
<file path=[Content_Types].xml><?xml version="1.0" encoding="utf-8"?>
<Types xmlns="http://schemas.openxmlformats.org/package/2006/content-types">
  <Default Extension="fntdata" ContentType="application/x-fontdata"/>
  <Default Extension="jpeg" ContentType="image/jpeg"/>
  <Default Extension="jpg" ContentType="image/jpeg"/>
  <Default Extension="png" ContentType="image/png"/>
  <Default Extension="rels" ContentType="application/vnd.openxmlformats-package.relationships+xml"/>
  <Default Extension="tiff" ContentType="image/tiff"/>
  <Default Extension="xml" ContentType="application/xml"/>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slides/slide45.xml" ContentType="application/vnd.openxmlformats-officedocument.presentationml.slide+xml"/>
  <Override PartName="/ppt/slides/slide46.xml" ContentType="application/vnd.openxmlformats-officedocument.presentationml.slide+xml"/>
  <Override PartName="/ppt/slides/slide47.xml" ContentType="application/vnd.openxmlformats-officedocument.presentationml.slide+xml"/>
  <Override PartName="/ppt/slides/slide48.xml" ContentType="application/vnd.openxmlformats-officedocument.presentationml.slide+xml"/>
  <Override PartName="/ppt/slides/slide49.xml" ContentType="application/vnd.openxmlformats-officedocument.presentationml.slide+xml"/>
  <Override PartName="/ppt/slides/slide50.xml" ContentType="application/vnd.openxmlformats-officedocument.presentationml.slide+xml"/>
  <Override PartName="/ppt/slides/slide51.xml" ContentType="application/vnd.openxmlformats-officedocument.presentationml.slide+xml"/>
  <Override PartName="/ppt/slides/slide52.xml" ContentType="application/vnd.openxmlformats-officedocument.presentationml.slide+xml"/>
  <Override PartName="/ppt/slides/slide53.xml" ContentType="application/vnd.openxmlformats-officedocument.presentationml.slide+xml"/>
  <Override PartName="/ppt/slides/slide54.xml" ContentType="application/vnd.openxmlformats-officedocument.presentationml.slide+xml"/>
  <Override PartName="/ppt/slides/slide55.xml" ContentType="application/vnd.openxmlformats-officedocument.presentationml.slide+xml"/>
  <Override PartName="/ppt/slides/slide56.xml" ContentType="application/vnd.openxmlformats-officedocument.presentationml.slide+xml"/>
  <Override PartName="/ppt/slides/slide57.xml" ContentType="application/vnd.openxmlformats-officedocument.presentationml.slide+xml"/>
  <Override PartName="/ppt/slides/slide58.xml" ContentType="application/vnd.openxmlformats-officedocument.presentationml.slide+xml"/>
  <Override PartName="/ppt/slides/slide59.xml" ContentType="application/vnd.openxmlformats-officedocument.presentationml.slide+xml"/>
  <Override PartName="/ppt/slides/slide60.xml" ContentType="application/vnd.openxmlformats-officedocument.presentationml.slide+xml"/>
  <Override PartName="/ppt/slides/slide61.xml" ContentType="application/vnd.openxmlformats-officedocument.presentationml.slide+xml"/>
  <Override PartName="/ppt/slides/slide62.xml" ContentType="application/vnd.openxmlformats-officedocument.presentationml.slide+xml"/>
  <Override PartName="/ppt/slides/slide63.xml" ContentType="application/vnd.openxmlformats-officedocument.presentationml.slide+xml"/>
  <Override PartName="/ppt/slides/slide64.xml" ContentType="application/vnd.openxmlformats-officedocument.presentationml.slide+xml"/>
  <Override PartName="/ppt/slides/slide65.xml" ContentType="application/vnd.openxmlformats-officedocument.presentationml.slide+xml"/>
  <Override PartName="/ppt/slides/slide66.xml" ContentType="application/vnd.openxmlformats-officedocument.presentationml.slide+xml"/>
  <Override PartName="/ppt/slides/slide67.xml" ContentType="application/vnd.openxmlformats-officedocument.presentationml.slide+xml"/>
  <Override PartName="/ppt/slides/slide68.xml" ContentType="application/vnd.openxmlformats-officedocument.presentationml.slide+xml"/>
  <Override PartName="/ppt/slides/slide69.xml" ContentType="application/vnd.openxmlformats-officedocument.presentationml.slide+xml"/>
  <Override PartName="/ppt/slides/slide70.xml" ContentType="application/vnd.openxmlformats-officedocument.presentationml.slide+xml"/>
  <Override PartName="/ppt/slides/slide71.xml" ContentType="application/vnd.openxmlformats-officedocument.presentationml.slide+xml"/>
  <Override PartName="/ppt/slides/slide72.xml" ContentType="application/vnd.openxmlformats-officedocument.presentationml.slide+xml"/>
  <Override PartName="/ppt/slides/slide73.xml" ContentType="application/vnd.openxmlformats-officedocument.presentationml.slide+xml"/>
  <Override PartName="/ppt/slides/slide74.xml" ContentType="application/vnd.openxmlformats-officedocument.presentationml.slide+xml"/>
  <Override PartName="/ppt/slides/slide75.xml" ContentType="application/vnd.openxmlformats-officedocument.presentationml.slide+xml"/>
  <Override PartName="/ppt/slides/slide76.xml" ContentType="application/vnd.openxmlformats-officedocument.presentationml.slide+xml"/>
  <Override PartName="/ppt/slides/slide77.xml" ContentType="application/vnd.openxmlformats-officedocument.presentationml.slide+xml"/>
  <Override PartName="/ppt/slides/slide78.xml" ContentType="application/vnd.openxmlformats-officedocument.presentationml.slide+xml"/>
  <Override PartName="/ppt/slides/slide79.xml" ContentType="application/vnd.openxmlformats-officedocument.presentationml.slide+xml"/>
  <Override PartName="/ppt/slides/slide80.xml" ContentType="application/vnd.openxmlformats-officedocument.presentationml.slide+xml"/>
  <Override PartName="/ppt/slides/slide81.xml" ContentType="application/vnd.openxmlformats-officedocument.presentationml.slide+xml"/>
  <Override PartName="/ppt/slides/slide82.xml" ContentType="application/vnd.openxmlformats-officedocument.presentationml.slide+xml"/>
  <Override PartName="/ppt/slides/slide83.xml" ContentType="application/vnd.openxmlformats-officedocument.presentationml.slide+xml"/>
  <Override PartName="/ppt/slides/slide84.xml" ContentType="application/vnd.openxmlformats-officedocument.presentationml.slide+xml"/>
  <Override PartName="/ppt/slides/slide85.xml" ContentType="application/vnd.openxmlformats-officedocument.presentationml.slide+xml"/>
  <Override PartName="/ppt/slides/slide86.xml" ContentType="application/vnd.openxmlformats-officedocument.presentationml.slide+xml"/>
  <Override PartName="/ppt/slides/slide87.xml" ContentType="application/vnd.openxmlformats-officedocument.presentationml.slide+xml"/>
  <Override PartName="/ppt/slides/slide88.xml" ContentType="application/vnd.openxmlformats-officedocument.presentationml.slide+xml"/>
  <Override PartName="/ppt/slides/slide89.xml" ContentType="application/vnd.openxmlformats-officedocument.presentationml.slide+xml"/>
  <Override PartName="/ppt/slides/slide90.xml" ContentType="application/vnd.openxmlformats-officedocument.presentationml.slide+xml"/>
  <Override PartName="/ppt/slides/slide91.xml" ContentType="application/vnd.openxmlformats-officedocument.presentationml.slide+xml"/>
  <Override PartName="/ppt/slides/slide92.xml" ContentType="application/vnd.openxmlformats-officedocument.presentationml.slide+xml"/>
  <Override PartName="/ppt/slides/slide93.xml" ContentType="application/vnd.openxmlformats-officedocument.presentationml.slide+xml"/>
  <Override PartName="/ppt/slides/slide94.xml" ContentType="application/vnd.openxmlformats-officedocument.presentationml.slide+xml"/>
  <Override PartName="/ppt/slides/slide95.xml" ContentType="application/vnd.openxmlformats-officedocument.presentationml.slide+xml"/>
  <Override PartName="/ppt/slides/slide96.xml" ContentType="application/vnd.openxmlformats-officedocument.presentationml.slide+xml"/>
  <Override PartName="/ppt/slides/slide97.xml" ContentType="application/vnd.openxmlformats-officedocument.presentationml.slide+xml"/>
  <Override PartName="/ppt/slides/slide98.xml" ContentType="application/vnd.openxmlformats-officedocument.presentationml.slide+xml"/>
  <Override PartName="/ppt/slides/slide99.xml" ContentType="application/vnd.openxmlformats-officedocument.presentationml.slide+xml"/>
  <Override PartName="/ppt/slides/slide100.xml" ContentType="application/vnd.openxmlformats-officedocument.presentationml.slide+xml"/>
  <Override PartName="/ppt/slides/slide101.xml" ContentType="application/vnd.openxmlformats-officedocument.presentationml.slide+xml"/>
  <Override PartName="/ppt/slides/slide102.xml" ContentType="application/vnd.openxmlformats-officedocument.presentationml.slide+xml"/>
  <Override PartName="/ppt/slides/slide103.xml" ContentType="application/vnd.openxmlformats-officedocument.presentationml.slide+xml"/>
  <Override PartName="/ppt/slides/slide104.xml" ContentType="application/vnd.openxmlformats-officedocument.presentationml.slide+xml"/>
  <Override PartName="/ppt/slides/slide105.xml" ContentType="application/vnd.openxmlformats-officedocument.presentationml.slide+xml"/>
  <Override PartName="/ppt/slides/slide106.xml" ContentType="application/vnd.openxmlformats-officedocument.presentationml.slide+xml"/>
  <Override PartName="/ppt/slides/slide107.xml" ContentType="application/vnd.openxmlformats-officedocument.presentationml.slide+xml"/>
  <Override PartName="/ppt/slides/slide108.xml" ContentType="application/vnd.openxmlformats-officedocument.presentationml.slide+xml"/>
  <Override PartName="/ppt/slides/slide109.xml" ContentType="application/vnd.openxmlformats-officedocument.presentationml.slide+xml"/>
  <Override PartName="/ppt/slides/slide110.xml" ContentType="application/vnd.openxmlformats-officedocument.presentationml.slide+xml"/>
  <Override PartName="/ppt/slides/slide111.xml" ContentType="application/vnd.openxmlformats-officedocument.presentationml.slide+xml"/>
  <Override PartName="/ppt/slides/slide112.xml" ContentType="application/vnd.openxmlformats-officedocument.presentationml.slide+xml"/>
  <Override PartName="/ppt/slides/slide113.xml" ContentType="application/vnd.openxmlformats-officedocument.presentationml.slide+xml"/>
  <Override PartName="/ppt/slides/slide114.xml" ContentType="application/vnd.openxmlformats-officedocument.presentationml.slide+xml"/>
  <Override PartName="/ppt/slides/slide115.xml" ContentType="application/vnd.openxmlformats-officedocument.presentationml.slide+xml"/>
  <Override PartName="/ppt/slides/slide116.xml" ContentType="application/vnd.openxmlformats-officedocument.presentationml.slide+xml"/>
  <Override PartName="/ppt/slides/slide117.xml" ContentType="application/vnd.openxmlformats-officedocument.presentationml.slide+xml"/>
  <Override PartName="/ppt/slides/slide118.xml" ContentType="application/vnd.openxmlformats-officedocument.presentationml.slide+xml"/>
  <Override PartName="/ppt/slides/slide119.xml" ContentType="application/vnd.openxmlformats-officedocument.presentationml.slide+xml"/>
  <Override PartName="/ppt/slides/slide120.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ppt/notesSlides/notesSlide32.xml" ContentType="application/vnd.openxmlformats-officedocument.presentationml.notesSlide+xml"/>
  <Override PartName="/ppt/notesSlides/notesSlide33.xml" ContentType="application/vnd.openxmlformats-officedocument.presentationml.notesSlide+xml"/>
  <Override PartName="/ppt/notesSlides/notesSlide34.xml" ContentType="application/vnd.openxmlformats-officedocument.presentationml.notesSlide+xml"/>
  <Override PartName="/ppt/notesSlides/notesSlide35.xml" ContentType="application/vnd.openxmlformats-officedocument.presentationml.notesSlide+xml"/>
  <Override PartName="/ppt/notesSlides/notesSlide36.xml" ContentType="application/vnd.openxmlformats-officedocument.presentationml.notesSlide+xml"/>
  <Override PartName="/ppt/notesSlides/notesSlide37.xml" ContentType="application/vnd.openxmlformats-officedocument.presentationml.notesSlide+xml"/>
  <Override PartName="/ppt/notesSlides/notesSlide38.xml" ContentType="application/vnd.openxmlformats-officedocument.presentationml.notesSlide+xml"/>
  <Override PartName="/ppt/notesSlides/notesSlide39.xml" ContentType="application/vnd.openxmlformats-officedocument.presentationml.notesSlide+xml"/>
  <Override PartName="/ppt/notesSlides/notesSlide40.xml" ContentType="application/vnd.openxmlformats-officedocument.presentationml.notesSlide+xml"/>
  <Override PartName="/ppt/notesSlides/notesSlide41.xml" ContentType="application/vnd.openxmlformats-officedocument.presentationml.notesSlide+xml"/>
  <Override PartName="/ppt/notesSlides/notesSlide42.xml" ContentType="application/vnd.openxmlformats-officedocument.presentationml.notesSlide+xml"/>
  <Override PartName="/ppt/notesSlides/notesSlide43.xml" ContentType="application/vnd.openxmlformats-officedocument.presentationml.notesSlide+xml"/>
  <Override PartName="/ppt/notesSlides/notesSlide44.xml" ContentType="application/vnd.openxmlformats-officedocument.presentationml.notesSlide+xml"/>
  <Override PartName="/ppt/notesSlides/notesSlide45.xml" ContentType="application/vnd.openxmlformats-officedocument.presentationml.notesSlide+xml"/>
  <Override PartName="/ppt/notesSlides/notesSlide46.xml" ContentType="application/vnd.openxmlformats-officedocument.presentationml.notesSlide+xml"/>
  <Override PartName="/ppt/notesSlides/notesSlide47.xml" ContentType="application/vnd.openxmlformats-officedocument.presentationml.notesSlide+xml"/>
  <Override PartName="/ppt/notesSlides/notesSlide48.xml" ContentType="application/vnd.openxmlformats-officedocument.presentationml.notesSlide+xml"/>
  <Override PartName="/ppt/notesSlides/notesSlide49.xml" ContentType="application/vnd.openxmlformats-officedocument.presentationml.notesSlide+xml"/>
  <Override PartName="/ppt/notesSlides/notesSlide50.xml" ContentType="application/vnd.openxmlformats-officedocument.presentationml.notesSlide+xml"/>
  <Override PartName="/ppt/notesSlides/notesSlide51.xml" ContentType="application/vnd.openxmlformats-officedocument.presentationml.notesSlide+xml"/>
  <Override PartName="/ppt/notesSlides/notesSlide52.xml" ContentType="application/vnd.openxmlformats-officedocument.presentationml.notesSlide+xml"/>
  <Override PartName="/ppt/notesSlides/notesSlide53.xml" ContentType="application/vnd.openxmlformats-officedocument.presentationml.notesSlide+xml"/>
  <Override PartName="/ppt/notesSlides/notesSlide54.xml" ContentType="application/vnd.openxmlformats-officedocument.presentationml.notesSlide+xml"/>
  <Override PartName="/ppt/notesSlides/notesSlide55.xml" ContentType="application/vnd.openxmlformats-officedocument.presentationml.notesSlide+xml"/>
  <Override PartName="/ppt/notesSlides/notesSlide56.xml" ContentType="application/vnd.openxmlformats-officedocument.presentationml.notesSlide+xml"/>
  <Override PartName="/ppt/notesSlides/notesSlide57.xml" ContentType="application/vnd.openxmlformats-officedocument.presentationml.notesSlide+xml"/>
  <Override PartName="/ppt/notesSlides/notesSlide58.xml" ContentType="application/vnd.openxmlformats-officedocument.presentationml.notesSlide+xml"/>
  <Override PartName="/ppt/notesSlides/notesSlide59.xml" ContentType="application/vnd.openxmlformats-officedocument.presentationml.notesSlide+xml"/>
  <Override PartName="/ppt/notesSlides/notesSlide60.xml" ContentType="application/vnd.openxmlformats-officedocument.presentationml.notesSlide+xml"/>
  <Override PartName="/ppt/notesSlides/notesSlide61.xml" ContentType="application/vnd.openxmlformats-officedocument.presentationml.notesSlide+xml"/>
  <Override PartName="/ppt/notesSlides/notesSlide62.xml" ContentType="application/vnd.openxmlformats-officedocument.presentationml.notesSlide+xml"/>
  <Override PartName="/ppt/notesSlides/notesSlide63.xml" ContentType="application/vnd.openxmlformats-officedocument.presentationml.notesSlide+xml"/>
  <Override PartName="/ppt/notesSlides/notesSlide64.xml" ContentType="application/vnd.openxmlformats-officedocument.presentationml.notesSlide+xml"/>
  <Override PartName="/ppt/notesSlides/notesSlide65.xml" ContentType="application/vnd.openxmlformats-officedocument.presentationml.notesSlide+xml"/>
  <Override PartName="/ppt/notesSlides/notesSlide66.xml" ContentType="application/vnd.openxmlformats-officedocument.presentationml.notesSlide+xml"/>
  <Override PartName="/ppt/notesSlides/notesSlide67.xml" ContentType="application/vnd.openxmlformats-officedocument.presentationml.notesSlide+xml"/>
  <Override PartName="/ppt/notesSlides/notesSlide68.xml" ContentType="application/vnd.openxmlformats-officedocument.presentationml.notesSlide+xml"/>
  <Override PartName="/ppt/notesSlides/notesSlide69.xml" ContentType="application/vnd.openxmlformats-officedocument.presentationml.notesSlide+xml"/>
  <Override PartName="/ppt/notesSlides/notesSlide70.xml" ContentType="application/vnd.openxmlformats-officedocument.presentationml.notesSlide+xml"/>
  <Override PartName="/ppt/notesSlides/notesSlide71.xml" ContentType="application/vnd.openxmlformats-officedocument.presentationml.notesSlide+xml"/>
  <Override PartName="/ppt/notesSlides/notesSlide72.xml" ContentType="application/vnd.openxmlformats-officedocument.presentationml.notesSlide+xml"/>
  <Override PartName="/ppt/notesSlides/notesSlide73.xml" ContentType="application/vnd.openxmlformats-officedocument.presentationml.notesSlide+xml"/>
  <Override PartName="/ppt/notesSlides/notesSlide74.xml" ContentType="application/vnd.openxmlformats-officedocument.presentationml.notesSlide+xml"/>
  <Override PartName="/ppt/notesSlides/notesSlide75.xml" ContentType="application/vnd.openxmlformats-officedocument.presentationml.notesSlide+xml"/>
  <Override PartName="/ppt/notesSlides/notesSlide76.xml" ContentType="application/vnd.openxmlformats-officedocument.presentationml.notesSlide+xml"/>
  <Override PartName="/ppt/notesSlides/notesSlide77.xml" ContentType="application/vnd.openxmlformats-officedocument.presentationml.notesSlide+xml"/>
  <Override PartName="/ppt/notesSlides/notesSlide78.xml" ContentType="application/vnd.openxmlformats-officedocument.presentationml.notesSlide+xml"/>
  <Override PartName="/ppt/notesSlides/notesSlide79.xml" ContentType="application/vnd.openxmlformats-officedocument.presentationml.notesSlide+xml"/>
  <Override PartName="/ppt/notesSlides/notesSlide80.xml" ContentType="application/vnd.openxmlformats-officedocument.presentationml.notesSlide+xml"/>
  <Override PartName="/ppt/notesSlides/notesSlide81.xml" ContentType="application/vnd.openxmlformats-officedocument.presentationml.notesSlide+xml"/>
  <Override PartName="/ppt/notesSlides/notesSlide82.xml" ContentType="application/vnd.openxmlformats-officedocument.presentationml.notesSlide+xml"/>
  <Override PartName="/ppt/notesSlides/notesSlide83.xml" ContentType="application/vnd.openxmlformats-officedocument.presentationml.notesSlide+xml"/>
  <Override PartName="/ppt/notesSlides/notesSlide84.xml" ContentType="application/vnd.openxmlformats-officedocument.presentationml.notesSlide+xml"/>
  <Override PartName="/ppt/notesSlides/notesSlide85.xml" ContentType="application/vnd.openxmlformats-officedocument.presentationml.notesSlide+xml"/>
  <Override PartName="/ppt/notesSlides/notesSlide86.xml" ContentType="application/vnd.openxmlformats-officedocument.presentationml.notesSlide+xml"/>
  <Override PartName="/ppt/notesSlides/notesSlide87.xml" ContentType="application/vnd.openxmlformats-officedocument.presentationml.notesSlide+xml"/>
  <Override PartName="/ppt/notesSlides/notesSlide88.xml" ContentType="application/vnd.openxmlformats-officedocument.presentationml.notesSlide+xml"/>
  <Override PartName="/ppt/notesSlides/notesSlide89.xml" ContentType="application/vnd.openxmlformats-officedocument.presentationml.notesSlide+xml"/>
  <Override PartName="/ppt/notesSlides/notesSlide90.xml" ContentType="application/vnd.openxmlformats-officedocument.presentationml.notesSlide+xml"/>
  <Override PartName="/ppt/notesSlides/notesSlide91.xml" ContentType="application/vnd.openxmlformats-officedocument.presentationml.notesSlide+xml"/>
  <Override PartName="/ppt/notesSlides/notesSlide92.xml" ContentType="application/vnd.openxmlformats-officedocument.presentationml.notesSlide+xml"/>
  <Override PartName="/ppt/notesSlides/notesSlide93.xml" ContentType="application/vnd.openxmlformats-officedocument.presentationml.notesSlide+xml"/>
  <Override PartName="/ppt/notesSlides/notesSlide94.xml" ContentType="application/vnd.openxmlformats-officedocument.presentationml.notesSlide+xml"/>
  <Override PartName="/ppt/notesSlides/notesSlide95.xml" ContentType="application/vnd.openxmlformats-officedocument.presentationml.notesSlide+xml"/>
  <Override PartName="/ppt/notesSlides/notesSlide96.xml" ContentType="application/vnd.openxmlformats-officedocument.presentationml.notesSlide+xml"/>
  <Override PartName="/ppt/notesSlides/notesSlide97.xml" ContentType="application/vnd.openxmlformats-officedocument.presentationml.notesSlide+xml"/>
  <Override PartName="/ppt/notesSlides/notesSlide98.xml" ContentType="application/vnd.openxmlformats-officedocument.presentationml.notesSlide+xml"/>
  <Override PartName="/ppt/notesSlides/notesSlide99.xml" ContentType="application/vnd.openxmlformats-officedocument.presentationml.notesSlide+xml"/>
  <Override PartName="/ppt/notesSlides/notesSlide100.xml" ContentType="application/vnd.openxmlformats-officedocument.presentationml.notesSlide+xml"/>
  <Override PartName="/ppt/notesSlides/notesSlide101.xml" ContentType="application/vnd.openxmlformats-officedocument.presentationml.notesSlide+xml"/>
  <Override PartName="/ppt/notesSlides/notesSlide102.xml" ContentType="application/vnd.openxmlformats-officedocument.presentationml.notesSlide+xml"/>
  <Override PartName="/ppt/notesSlides/notesSlide103.xml" ContentType="application/vnd.openxmlformats-officedocument.presentationml.notesSlide+xml"/>
  <Override PartName="/ppt/notesSlides/notesSlide104.xml" ContentType="application/vnd.openxmlformats-officedocument.presentationml.notesSlide+xml"/>
  <Override PartName="/ppt/notesSlides/notesSlide105.xml" ContentType="application/vnd.openxmlformats-officedocument.presentationml.notesSlide+xml"/>
  <Override PartName="/ppt/notesSlides/notesSlide106.xml" ContentType="application/vnd.openxmlformats-officedocument.presentationml.notesSlide+xml"/>
  <Override PartName="/ppt/notesSlides/notesSlide107.xml" ContentType="application/vnd.openxmlformats-officedocument.presentationml.notesSlide+xml"/>
  <Override PartName="/ppt/notesSlides/notesSlide108.xml" ContentType="application/vnd.openxmlformats-officedocument.presentationml.notesSlide+xml"/>
  <Override PartName="/ppt/notesSlides/notesSlide109.xml" ContentType="application/vnd.openxmlformats-officedocument.presentationml.notesSlide+xml"/>
  <Override PartName="/ppt/notesSlides/notesSlide110.xml" ContentType="application/vnd.openxmlformats-officedocument.presentationml.notesSlide+xml"/>
  <Override PartName="/ppt/notesSlides/notesSlide111.xml" ContentType="application/vnd.openxmlformats-officedocument.presentationml.notesSlide+xml"/>
  <Override PartName="/ppt/notesSlides/notesSlide112.xml" ContentType="application/vnd.openxmlformats-officedocument.presentationml.notesSlide+xml"/>
  <Override PartName="/ppt/notesSlides/notesSlide113.xml" ContentType="application/vnd.openxmlformats-officedocument.presentationml.notesSlide+xml"/>
  <Override PartName="/ppt/notesSlides/notesSlide114.xml" ContentType="application/vnd.openxmlformats-officedocument.presentationml.notesSlide+xml"/>
  <Override PartName="/ppt/notesSlides/notesSlide115.xml" ContentType="application/vnd.openxmlformats-officedocument.presentationml.notesSlide+xml"/>
  <Override PartName="/ppt/notesSlides/notesSlide116.xml" ContentType="application/vnd.openxmlformats-officedocument.presentationml.notesSlide+xml"/>
  <Override PartName="/ppt/notesSlides/notesSlide117.xml" ContentType="application/vnd.openxmlformats-officedocument.presentationml.notesSlide+xml"/>
  <Override PartName="/ppt/notesSlides/notesSlide118.xml" ContentType="application/vnd.openxmlformats-officedocument.presentationml.notesSlide+xml"/>
  <Override PartName="/ppt/notesSlides/notesSlide119.xml" ContentType="application/vnd.openxmlformats-officedocument.presentationml.notesSlide+xml"/>
  <Override PartName="/ppt/notesSlides/notesSlide120.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officeDocument/2006/relationships/extended-properties" Target="docProps/app.xml"/><Relationship Id="rId2" Type="http://schemas.openxmlformats.org/package/2006/relationships/metadata/core-properties" Target="docProps/core.xml"/><Relationship Id="rId1" Type="http://schemas.openxmlformats.org/officeDocument/2006/relationships/officeDocument" Target="ppt/presentation.xml"/></Relationships>
</file>

<file path=ppt/presentation.xml><?xml version="1.0" encoding="utf-8"?>
<p:presentation xmlns:a="http://schemas.openxmlformats.org/drawingml/2006/main" xmlns:r="http://schemas.openxmlformats.org/officeDocument/2006/relationships" xmlns:p="http://schemas.openxmlformats.org/presentationml/2006/main" showSpecialPlsOnTitleSld="0" strictFirstAndLastChars="0" embedTrueTypeFonts="1" saveSubsetFonts="1" autoCompressPictures="0">
  <p:sldMasterIdLst>
    <p:sldMasterId id="2147483660" r:id="rId1"/>
  </p:sldMasterIdLst>
  <p:notesMasterIdLst>
    <p:notesMasterId r:id="rId122"/>
  </p:notesMasterIdLst>
  <p:sldIdLst>
    <p:sldId id="256" r:id="rId2"/>
    <p:sldId id="379" r:id="rId3"/>
    <p:sldId id="257" r:id="rId4"/>
    <p:sldId id="258" r:id="rId5"/>
    <p:sldId id="383" r:id="rId6"/>
    <p:sldId id="380" r:id="rId7"/>
    <p:sldId id="384" r:id="rId8"/>
    <p:sldId id="261" r:id="rId9"/>
    <p:sldId id="263" r:id="rId10"/>
    <p:sldId id="271" r:id="rId11"/>
    <p:sldId id="385" r:id="rId12"/>
    <p:sldId id="266" r:id="rId13"/>
    <p:sldId id="386" r:id="rId14"/>
    <p:sldId id="277" r:id="rId15"/>
    <p:sldId id="388" r:id="rId16"/>
    <p:sldId id="390" r:id="rId17"/>
    <p:sldId id="391" r:id="rId18"/>
    <p:sldId id="393" r:id="rId19"/>
    <p:sldId id="273" r:id="rId20"/>
    <p:sldId id="264" r:id="rId21"/>
    <p:sldId id="395" r:id="rId22"/>
    <p:sldId id="394" r:id="rId23"/>
    <p:sldId id="397" r:id="rId24"/>
    <p:sldId id="398" r:id="rId25"/>
    <p:sldId id="399" r:id="rId26"/>
    <p:sldId id="396" r:id="rId27"/>
    <p:sldId id="265" r:id="rId28"/>
    <p:sldId id="267" r:id="rId29"/>
    <p:sldId id="268" r:id="rId30"/>
    <p:sldId id="269" r:id="rId31"/>
    <p:sldId id="270" r:id="rId32"/>
    <p:sldId id="272" r:id="rId33"/>
    <p:sldId id="274" r:id="rId34"/>
    <p:sldId id="275" r:id="rId35"/>
    <p:sldId id="291" r:id="rId36"/>
    <p:sldId id="292" r:id="rId37"/>
    <p:sldId id="294" r:id="rId38"/>
    <p:sldId id="296" r:id="rId39"/>
    <p:sldId id="297" r:id="rId40"/>
    <p:sldId id="298" r:id="rId41"/>
    <p:sldId id="299" r:id="rId42"/>
    <p:sldId id="300" r:id="rId43"/>
    <p:sldId id="301" r:id="rId44"/>
    <p:sldId id="302" r:id="rId45"/>
    <p:sldId id="303" r:id="rId46"/>
    <p:sldId id="304" r:id="rId47"/>
    <p:sldId id="305" r:id="rId48"/>
    <p:sldId id="306" r:id="rId49"/>
    <p:sldId id="307" r:id="rId50"/>
    <p:sldId id="308" r:id="rId51"/>
    <p:sldId id="309" r:id="rId52"/>
    <p:sldId id="310" r:id="rId53"/>
    <p:sldId id="311" r:id="rId54"/>
    <p:sldId id="312" r:id="rId55"/>
    <p:sldId id="313" r:id="rId56"/>
    <p:sldId id="314" r:id="rId57"/>
    <p:sldId id="315" r:id="rId58"/>
    <p:sldId id="316" r:id="rId59"/>
    <p:sldId id="317" r:id="rId60"/>
    <p:sldId id="318" r:id="rId61"/>
    <p:sldId id="319" r:id="rId62"/>
    <p:sldId id="320" r:id="rId63"/>
    <p:sldId id="321" r:id="rId64"/>
    <p:sldId id="322" r:id="rId65"/>
    <p:sldId id="323" r:id="rId66"/>
    <p:sldId id="324" r:id="rId67"/>
    <p:sldId id="325" r:id="rId68"/>
    <p:sldId id="326" r:id="rId69"/>
    <p:sldId id="327" r:id="rId70"/>
    <p:sldId id="328" r:id="rId71"/>
    <p:sldId id="329" r:id="rId72"/>
    <p:sldId id="330" r:id="rId73"/>
    <p:sldId id="331" r:id="rId74"/>
    <p:sldId id="332" r:id="rId75"/>
    <p:sldId id="333" r:id="rId76"/>
    <p:sldId id="334" r:id="rId77"/>
    <p:sldId id="335" r:id="rId78"/>
    <p:sldId id="336" r:id="rId79"/>
    <p:sldId id="337" r:id="rId80"/>
    <p:sldId id="338" r:id="rId81"/>
    <p:sldId id="339" r:id="rId82"/>
    <p:sldId id="340" r:id="rId83"/>
    <p:sldId id="341" r:id="rId84"/>
    <p:sldId id="342" r:id="rId85"/>
    <p:sldId id="343" r:id="rId86"/>
    <p:sldId id="344" r:id="rId87"/>
    <p:sldId id="345" r:id="rId88"/>
    <p:sldId id="346" r:id="rId89"/>
    <p:sldId id="347" r:id="rId90"/>
    <p:sldId id="348" r:id="rId91"/>
    <p:sldId id="349" r:id="rId92"/>
    <p:sldId id="350" r:id="rId93"/>
    <p:sldId id="351" r:id="rId94"/>
    <p:sldId id="352" r:id="rId95"/>
    <p:sldId id="353" r:id="rId96"/>
    <p:sldId id="354" r:id="rId97"/>
    <p:sldId id="355" r:id="rId98"/>
    <p:sldId id="356" r:id="rId99"/>
    <p:sldId id="357" r:id="rId100"/>
    <p:sldId id="358" r:id="rId101"/>
    <p:sldId id="359" r:id="rId102"/>
    <p:sldId id="360" r:id="rId103"/>
    <p:sldId id="361" r:id="rId104"/>
    <p:sldId id="362" r:id="rId105"/>
    <p:sldId id="363" r:id="rId106"/>
    <p:sldId id="364" r:id="rId107"/>
    <p:sldId id="365" r:id="rId108"/>
    <p:sldId id="366" r:id="rId109"/>
    <p:sldId id="367" r:id="rId110"/>
    <p:sldId id="368" r:id="rId111"/>
    <p:sldId id="369" r:id="rId112"/>
    <p:sldId id="370" r:id="rId113"/>
    <p:sldId id="371" r:id="rId114"/>
    <p:sldId id="372" r:id="rId115"/>
    <p:sldId id="373" r:id="rId116"/>
    <p:sldId id="374" r:id="rId117"/>
    <p:sldId id="375" r:id="rId118"/>
    <p:sldId id="376" r:id="rId119"/>
    <p:sldId id="377" r:id="rId120"/>
    <p:sldId id="378" r:id="rId121"/>
  </p:sldIdLst>
  <p:sldSz cx="9144000" cy="5143500" type="screen16x9"/>
  <p:notesSz cx="6858000" cy="9144000"/>
  <p:embeddedFontLst>
    <p:embeddedFont>
      <p:font typeface="Avenir" panose="02000503020000020003" pitchFamily="2" charset="0"/>
      <p:regular r:id="rId123"/>
      <p:italic r:id="rId124"/>
    </p:embeddedFont>
    <p:embeddedFont>
      <p:font typeface="Calibri" panose="020F0502020204030204" pitchFamily="34" charset="0"/>
      <p:regular r:id="rId125"/>
      <p:bold r:id="rId126"/>
      <p:italic r:id="rId127"/>
      <p:boldItalic r:id="rId128"/>
    </p:embeddedFont>
    <p:embeddedFont>
      <p:font typeface="Consolas" panose="020B0609020204030204" pitchFamily="49" charset="0"/>
      <p:regular r:id="rId129"/>
      <p:bold r:id="rId130"/>
      <p:italic r:id="rId131"/>
      <p:boldItalic r:id="rId132"/>
    </p:embeddedFont>
    <p:embeddedFont>
      <p:font typeface="Dank Mono" pitchFamily="49" charset="77"/>
      <p:regular r:id="rId133"/>
      <p:italic r:id="rId134"/>
    </p:embeddedFont>
    <p:embeddedFont>
      <p:font typeface="Garamond" panose="02020404030301010803" pitchFamily="18" charset="0"/>
      <p:regular r:id="rId135"/>
      <p:bold r:id="rId136"/>
      <p:italic r:id="rId137"/>
      <p:boldItalic r:id="rId138"/>
    </p:embeddedFont>
    <p:embeddedFont>
      <p:font typeface="Helvetica Neue" panose="02000503000000020004" pitchFamily="2" charset="0"/>
      <p:regular r:id="rId139"/>
      <p:bold r:id="rId140"/>
      <p:italic r:id="rId141"/>
      <p:boldItalic r:id="rId142"/>
    </p:embeddedFont>
    <p:embeddedFont>
      <p:font typeface="Oswald" pitchFamily="2" charset="77"/>
      <p:regular r:id="rId143"/>
      <p:bold r:id="rId144"/>
    </p:embeddedFont>
    <p:embeddedFont>
      <p:font typeface="Tw Cen MT" panose="020B0602020104020603" pitchFamily="34" charset="77"/>
      <p:regular r:id="rId145"/>
      <p:bold r:id="rId146"/>
      <p:italic r:id="rId147"/>
      <p:boldItalic r:id="rId148"/>
    </p:embeddedFont>
  </p:embeddedFontLst>
  <p:defaultTex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2409"/>
    <p:restoredTop sz="65127"/>
  </p:normalViewPr>
  <p:slideViewPr>
    <p:cSldViewPr snapToGrid="0" snapToObjects="1">
      <p:cViewPr varScale="1">
        <p:scale>
          <a:sx n="136" d="100"/>
          <a:sy n="136" d="100"/>
        </p:scale>
        <p:origin x="1624" y="184"/>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117" Type="http://schemas.openxmlformats.org/officeDocument/2006/relationships/slide" Target="slides/slide116.xml"/><Relationship Id="rId21" Type="http://schemas.openxmlformats.org/officeDocument/2006/relationships/slide" Target="slides/slide20.xml"/><Relationship Id="rId42" Type="http://schemas.openxmlformats.org/officeDocument/2006/relationships/slide" Target="slides/slide41.xml"/><Relationship Id="rId63" Type="http://schemas.openxmlformats.org/officeDocument/2006/relationships/slide" Target="slides/slide62.xml"/><Relationship Id="rId84" Type="http://schemas.openxmlformats.org/officeDocument/2006/relationships/slide" Target="slides/slide83.xml"/><Relationship Id="rId138" Type="http://schemas.openxmlformats.org/officeDocument/2006/relationships/font" Target="fonts/font16.fntdata"/><Relationship Id="rId107" Type="http://schemas.openxmlformats.org/officeDocument/2006/relationships/slide" Target="slides/slide106.xml"/><Relationship Id="rId11" Type="http://schemas.openxmlformats.org/officeDocument/2006/relationships/slide" Target="slides/slide10.xml"/><Relationship Id="rId32" Type="http://schemas.openxmlformats.org/officeDocument/2006/relationships/slide" Target="slides/slide31.xml"/><Relationship Id="rId53" Type="http://schemas.openxmlformats.org/officeDocument/2006/relationships/slide" Target="slides/slide52.xml"/><Relationship Id="rId74" Type="http://schemas.openxmlformats.org/officeDocument/2006/relationships/slide" Target="slides/slide73.xml"/><Relationship Id="rId128" Type="http://schemas.openxmlformats.org/officeDocument/2006/relationships/font" Target="fonts/font6.fntdata"/><Relationship Id="rId149" Type="http://schemas.openxmlformats.org/officeDocument/2006/relationships/presProps" Target="presProps.xml"/><Relationship Id="rId5" Type="http://schemas.openxmlformats.org/officeDocument/2006/relationships/slide" Target="slides/slide4.xml"/><Relationship Id="rId95" Type="http://schemas.openxmlformats.org/officeDocument/2006/relationships/slide" Target="slides/slide94.xml"/><Relationship Id="rId22" Type="http://schemas.openxmlformats.org/officeDocument/2006/relationships/slide" Target="slides/slide21.xml"/><Relationship Id="rId27" Type="http://schemas.openxmlformats.org/officeDocument/2006/relationships/slide" Target="slides/slide26.xml"/><Relationship Id="rId43" Type="http://schemas.openxmlformats.org/officeDocument/2006/relationships/slide" Target="slides/slide42.xml"/><Relationship Id="rId48" Type="http://schemas.openxmlformats.org/officeDocument/2006/relationships/slide" Target="slides/slide47.xml"/><Relationship Id="rId64" Type="http://schemas.openxmlformats.org/officeDocument/2006/relationships/slide" Target="slides/slide63.xml"/><Relationship Id="rId69" Type="http://schemas.openxmlformats.org/officeDocument/2006/relationships/slide" Target="slides/slide68.xml"/><Relationship Id="rId113" Type="http://schemas.openxmlformats.org/officeDocument/2006/relationships/slide" Target="slides/slide112.xml"/><Relationship Id="rId118" Type="http://schemas.openxmlformats.org/officeDocument/2006/relationships/slide" Target="slides/slide117.xml"/><Relationship Id="rId134" Type="http://schemas.openxmlformats.org/officeDocument/2006/relationships/font" Target="fonts/font12.fntdata"/><Relationship Id="rId139" Type="http://schemas.openxmlformats.org/officeDocument/2006/relationships/font" Target="fonts/font17.fntdata"/><Relationship Id="rId80" Type="http://schemas.openxmlformats.org/officeDocument/2006/relationships/slide" Target="slides/slide79.xml"/><Relationship Id="rId85" Type="http://schemas.openxmlformats.org/officeDocument/2006/relationships/slide" Target="slides/slide84.xml"/><Relationship Id="rId150" Type="http://schemas.openxmlformats.org/officeDocument/2006/relationships/viewProps" Target="viewProps.xml"/><Relationship Id="rId12" Type="http://schemas.openxmlformats.org/officeDocument/2006/relationships/slide" Target="slides/slide11.xml"/><Relationship Id="rId17" Type="http://schemas.openxmlformats.org/officeDocument/2006/relationships/slide" Target="slides/slide16.xml"/><Relationship Id="rId33" Type="http://schemas.openxmlformats.org/officeDocument/2006/relationships/slide" Target="slides/slide32.xml"/><Relationship Id="rId38" Type="http://schemas.openxmlformats.org/officeDocument/2006/relationships/slide" Target="slides/slide37.xml"/><Relationship Id="rId59" Type="http://schemas.openxmlformats.org/officeDocument/2006/relationships/slide" Target="slides/slide58.xml"/><Relationship Id="rId103" Type="http://schemas.openxmlformats.org/officeDocument/2006/relationships/slide" Target="slides/slide102.xml"/><Relationship Id="rId108" Type="http://schemas.openxmlformats.org/officeDocument/2006/relationships/slide" Target="slides/slide107.xml"/><Relationship Id="rId124" Type="http://schemas.openxmlformats.org/officeDocument/2006/relationships/font" Target="fonts/font2.fntdata"/><Relationship Id="rId129" Type="http://schemas.openxmlformats.org/officeDocument/2006/relationships/font" Target="fonts/font7.fntdata"/><Relationship Id="rId54" Type="http://schemas.openxmlformats.org/officeDocument/2006/relationships/slide" Target="slides/slide53.xml"/><Relationship Id="rId70" Type="http://schemas.openxmlformats.org/officeDocument/2006/relationships/slide" Target="slides/slide69.xml"/><Relationship Id="rId75" Type="http://schemas.openxmlformats.org/officeDocument/2006/relationships/slide" Target="slides/slide74.xml"/><Relationship Id="rId91" Type="http://schemas.openxmlformats.org/officeDocument/2006/relationships/slide" Target="slides/slide90.xml"/><Relationship Id="rId96" Type="http://schemas.openxmlformats.org/officeDocument/2006/relationships/slide" Target="slides/slide95.xml"/><Relationship Id="rId140" Type="http://schemas.openxmlformats.org/officeDocument/2006/relationships/font" Target="fonts/font18.fntdata"/><Relationship Id="rId145" Type="http://schemas.openxmlformats.org/officeDocument/2006/relationships/font" Target="fonts/font23.fntdata"/><Relationship Id="rId1" Type="http://schemas.openxmlformats.org/officeDocument/2006/relationships/slideMaster" Target="slideMasters/slideMaster1.xml"/><Relationship Id="rId6" Type="http://schemas.openxmlformats.org/officeDocument/2006/relationships/slide" Target="slides/slide5.xml"/><Relationship Id="rId23" Type="http://schemas.openxmlformats.org/officeDocument/2006/relationships/slide" Target="slides/slide22.xml"/><Relationship Id="rId28" Type="http://schemas.openxmlformats.org/officeDocument/2006/relationships/slide" Target="slides/slide27.xml"/><Relationship Id="rId49" Type="http://schemas.openxmlformats.org/officeDocument/2006/relationships/slide" Target="slides/slide48.xml"/><Relationship Id="rId114" Type="http://schemas.openxmlformats.org/officeDocument/2006/relationships/slide" Target="slides/slide113.xml"/><Relationship Id="rId119" Type="http://schemas.openxmlformats.org/officeDocument/2006/relationships/slide" Target="slides/slide118.xml"/><Relationship Id="rId44" Type="http://schemas.openxmlformats.org/officeDocument/2006/relationships/slide" Target="slides/slide43.xml"/><Relationship Id="rId60" Type="http://schemas.openxmlformats.org/officeDocument/2006/relationships/slide" Target="slides/slide59.xml"/><Relationship Id="rId65" Type="http://schemas.openxmlformats.org/officeDocument/2006/relationships/slide" Target="slides/slide64.xml"/><Relationship Id="rId81" Type="http://schemas.openxmlformats.org/officeDocument/2006/relationships/slide" Target="slides/slide80.xml"/><Relationship Id="rId86" Type="http://schemas.openxmlformats.org/officeDocument/2006/relationships/slide" Target="slides/slide85.xml"/><Relationship Id="rId130" Type="http://schemas.openxmlformats.org/officeDocument/2006/relationships/font" Target="fonts/font8.fntdata"/><Relationship Id="rId135" Type="http://schemas.openxmlformats.org/officeDocument/2006/relationships/font" Target="fonts/font13.fntdata"/><Relationship Id="rId151" Type="http://schemas.openxmlformats.org/officeDocument/2006/relationships/theme" Target="theme/theme1.xml"/><Relationship Id="rId13" Type="http://schemas.openxmlformats.org/officeDocument/2006/relationships/slide" Target="slides/slide12.xml"/><Relationship Id="rId18" Type="http://schemas.openxmlformats.org/officeDocument/2006/relationships/slide" Target="slides/slide17.xml"/><Relationship Id="rId39" Type="http://schemas.openxmlformats.org/officeDocument/2006/relationships/slide" Target="slides/slide38.xml"/><Relationship Id="rId109" Type="http://schemas.openxmlformats.org/officeDocument/2006/relationships/slide" Target="slides/slide108.xml"/><Relationship Id="rId34" Type="http://schemas.openxmlformats.org/officeDocument/2006/relationships/slide" Target="slides/slide33.xml"/><Relationship Id="rId50" Type="http://schemas.openxmlformats.org/officeDocument/2006/relationships/slide" Target="slides/slide49.xml"/><Relationship Id="rId55" Type="http://schemas.openxmlformats.org/officeDocument/2006/relationships/slide" Target="slides/slide54.xml"/><Relationship Id="rId76" Type="http://schemas.openxmlformats.org/officeDocument/2006/relationships/slide" Target="slides/slide75.xml"/><Relationship Id="rId97" Type="http://schemas.openxmlformats.org/officeDocument/2006/relationships/slide" Target="slides/slide96.xml"/><Relationship Id="rId104" Type="http://schemas.openxmlformats.org/officeDocument/2006/relationships/slide" Target="slides/slide103.xml"/><Relationship Id="rId120" Type="http://schemas.openxmlformats.org/officeDocument/2006/relationships/slide" Target="slides/slide119.xml"/><Relationship Id="rId125" Type="http://schemas.openxmlformats.org/officeDocument/2006/relationships/font" Target="fonts/font3.fntdata"/><Relationship Id="rId141" Type="http://schemas.openxmlformats.org/officeDocument/2006/relationships/font" Target="fonts/font19.fntdata"/><Relationship Id="rId146" Type="http://schemas.openxmlformats.org/officeDocument/2006/relationships/font" Target="fonts/font24.fntdata"/><Relationship Id="rId7" Type="http://schemas.openxmlformats.org/officeDocument/2006/relationships/slide" Target="slides/slide6.xml"/><Relationship Id="rId71" Type="http://schemas.openxmlformats.org/officeDocument/2006/relationships/slide" Target="slides/slide70.xml"/><Relationship Id="rId92" Type="http://schemas.openxmlformats.org/officeDocument/2006/relationships/slide" Target="slides/slide91.xml"/><Relationship Id="rId2" Type="http://schemas.openxmlformats.org/officeDocument/2006/relationships/slide" Target="slides/slide1.xml"/><Relationship Id="rId29" Type="http://schemas.openxmlformats.org/officeDocument/2006/relationships/slide" Target="slides/slide28.xml"/><Relationship Id="rId24" Type="http://schemas.openxmlformats.org/officeDocument/2006/relationships/slide" Target="slides/slide23.xml"/><Relationship Id="rId40" Type="http://schemas.openxmlformats.org/officeDocument/2006/relationships/slide" Target="slides/slide39.xml"/><Relationship Id="rId45" Type="http://schemas.openxmlformats.org/officeDocument/2006/relationships/slide" Target="slides/slide44.xml"/><Relationship Id="rId66" Type="http://schemas.openxmlformats.org/officeDocument/2006/relationships/slide" Target="slides/slide65.xml"/><Relationship Id="rId87" Type="http://schemas.openxmlformats.org/officeDocument/2006/relationships/slide" Target="slides/slide86.xml"/><Relationship Id="rId110" Type="http://schemas.openxmlformats.org/officeDocument/2006/relationships/slide" Target="slides/slide109.xml"/><Relationship Id="rId115" Type="http://schemas.openxmlformats.org/officeDocument/2006/relationships/slide" Target="slides/slide114.xml"/><Relationship Id="rId131" Type="http://schemas.openxmlformats.org/officeDocument/2006/relationships/font" Target="fonts/font9.fntdata"/><Relationship Id="rId136" Type="http://schemas.openxmlformats.org/officeDocument/2006/relationships/font" Target="fonts/font14.fntdata"/><Relationship Id="rId61" Type="http://schemas.openxmlformats.org/officeDocument/2006/relationships/slide" Target="slides/slide60.xml"/><Relationship Id="rId82" Type="http://schemas.openxmlformats.org/officeDocument/2006/relationships/slide" Target="slides/slide81.xml"/><Relationship Id="rId152" Type="http://schemas.openxmlformats.org/officeDocument/2006/relationships/tableStyles" Target="tableStyles.xml"/><Relationship Id="rId19" Type="http://schemas.openxmlformats.org/officeDocument/2006/relationships/slide" Target="slides/slide18.xml"/><Relationship Id="rId14" Type="http://schemas.openxmlformats.org/officeDocument/2006/relationships/slide" Target="slides/slide13.xml"/><Relationship Id="rId30" Type="http://schemas.openxmlformats.org/officeDocument/2006/relationships/slide" Target="slides/slide29.xml"/><Relationship Id="rId35" Type="http://schemas.openxmlformats.org/officeDocument/2006/relationships/slide" Target="slides/slide34.xml"/><Relationship Id="rId56" Type="http://schemas.openxmlformats.org/officeDocument/2006/relationships/slide" Target="slides/slide55.xml"/><Relationship Id="rId77" Type="http://schemas.openxmlformats.org/officeDocument/2006/relationships/slide" Target="slides/slide76.xml"/><Relationship Id="rId100" Type="http://schemas.openxmlformats.org/officeDocument/2006/relationships/slide" Target="slides/slide99.xml"/><Relationship Id="rId105" Type="http://schemas.openxmlformats.org/officeDocument/2006/relationships/slide" Target="slides/slide104.xml"/><Relationship Id="rId126" Type="http://schemas.openxmlformats.org/officeDocument/2006/relationships/font" Target="fonts/font4.fntdata"/><Relationship Id="rId147" Type="http://schemas.openxmlformats.org/officeDocument/2006/relationships/font" Target="fonts/font25.fntdata"/><Relationship Id="rId8" Type="http://schemas.openxmlformats.org/officeDocument/2006/relationships/slide" Target="slides/slide7.xml"/><Relationship Id="rId51" Type="http://schemas.openxmlformats.org/officeDocument/2006/relationships/slide" Target="slides/slide50.xml"/><Relationship Id="rId72" Type="http://schemas.openxmlformats.org/officeDocument/2006/relationships/slide" Target="slides/slide71.xml"/><Relationship Id="rId93" Type="http://schemas.openxmlformats.org/officeDocument/2006/relationships/slide" Target="slides/slide92.xml"/><Relationship Id="rId98" Type="http://schemas.openxmlformats.org/officeDocument/2006/relationships/slide" Target="slides/slide97.xml"/><Relationship Id="rId121" Type="http://schemas.openxmlformats.org/officeDocument/2006/relationships/slide" Target="slides/slide120.xml"/><Relationship Id="rId142" Type="http://schemas.openxmlformats.org/officeDocument/2006/relationships/font" Target="fonts/font20.fntdata"/><Relationship Id="rId3" Type="http://schemas.openxmlformats.org/officeDocument/2006/relationships/slide" Target="slides/slide2.xml"/><Relationship Id="rId25" Type="http://schemas.openxmlformats.org/officeDocument/2006/relationships/slide" Target="slides/slide24.xml"/><Relationship Id="rId46" Type="http://schemas.openxmlformats.org/officeDocument/2006/relationships/slide" Target="slides/slide45.xml"/><Relationship Id="rId67" Type="http://schemas.openxmlformats.org/officeDocument/2006/relationships/slide" Target="slides/slide66.xml"/><Relationship Id="rId116" Type="http://schemas.openxmlformats.org/officeDocument/2006/relationships/slide" Target="slides/slide115.xml"/><Relationship Id="rId137" Type="http://schemas.openxmlformats.org/officeDocument/2006/relationships/font" Target="fonts/font15.fntdata"/><Relationship Id="rId20" Type="http://schemas.openxmlformats.org/officeDocument/2006/relationships/slide" Target="slides/slide19.xml"/><Relationship Id="rId41" Type="http://schemas.openxmlformats.org/officeDocument/2006/relationships/slide" Target="slides/slide40.xml"/><Relationship Id="rId62" Type="http://schemas.openxmlformats.org/officeDocument/2006/relationships/slide" Target="slides/slide61.xml"/><Relationship Id="rId83" Type="http://schemas.openxmlformats.org/officeDocument/2006/relationships/slide" Target="slides/slide82.xml"/><Relationship Id="rId88" Type="http://schemas.openxmlformats.org/officeDocument/2006/relationships/slide" Target="slides/slide87.xml"/><Relationship Id="rId111" Type="http://schemas.openxmlformats.org/officeDocument/2006/relationships/slide" Target="slides/slide110.xml"/><Relationship Id="rId132" Type="http://schemas.openxmlformats.org/officeDocument/2006/relationships/font" Target="fonts/font10.fntdata"/><Relationship Id="rId15" Type="http://schemas.openxmlformats.org/officeDocument/2006/relationships/slide" Target="slides/slide14.xml"/><Relationship Id="rId36" Type="http://schemas.openxmlformats.org/officeDocument/2006/relationships/slide" Target="slides/slide35.xml"/><Relationship Id="rId57" Type="http://schemas.openxmlformats.org/officeDocument/2006/relationships/slide" Target="slides/slide56.xml"/><Relationship Id="rId106" Type="http://schemas.openxmlformats.org/officeDocument/2006/relationships/slide" Target="slides/slide105.xml"/><Relationship Id="rId127" Type="http://schemas.openxmlformats.org/officeDocument/2006/relationships/font" Target="fonts/font5.fntdata"/><Relationship Id="rId10" Type="http://schemas.openxmlformats.org/officeDocument/2006/relationships/slide" Target="slides/slide9.xml"/><Relationship Id="rId31" Type="http://schemas.openxmlformats.org/officeDocument/2006/relationships/slide" Target="slides/slide30.xml"/><Relationship Id="rId52" Type="http://schemas.openxmlformats.org/officeDocument/2006/relationships/slide" Target="slides/slide51.xml"/><Relationship Id="rId73" Type="http://schemas.openxmlformats.org/officeDocument/2006/relationships/slide" Target="slides/slide72.xml"/><Relationship Id="rId78" Type="http://schemas.openxmlformats.org/officeDocument/2006/relationships/slide" Target="slides/slide77.xml"/><Relationship Id="rId94" Type="http://schemas.openxmlformats.org/officeDocument/2006/relationships/slide" Target="slides/slide93.xml"/><Relationship Id="rId99" Type="http://schemas.openxmlformats.org/officeDocument/2006/relationships/slide" Target="slides/slide98.xml"/><Relationship Id="rId101" Type="http://schemas.openxmlformats.org/officeDocument/2006/relationships/slide" Target="slides/slide100.xml"/><Relationship Id="rId122" Type="http://schemas.openxmlformats.org/officeDocument/2006/relationships/notesMaster" Target="notesMasters/notesMaster1.xml"/><Relationship Id="rId143" Type="http://schemas.openxmlformats.org/officeDocument/2006/relationships/font" Target="fonts/font21.fntdata"/><Relationship Id="rId148" Type="http://schemas.openxmlformats.org/officeDocument/2006/relationships/font" Target="fonts/font26.fntdata"/><Relationship Id="rId4" Type="http://schemas.openxmlformats.org/officeDocument/2006/relationships/slide" Target="slides/slide3.xml"/><Relationship Id="rId9" Type="http://schemas.openxmlformats.org/officeDocument/2006/relationships/slide" Target="slides/slide8.xml"/><Relationship Id="rId26" Type="http://schemas.openxmlformats.org/officeDocument/2006/relationships/slide" Target="slides/slide25.xml"/><Relationship Id="rId47" Type="http://schemas.openxmlformats.org/officeDocument/2006/relationships/slide" Target="slides/slide46.xml"/><Relationship Id="rId68" Type="http://schemas.openxmlformats.org/officeDocument/2006/relationships/slide" Target="slides/slide67.xml"/><Relationship Id="rId89" Type="http://schemas.openxmlformats.org/officeDocument/2006/relationships/slide" Target="slides/slide88.xml"/><Relationship Id="rId112" Type="http://schemas.openxmlformats.org/officeDocument/2006/relationships/slide" Target="slides/slide111.xml"/><Relationship Id="rId133" Type="http://schemas.openxmlformats.org/officeDocument/2006/relationships/font" Target="fonts/font11.fntdata"/><Relationship Id="rId16" Type="http://schemas.openxmlformats.org/officeDocument/2006/relationships/slide" Target="slides/slide15.xml"/><Relationship Id="rId37" Type="http://schemas.openxmlformats.org/officeDocument/2006/relationships/slide" Target="slides/slide36.xml"/><Relationship Id="rId58" Type="http://schemas.openxmlformats.org/officeDocument/2006/relationships/slide" Target="slides/slide57.xml"/><Relationship Id="rId79" Type="http://schemas.openxmlformats.org/officeDocument/2006/relationships/slide" Target="slides/slide78.xml"/><Relationship Id="rId102" Type="http://schemas.openxmlformats.org/officeDocument/2006/relationships/slide" Target="slides/slide101.xml"/><Relationship Id="rId123" Type="http://schemas.openxmlformats.org/officeDocument/2006/relationships/font" Target="fonts/font1.fntdata"/><Relationship Id="rId144" Type="http://schemas.openxmlformats.org/officeDocument/2006/relationships/font" Target="fonts/font22.fntdata"/><Relationship Id="rId90" Type="http://schemas.openxmlformats.org/officeDocument/2006/relationships/slide" Target="slides/slide89.xml"/></Relationships>
</file>

<file path=ppt/media/image1.jpg>
</file>

<file path=ppt/media/image10.png>
</file>

<file path=ppt/media/image11.png>
</file>

<file path=ppt/media/image12.jpeg>
</file>

<file path=ppt/media/image13.png>
</file>

<file path=ppt/media/image14.jpeg>
</file>

<file path=ppt/media/image15.jpeg>
</file>

<file path=ppt/media/image16.png>
</file>

<file path=ppt/media/image17.jpeg>
</file>

<file path=ppt/media/image18.jpeg>
</file>

<file path=ppt/media/image19.png>
</file>

<file path=ppt/media/image2.png>
</file>

<file path=ppt/media/image20.jpeg>
</file>

<file path=ppt/media/image21.png>
</file>

<file path=ppt/media/image22.jpeg>
</file>

<file path=ppt/media/image23.jpeg>
</file>

<file path=ppt/media/image24.jpeg>
</file>

<file path=ppt/media/image25.jpeg>
</file>

<file path=ppt/media/image26.png>
</file>

<file path=ppt/media/image27.png>
</file>

<file path=ppt/media/image28.jpeg>
</file>

<file path=ppt/media/image29.png>
</file>

<file path=ppt/media/image3.png>
</file>

<file path=ppt/media/image30.jpeg>
</file>

<file path=ppt/media/image31.jpeg>
</file>

<file path=ppt/media/image32.png>
</file>

<file path=ppt/media/image33.png>
</file>

<file path=ppt/media/image34.png>
</file>

<file path=ppt/media/image35.png>
</file>

<file path=ppt/media/image36.png>
</file>

<file path=ppt/media/image37.jpg>
</file>

<file path=ppt/media/image4.png>
</file>

<file path=ppt/media/image5.png>
</file>

<file path=ppt/media/image6.png>
</file>

<file path=ppt/media/image7.tiff>
</file>

<file path=ppt/media/image8.png>
</file>

<file path=ppt/media/image9.jpe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Shape 2"/>
        <p:cNvGrpSpPr/>
        <p:nvPr/>
      </p:nvGrpSpPr>
      <p:grpSpPr>
        <a:xfrm>
          <a:off x="0" y="0"/>
          <a:ext cx="0" cy="0"/>
          <a:chOff x="0" y="0"/>
          <a:chExt cx="0" cy="0"/>
        </a:xfrm>
      </p:grpSpPr>
      <p:sp>
        <p:nvSpPr>
          <p:cNvPr id="3" name="Google Shape;3;n"/>
          <p:cNvSpPr>
            <a:spLocks noGrp="1" noRot="1" noChangeAspect="1"/>
          </p:cNvSpPr>
          <p:nvPr>
            <p:ph type="sldImg" idx="2"/>
          </p:nvPr>
        </p:nvSpPr>
        <p:spPr>
          <a:xfrm>
            <a:off x="1143225" y="685800"/>
            <a:ext cx="4572225" cy="3429000"/>
          </a:xfrm>
          <a:custGeom>
            <a:avLst/>
            <a:gdLst/>
            <a:ahLst/>
            <a:cxnLst/>
            <a:rect l="l" t="t" r="r" b="b"/>
            <a:pathLst>
              <a:path w="120000" h="120000" extrusionOk="0">
                <a:moveTo>
                  <a:pt x="0" y="0"/>
                </a:moveTo>
                <a:lnTo>
                  <a:pt x="120000" y="0"/>
                </a:lnTo>
                <a:lnTo>
                  <a:pt x="120000" y="120000"/>
                </a:lnTo>
                <a:lnTo>
                  <a:pt x="0" y="120000"/>
                </a:lnTo>
                <a:close/>
              </a:path>
            </a:pathLst>
          </a:custGeom>
          <a:noFill/>
          <a:ln w="9525" cap="flat" cmpd="sng">
            <a:solidFill>
              <a:srgbClr val="000000"/>
            </a:solidFill>
            <a:prstDash val="solid"/>
            <a:round/>
            <a:headEnd type="none" w="sm" len="sm"/>
            <a:tailEnd type="none" w="sm" len="sm"/>
          </a:ln>
        </p:spPr>
      </p:sp>
      <p:sp>
        <p:nvSpPr>
          <p:cNvPr id="4" name="Google Shape;4;n"/>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t" anchorCtr="0">
            <a:noAutofit/>
          </a:bodyPr>
          <a:lstStyle>
            <a:lvl1pPr marL="457200" lvl="0" indent="-317500">
              <a:spcBef>
                <a:spcPts val="0"/>
              </a:spcBef>
              <a:spcAft>
                <a:spcPts val="0"/>
              </a:spcAft>
              <a:buSzPts val="1400"/>
              <a:buChar char="●"/>
              <a:defRPr sz="1100"/>
            </a:lvl1pPr>
            <a:lvl2pPr marL="914400" lvl="1" indent="-317500">
              <a:spcBef>
                <a:spcPts val="0"/>
              </a:spcBef>
              <a:spcAft>
                <a:spcPts val="0"/>
              </a:spcAft>
              <a:buSzPts val="1400"/>
              <a:buChar char="○"/>
              <a:defRPr sz="1100"/>
            </a:lvl2pPr>
            <a:lvl3pPr marL="1371600" lvl="2" indent="-317500">
              <a:spcBef>
                <a:spcPts val="0"/>
              </a:spcBef>
              <a:spcAft>
                <a:spcPts val="0"/>
              </a:spcAft>
              <a:buSzPts val="1400"/>
              <a:buChar char="■"/>
              <a:defRPr sz="1100"/>
            </a:lvl3pPr>
            <a:lvl4pPr marL="1828800" lvl="3" indent="-317500">
              <a:spcBef>
                <a:spcPts val="0"/>
              </a:spcBef>
              <a:spcAft>
                <a:spcPts val="0"/>
              </a:spcAft>
              <a:buSzPts val="1400"/>
              <a:buChar char="●"/>
              <a:defRPr sz="1100"/>
            </a:lvl4pPr>
            <a:lvl5pPr marL="2286000" lvl="4" indent="-317500">
              <a:spcBef>
                <a:spcPts val="0"/>
              </a:spcBef>
              <a:spcAft>
                <a:spcPts val="0"/>
              </a:spcAft>
              <a:buSzPts val="1400"/>
              <a:buChar char="○"/>
              <a:defRPr sz="1100"/>
            </a:lvl5pPr>
            <a:lvl6pPr marL="2743200" lvl="5" indent="-317500">
              <a:spcBef>
                <a:spcPts val="0"/>
              </a:spcBef>
              <a:spcAft>
                <a:spcPts val="0"/>
              </a:spcAft>
              <a:buSzPts val="1400"/>
              <a:buChar char="■"/>
              <a:defRPr sz="1100"/>
            </a:lvl6pPr>
            <a:lvl7pPr marL="3200400" lvl="6" indent="-317500">
              <a:spcBef>
                <a:spcPts val="0"/>
              </a:spcBef>
              <a:spcAft>
                <a:spcPts val="0"/>
              </a:spcAft>
              <a:buSzPts val="1400"/>
              <a:buChar char="●"/>
              <a:defRPr sz="1100"/>
            </a:lvl7pPr>
            <a:lvl8pPr marL="3657600" lvl="7" indent="-317500">
              <a:spcBef>
                <a:spcPts val="0"/>
              </a:spcBef>
              <a:spcAft>
                <a:spcPts val="0"/>
              </a:spcAft>
              <a:buSzPts val="1400"/>
              <a:buChar char="○"/>
              <a:defRPr sz="1100"/>
            </a:lvl8pPr>
            <a:lvl9pPr marL="4114800" lvl="8" indent="-317500">
              <a:spcBef>
                <a:spcPts val="0"/>
              </a:spcBef>
              <a:spcAft>
                <a:spcPts val="0"/>
              </a:spcAft>
              <a:buSzPts val="1400"/>
              <a:buChar char="■"/>
              <a:defRPr sz="1100"/>
            </a:lvl9pPr>
          </a:lstStyle>
          <a:p>
            <a:endParaRPr/>
          </a:p>
        </p:txBody>
      </p:sp>
    </p:spTree>
  </p:cSld>
  <p:clrMap bg1="lt1" tx1="dk1" bg2="dk2" tx2="lt2" accent1="accent1" accent2="accent2" accent3="accent3" accent4="accent4" accent5="accent5" accent6="accent6" hlink="hlink" folHlink="folHlink"/>
  <p:notes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0.xml"/><Relationship Id="rId1" Type="http://schemas.openxmlformats.org/officeDocument/2006/relationships/notesMaster" Target="../notesMasters/notesMaster1.xml"/></Relationships>
</file>

<file path=ppt/notesSlides/_rels/notesSlide100.xml.rels><?xml version="1.0" encoding="UTF-8" standalone="yes"?>
<Relationships xmlns="http://schemas.openxmlformats.org/package/2006/relationships"><Relationship Id="rId2" Type="http://schemas.openxmlformats.org/officeDocument/2006/relationships/slide" Target="../slides/slide100.xml"/><Relationship Id="rId1" Type="http://schemas.openxmlformats.org/officeDocument/2006/relationships/notesMaster" Target="../notesMasters/notesMaster1.xml"/></Relationships>
</file>

<file path=ppt/notesSlides/_rels/notesSlide101.xml.rels><?xml version="1.0" encoding="UTF-8" standalone="yes"?>
<Relationships xmlns="http://schemas.openxmlformats.org/package/2006/relationships"><Relationship Id="rId2" Type="http://schemas.openxmlformats.org/officeDocument/2006/relationships/slide" Target="../slides/slide101.xml"/><Relationship Id="rId1" Type="http://schemas.openxmlformats.org/officeDocument/2006/relationships/notesMaster" Target="../notesMasters/notesMaster1.xml"/></Relationships>
</file>

<file path=ppt/notesSlides/_rels/notesSlide102.xml.rels><?xml version="1.0" encoding="UTF-8" standalone="yes"?>
<Relationships xmlns="http://schemas.openxmlformats.org/package/2006/relationships"><Relationship Id="rId2" Type="http://schemas.openxmlformats.org/officeDocument/2006/relationships/slide" Target="../slides/slide102.xml"/><Relationship Id="rId1" Type="http://schemas.openxmlformats.org/officeDocument/2006/relationships/notesMaster" Target="../notesMasters/notesMaster1.xml"/></Relationships>
</file>

<file path=ppt/notesSlides/_rels/notesSlide103.xml.rels><?xml version="1.0" encoding="UTF-8" standalone="yes"?>
<Relationships xmlns="http://schemas.openxmlformats.org/package/2006/relationships"><Relationship Id="rId2" Type="http://schemas.openxmlformats.org/officeDocument/2006/relationships/slide" Target="../slides/slide103.xml"/><Relationship Id="rId1" Type="http://schemas.openxmlformats.org/officeDocument/2006/relationships/notesMaster" Target="../notesMasters/notesMaster1.xml"/></Relationships>
</file>

<file path=ppt/notesSlides/_rels/notesSlide104.xml.rels><?xml version="1.0" encoding="UTF-8" standalone="yes"?>
<Relationships xmlns="http://schemas.openxmlformats.org/package/2006/relationships"><Relationship Id="rId2" Type="http://schemas.openxmlformats.org/officeDocument/2006/relationships/slide" Target="../slides/slide104.xml"/><Relationship Id="rId1" Type="http://schemas.openxmlformats.org/officeDocument/2006/relationships/notesMaster" Target="../notesMasters/notesMaster1.xml"/></Relationships>
</file>

<file path=ppt/notesSlides/_rels/notesSlide105.xml.rels><?xml version="1.0" encoding="UTF-8" standalone="yes"?>
<Relationships xmlns="http://schemas.openxmlformats.org/package/2006/relationships"><Relationship Id="rId2" Type="http://schemas.openxmlformats.org/officeDocument/2006/relationships/slide" Target="../slides/slide105.xml"/><Relationship Id="rId1" Type="http://schemas.openxmlformats.org/officeDocument/2006/relationships/notesMaster" Target="../notesMasters/notesMaster1.xml"/></Relationships>
</file>

<file path=ppt/notesSlides/_rels/notesSlide106.xml.rels><?xml version="1.0" encoding="UTF-8" standalone="yes"?>
<Relationships xmlns="http://schemas.openxmlformats.org/package/2006/relationships"><Relationship Id="rId2" Type="http://schemas.openxmlformats.org/officeDocument/2006/relationships/slide" Target="../slides/slide106.xml"/><Relationship Id="rId1" Type="http://schemas.openxmlformats.org/officeDocument/2006/relationships/notesMaster" Target="../notesMasters/notesMaster1.xml"/></Relationships>
</file>

<file path=ppt/notesSlides/_rels/notesSlide107.xml.rels><?xml version="1.0" encoding="UTF-8" standalone="yes"?>
<Relationships xmlns="http://schemas.openxmlformats.org/package/2006/relationships"><Relationship Id="rId2" Type="http://schemas.openxmlformats.org/officeDocument/2006/relationships/slide" Target="../slides/slide107.xml"/><Relationship Id="rId1" Type="http://schemas.openxmlformats.org/officeDocument/2006/relationships/notesMaster" Target="../notesMasters/notesMaster1.xml"/></Relationships>
</file>

<file path=ppt/notesSlides/_rels/notesSlide108.xml.rels><?xml version="1.0" encoding="UTF-8" standalone="yes"?>
<Relationships xmlns="http://schemas.openxmlformats.org/package/2006/relationships"><Relationship Id="rId2" Type="http://schemas.openxmlformats.org/officeDocument/2006/relationships/slide" Target="../slides/slide108.xml"/><Relationship Id="rId1" Type="http://schemas.openxmlformats.org/officeDocument/2006/relationships/notesMaster" Target="../notesMasters/notesMaster1.xml"/></Relationships>
</file>

<file path=ppt/notesSlides/_rels/notesSlide109.xml.rels><?xml version="1.0" encoding="UTF-8" standalone="yes"?>
<Relationships xmlns="http://schemas.openxmlformats.org/package/2006/relationships"><Relationship Id="rId2" Type="http://schemas.openxmlformats.org/officeDocument/2006/relationships/slide" Target="../slides/slide109.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110.xml.rels><?xml version="1.0" encoding="UTF-8" standalone="yes"?>
<Relationships xmlns="http://schemas.openxmlformats.org/package/2006/relationships"><Relationship Id="rId2" Type="http://schemas.openxmlformats.org/officeDocument/2006/relationships/slide" Target="../slides/slide110.xml"/><Relationship Id="rId1" Type="http://schemas.openxmlformats.org/officeDocument/2006/relationships/notesMaster" Target="../notesMasters/notesMaster1.xml"/></Relationships>
</file>

<file path=ppt/notesSlides/_rels/notesSlide111.xml.rels><?xml version="1.0" encoding="UTF-8" standalone="yes"?>
<Relationships xmlns="http://schemas.openxmlformats.org/package/2006/relationships"><Relationship Id="rId2" Type="http://schemas.openxmlformats.org/officeDocument/2006/relationships/slide" Target="../slides/slide111.xml"/><Relationship Id="rId1" Type="http://schemas.openxmlformats.org/officeDocument/2006/relationships/notesMaster" Target="../notesMasters/notesMaster1.xml"/></Relationships>
</file>

<file path=ppt/notesSlides/_rels/notesSlide112.xml.rels><?xml version="1.0" encoding="UTF-8" standalone="yes"?>
<Relationships xmlns="http://schemas.openxmlformats.org/package/2006/relationships"><Relationship Id="rId2" Type="http://schemas.openxmlformats.org/officeDocument/2006/relationships/slide" Target="../slides/slide112.xml"/><Relationship Id="rId1" Type="http://schemas.openxmlformats.org/officeDocument/2006/relationships/notesMaster" Target="../notesMasters/notesMaster1.xml"/></Relationships>
</file>

<file path=ppt/notesSlides/_rels/notesSlide113.xml.rels><?xml version="1.0" encoding="UTF-8" standalone="yes"?>
<Relationships xmlns="http://schemas.openxmlformats.org/package/2006/relationships"><Relationship Id="rId2" Type="http://schemas.openxmlformats.org/officeDocument/2006/relationships/slide" Target="../slides/slide113.xml"/><Relationship Id="rId1" Type="http://schemas.openxmlformats.org/officeDocument/2006/relationships/notesMaster" Target="../notesMasters/notesMaster1.xml"/></Relationships>
</file>

<file path=ppt/notesSlides/_rels/notesSlide114.xml.rels><?xml version="1.0" encoding="UTF-8" standalone="yes"?>
<Relationships xmlns="http://schemas.openxmlformats.org/package/2006/relationships"><Relationship Id="rId2" Type="http://schemas.openxmlformats.org/officeDocument/2006/relationships/slide" Target="../slides/slide114.xml"/><Relationship Id="rId1" Type="http://schemas.openxmlformats.org/officeDocument/2006/relationships/notesMaster" Target="../notesMasters/notesMaster1.xml"/></Relationships>
</file>

<file path=ppt/notesSlides/_rels/notesSlide115.xml.rels><?xml version="1.0" encoding="UTF-8" standalone="yes"?>
<Relationships xmlns="http://schemas.openxmlformats.org/package/2006/relationships"><Relationship Id="rId2" Type="http://schemas.openxmlformats.org/officeDocument/2006/relationships/slide" Target="../slides/slide115.xml"/><Relationship Id="rId1" Type="http://schemas.openxmlformats.org/officeDocument/2006/relationships/notesMaster" Target="../notesMasters/notesMaster1.xml"/></Relationships>
</file>

<file path=ppt/notesSlides/_rels/notesSlide116.xml.rels><?xml version="1.0" encoding="UTF-8" standalone="yes"?>
<Relationships xmlns="http://schemas.openxmlformats.org/package/2006/relationships"><Relationship Id="rId2" Type="http://schemas.openxmlformats.org/officeDocument/2006/relationships/slide" Target="../slides/slide116.xml"/><Relationship Id="rId1" Type="http://schemas.openxmlformats.org/officeDocument/2006/relationships/notesMaster" Target="../notesMasters/notesMaster1.xml"/></Relationships>
</file>

<file path=ppt/notesSlides/_rels/notesSlide117.xml.rels><?xml version="1.0" encoding="UTF-8" standalone="yes"?>
<Relationships xmlns="http://schemas.openxmlformats.org/package/2006/relationships"><Relationship Id="rId2" Type="http://schemas.openxmlformats.org/officeDocument/2006/relationships/slide" Target="../slides/slide117.xml"/><Relationship Id="rId1" Type="http://schemas.openxmlformats.org/officeDocument/2006/relationships/notesMaster" Target="../notesMasters/notesMaster1.xml"/></Relationships>
</file>

<file path=ppt/notesSlides/_rels/notesSlide118.xml.rels><?xml version="1.0" encoding="UTF-8" standalone="yes"?>
<Relationships xmlns="http://schemas.openxmlformats.org/package/2006/relationships"><Relationship Id="rId2" Type="http://schemas.openxmlformats.org/officeDocument/2006/relationships/slide" Target="../slides/slide118.xml"/><Relationship Id="rId1" Type="http://schemas.openxmlformats.org/officeDocument/2006/relationships/notesMaster" Target="../notesMasters/notesMaster1.xml"/></Relationships>
</file>

<file path=ppt/notesSlides/_rels/notesSlide119.xml.rels><?xml version="1.0" encoding="UTF-8" standalone="yes"?>
<Relationships xmlns="http://schemas.openxmlformats.org/package/2006/relationships"><Relationship Id="rId2" Type="http://schemas.openxmlformats.org/officeDocument/2006/relationships/slide" Target="../slides/slide119.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_rels/notesSlide120.xml.rels><?xml version="1.0" encoding="UTF-8" standalone="yes"?>
<Relationships xmlns="http://schemas.openxmlformats.org/package/2006/relationships"><Relationship Id="rId2" Type="http://schemas.openxmlformats.org/officeDocument/2006/relationships/slide" Target="../slides/slide120.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3.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14.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16.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2.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2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2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2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2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3.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3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3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3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3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3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3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3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3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4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4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2.xml.rels><?xml version="1.0" encoding="UTF-8" standalone="yes"?>
<Relationships xmlns="http://schemas.openxmlformats.org/package/2006/relationships"><Relationship Id="rId2" Type="http://schemas.openxmlformats.org/officeDocument/2006/relationships/slide" Target="../slides/slide42.xml"/><Relationship Id="rId1" Type="http://schemas.openxmlformats.org/officeDocument/2006/relationships/notesMaster" Target="../notesMasters/notesMaster1.xml"/></Relationships>
</file>

<file path=ppt/notesSlides/_rels/notesSlide43.xml.rels><?xml version="1.0" encoding="UTF-8" standalone="yes"?>
<Relationships xmlns="http://schemas.openxmlformats.org/package/2006/relationships"><Relationship Id="rId2" Type="http://schemas.openxmlformats.org/officeDocument/2006/relationships/slide" Target="../slides/slide43.xml"/><Relationship Id="rId1" Type="http://schemas.openxmlformats.org/officeDocument/2006/relationships/notesMaster" Target="../notesMasters/notesMaster1.xml"/></Relationships>
</file>

<file path=ppt/notesSlides/_rels/notesSlide44.xml.rels><?xml version="1.0" encoding="UTF-8" standalone="yes"?>
<Relationships xmlns="http://schemas.openxmlformats.org/package/2006/relationships"><Relationship Id="rId2" Type="http://schemas.openxmlformats.org/officeDocument/2006/relationships/slide" Target="../slides/slide44.xml"/><Relationship Id="rId1" Type="http://schemas.openxmlformats.org/officeDocument/2006/relationships/notesMaster" Target="../notesMasters/notesMaster1.xml"/></Relationships>
</file>

<file path=ppt/notesSlides/_rels/notesSlide45.xml.rels><?xml version="1.0" encoding="UTF-8" standalone="yes"?>
<Relationships xmlns="http://schemas.openxmlformats.org/package/2006/relationships"><Relationship Id="rId2" Type="http://schemas.openxmlformats.org/officeDocument/2006/relationships/slide" Target="../slides/slide45.xml"/><Relationship Id="rId1" Type="http://schemas.openxmlformats.org/officeDocument/2006/relationships/notesMaster" Target="../notesMasters/notesMaster1.xml"/></Relationships>
</file>

<file path=ppt/notesSlides/_rels/notesSlide46.xml.rels><?xml version="1.0" encoding="UTF-8" standalone="yes"?>
<Relationships xmlns="http://schemas.openxmlformats.org/package/2006/relationships"><Relationship Id="rId2" Type="http://schemas.openxmlformats.org/officeDocument/2006/relationships/slide" Target="../slides/slide46.xml"/><Relationship Id="rId1" Type="http://schemas.openxmlformats.org/officeDocument/2006/relationships/notesMaster" Target="../notesMasters/notesMaster1.xml"/></Relationships>
</file>

<file path=ppt/notesSlides/_rels/notesSlide47.xml.rels><?xml version="1.0" encoding="UTF-8" standalone="yes"?>
<Relationships xmlns="http://schemas.openxmlformats.org/package/2006/relationships"><Relationship Id="rId2" Type="http://schemas.openxmlformats.org/officeDocument/2006/relationships/slide" Target="../slides/slide47.xml"/><Relationship Id="rId1" Type="http://schemas.openxmlformats.org/officeDocument/2006/relationships/notesMaster" Target="../notesMasters/notesMaster1.xml"/></Relationships>
</file>

<file path=ppt/notesSlides/_rels/notesSlide48.xml.rels><?xml version="1.0" encoding="UTF-8" standalone="yes"?>
<Relationships xmlns="http://schemas.openxmlformats.org/package/2006/relationships"><Relationship Id="rId2" Type="http://schemas.openxmlformats.org/officeDocument/2006/relationships/slide" Target="../slides/slide48.xml"/><Relationship Id="rId1" Type="http://schemas.openxmlformats.org/officeDocument/2006/relationships/notesMaster" Target="../notesMasters/notesMaster1.xml"/></Relationships>
</file>

<file path=ppt/notesSlides/_rels/notesSlide49.xml.rels><?xml version="1.0" encoding="UTF-8" standalone="yes"?>
<Relationships xmlns="http://schemas.openxmlformats.org/package/2006/relationships"><Relationship Id="rId2" Type="http://schemas.openxmlformats.org/officeDocument/2006/relationships/slide" Target="../slides/slide49.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50.xml.rels><?xml version="1.0" encoding="UTF-8" standalone="yes"?>
<Relationships xmlns="http://schemas.openxmlformats.org/package/2006/relationships"><Relationship Id="rId2" Type="http://schemas.openxmlformats.org/officeDocument/2006/relationships/slide" Target="../slides/slide50.xml"/><Relationship Id="rId1" Type="http://schemas.openxmlformats.org/officeDocument/2006/relationships/notesMaster" Target="../notesMasters/notesMaster1.xml"/></Relationships>
</file>

<file path=ppt/notesSlides/_rels/notesSlide51.xml.rels><?xml version="1.0" encoding="UTF-8" standalone="yes"?>
<Relationships xmlns="http://schemas.openxmlformats.org/package/2006/relationships"><Relationship Id="rId2" Type="http://schemas.openxmlformats.org/officeDocument/2006/relationships/slide" Target="../slides/slide51.xml"/><Relationship Id="rId1" Type="http://schemas.openxmlformats.org/officeDocument/2006/relationships/notesMaster" Target="../notesMasters/notesMaster1.xml"/></Relationships>
</file>

<file path=ppt/notesSlides/_rels/notesSlide52.xml.rels><?xml version="1.0" encoding="UTF-8" standalone="yes"?>
<Relationships xmlns="http://schemas.openxmlformats.org/package/2006/relationships"><Relationship Id="rId2" Type="http://schemas.openxmlformats.org/officeDocument/2006/relationships/slide" Target="../slides/slide52.xml"/><Relationship Id="rId1" Type="http://schemas.openxmlformats.org/officeDocument/2006/relationships/notesMaster" Target="../notesMasters/notesMaster1.xml"/></Relationships>
</file>

<file path=ppt/notesSlides/_rels/notesSlide53.xml.rels><?xml version="1.0" encoding="UTF-8" standalone="yes"?>
<Relationships xmlns="http://schemas.openxmlformats.org/package/2006/relationships"><Relationship Id="rId2" Type="http://schemas.openxmlformats.org/officeDocument/2006/relationships/slide" Target="../slides/slide53.xml"/><Relationship Id="rId1" Type="http://schemas.openxmlformats.org/officeDocument/2006/relationships/notesMaster" Target="../notesMasters/notesMaster1.xml"/></Relationships>
</file>

<file path=ppt/notesSlides/_rels/notesSlide54.xml.rels><?xml version="1.0" encoding="UTF-8" standalone="yes"?>
<Relationships xmlns="http://schemas.openxmlformats.org/package/2006/relationships"><Relationship Id="rId2" Type="http://schemas.openxmlformats.org/officeDocument/2006/relationships/slide" Target="../slides/slide54.xml"/><Relationship Id="rId1" Type="http://schemas.openxmlformats.org/officeDocument/2006/relationships/notesMaster" Target="../notesMasters/notesMaster1.xml"/></Relationships>
</file>

<file path=ppt/notesSlides/_rels/notesSlide55.xml.rels><?xml version="1.0" encoding="UTF-8" standalone="yes"?>
<Relationships xmlns="http://schemas.openxmlformats.org/package/2006/relationships"><Relationship Id="rId2" Type="http://schemas.openxmlformats.org/officeDocument/2006/relationships/slide" Target="../slides/slide55.xml"/><Relationship Id="rId1" Type="http://schemas.openxmlformats.org/officeDocument/2006/relationships/notesMaster" Target="../notesMasters/notesMaster1.xml"/></Relationships>
</file>

<file path=ppt/notesSlides/_rels/notesSlide56.xml.rels><?xml version="1.0" encoding="UTF-8" standalone="yes"?>
<Relationships xmlns="http://schemas.openxmlformats.org/package/2006/relationships"><Relationship Id="rId2" Type="http://schemas.openxmlformats.org/officeDocument/2006/relationships/slide" Target="../slides/slide56.xml"/><Relationship Id="rId1" Type="http://schemas.openxmlformats.org/officeDocument/2006/relationships/notesMaster" Target="../notesMasters/notesMaster1.xml"/></Relationships>
</file>

<file path=ppt/notesSlides/_rels/notesSlide57.xml.rels><?xml version="1.0" encoding="UTF-8" standalone="yes"?>
<Relationships xmlns="http://schemas.openxmlformats.org/package/2006/relationships"><Relationship Id="rId2" Type="http://schemas.openxmlformats.org/officeDocument/2006/relationships/slide" Target="../slides/slide57.xml"/><Relationship Id="rId1" Type="http://schemas.openxmlformats.org/officeDocument/2006/relationships/notesMaster" Target="../notesMasters/notesMaster1.xml"/></Relationships>
</file>

<file path=ppt/notesSlides/_rels/notesSlide58.xml.rels><?xml version="1.0" encoding="UTF-8" standalone="yes"?>
<Relationships xmlns="http://schemas.openxmlformats.org/package/2006/relationships"><Relationship Id="rId2" Type="http://schemas.openxmlformats.org/officeDocument/2006/relationships/slide" Target="../slides/slide58.xml"/><Relationship Id="rId1" Type="http://schemas.openxmlformats.org/officeDocument/2006/relationships/notesMaster" Target="../notesMasters/notesMaster1.xml"/></Relationships>
</file>

<file path=ppt/notesSlides/_rels/notesSlide59.xml.rels><?xml version="1.0" encoding="UTF-8" standalone="yes"?>
<Relationships xmlns="http://schemas.openxmlformats.org/package/2006/relationships"><Relationship Id="rId2" Type="http://schemas.openxmlformats.org/officeDocument/2006/relationships/slide" Target="../slides/slide59.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60.xml.rels><?xml version="1.0" encoding="UTF-8" standalone="yes"?>
<Relationships xmlns="http://schemas.openxmlformats.org/package/2006/relationships"><Relationship Id="rId2" Type="http://schemas.openxmlformats.org/officeDocument/2006/relationships/slide" Target="../slides/slide60.xml"/><Relationship Id="rId1" Type="http://schemas.openxmlformats.org/officeDocument/2006/relationships/notesMaster" Target="../notesMasters/notesMaster1.xml"/></Relationships>
</file>

<file path=ppt/notesSlides/_rels/notesSlide61.xml.rels><?xml version="1.0" encoding="UTF-8" standalone="yes"?>
<Relationships xmlns="http://schemas.openxmlformats.org/package/2006/relationships"><Relationship Id="rId2" Type="http://schemas.openxmlformats.org/officeDocument/2006/relationships/slide" Target="../slides/slide61.xml"/><Relationship Id="rId1" Type="http://schemas.openxmlformats.org/officeDocument/2006/relationships/notesMaster" Target="../notesMasters/notesMaster1.xml"/></Relationships>
</file>

<file path=ppt/notesSlides/_rels/notesSlide62.xml.rels><?xml version="1.0" encoding="UTF-8" standalone="yes"?>
<Relationships xmlns="http://schemas.openxmlformats.org/package/2006/relationships"><Relationship Id="rId2" Type="http://schemas.openxmlformats.org/officeDocument/2006/relationships/slide" Target="../slides/slide62.xml"/><Relationship Id="rId1" Type="http://schemas.openxmlformats.org/officeDocument/2006/relationships/notesMaster" Target="../notesMasters/notesMaster1.xml"/></Relationships>
</file>

<file path=ppt/notesSlides/_rels/notesSlide63.xml.rels><?xml version="1.0" encoding="UTF-8" standalone="yes"?>
<Relationships xmlns="http://schemas.openxmlformats.org/package/2006/relationships"><Relationship Id="rId2" Type="http://schemas.openxmlformats.org/officeDocument/2006/relationships/slide" Target="../slides/slide63.xml"/><Relationship Id="rId1" Type="http://schemas.openxmlformats.org/officeDocument/2006/relationships/notesMaster" Target="../notesMasters/notesMaster1.xml"/></Relationships>
</file>

<file path=ppt/notesSlides/_rels/notesSlide64.xml.rels><?xml version="1.0" encoding="UTF-8" standalone="yes"?>
<Relationships xmlns="http://schemas.openxmlformats.org/package/2006/relationships"><Relationship Id="rId2" Type="http://schemas.openxmlformats.org/officeDocument/2006/relationships/slide" Target="../slides/slide64.xml"/><Relationship Id="rId1" Type="http://schemas.openxmlformats.org/officeDocument/2006/relationships/notesMaster" Target="../notesMasters/notesMaster1.xml"/></Relationships>
</file>

<file path=ppt/notesSlides/_rels/notesSlide65.xml.rels><?xml version="1.0" encoding="UTF-8" standalone="yes"?>
<Relationships xmlns="http://schemas.openxmlformats.org/package/2006/relationships"><Relationship Id="rId2" Type="http://schemas.openxmlformats.org/officeDocument/2006/relationships/slide" Target="../slides/slide65.xml"/><Relationship Id="rId1" Type="http://schemas.openxmlformats.org/officeDocument/2006/relationships/notesMaster" Target="../notesMasters/notesMaster1.xml"/></Relationships>
</file>

<file path=ppt/notesSlides/_rels/notesSlide66.xml.rels><?xml version="1.0" encoding="UTF-8" standalone="yes"?>
<Relationships xmlns="http://schemas.openxmlformats.org/package/2006/relationships"><Relationship Id="rId2" Type="http://schemas.openxmlformats.org/officeDocument/2006/relationships/slide" Target="../slides/slide66.xml"/><Relationship Id="rId1" Type="http://schemas.openxmlformats.org/officeDocument/2006/relationships/notesMaster" Target="../notesMasters/notesMaster1.xml"/></Relationships>
</file>

<file path=ppt/notesSlides/_rels/notesSlide67.xml.rels><?xml version="1.0" encoding="UTF-8" standalone="yes"?>
<Relationships xmlns="http://schemas.openxmlformats.org/package/2006/relationships"><Relationship Id="rId2" Type="http://schemas.openxmlformats.org/officeDocument/2006/relationships/slide" Target="../slides/slide67.xml"/><Relationship Id="rId1" Type="http://schemas.openxmlformats.org/officeDocument/2006/relationships/notesMaster" Target="../notesMasters/notesMaster1.xml"/></Relationships>
</file>

<file path=ppt/notesSlides/_rels/notesSlide68.xml.rels><?xml version="1.0" encoding="UTF-8" standalone="yes"?>
<Relationships xmlns="http://schemas.openxmlformats.org/package/2006/relationships"><Relationship Id="rId2" Type="http://schemas.openxmlformats.org/officeDocument/2006/relationships/slide" Target="../slides/slide68.xml"/><Relationship Id="rId1" Type="http://schemas.openxmlformats.org/officeDocument/2006/relationships/notesMaster" Target="../notesMasters/notesMaster1.xml"/></Relationships>
</file>

<file path=ppt/notesSlides/_rels/notesSlide69.xml.rels><?xml version="1.0" encoding="UTF-8" standalone="yes"?>
<Relationships xmlns="http://schemas.openxmlformats.org/package/2006/relationships"><Relationship Id="rId2" Type="http://schemas.openxmlformats.org/officeDocument/2006/relationships/slide" Target="../slides/slide69.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3" Type="http://schemas.openxmlformats.org/officeDocument/2006/relationships/hyperlink" Target="https://en.wikipedia.org/wiki/Software_development_process" TargetMode="External"/><Relationship Id="rId2" Type="http://schemas.openxmlformats.org/officeDocument/2006/relationships/slide" Target="../slides/slide7.xml"/><Relationship Id="rId1" Type="http://schemas.openxmlformats.org/officeDocument/2006/relationships/notesMaster" Target="../notesMasters/notesMaster1.xml"/><Relationship Id="rId4" Type="http://schemas.openxmlformats.org/officeDocument/2006/relationships/hyperlink" Target="https://en.wikipedia.org/wiki/Double-entry_bookkeeping_system" TargetMode="External"/></Relationships>
</file>

<file path=ppt/notesSlides/_rels/notesSlide70.xml.rels><?xml version="1.0" encoding="UTF-8" standalone="yes"?>
<Relationships xmlns="http://schemas.openxmlformats.org/package/2006/relationships"><Relationship Id="rId2" Type="http://schemas.openxmlformats.org/officeDocument/2006/relationships/slide" Target="../slides/slide70.xml"/><Relationship Id="rId1" Type="http://schemas.openxmlformats.org/officeDocument/2006/relationships/notesMaster" Target="../notesMasters/notesMaster1.xml"/></Relationships>
</file>

<file path=ppt/notesSlides/_rels/notesSlide71.xml.rels><?xml version="1.0" encoding="UTF-8" standalone="yes"?>
<Relationships xmlns="http://schemas.openxmlformats.org/package/2006/relationships"><Relationship Id="rId2" Type="http://schemas.openxmlformats.org/officeDocument/2006/relationships/slide" Target="../slides/slide71.xml"/><Relationship Id="rId1" Type="http://schemas.openxmlformats.org/officeDocument/2006/relationships/notesMaster" Target="../notesMasters/notesMaster1.xml"/></Relationships>
</file>

<file path=ppt/notesSlides/_rels/notesSlide72.xml.rels><?xml version="1.0" encoding="UTF-8" standalone="yes"?>
<Relationships xmlns="http://schemas.openxmlformats.org/package/2006/relationships"><Relationship Id="rId2" Type="http://schemas.openxmlformats.org/officeDocument/2006/relationships/slide" Target="../slides/slide72.xml"/><Relationship Id="rId1" Type="http://schemas.openxmlformats.org/officeDocument/2006/relationships/notesMaster" Target="../notesMasters/notesMaster1.xml"/></Relationships>
</file>

<file path=ppt/notesSlides/_rels/notesSlide73.xml.rels><?xml version="1.0" encoding="UTF-8" standalone="yes"?>
<Relationships xmlns="http://schemas.openxmlformats.org/package/2006/relationships"><Relationship Id="rId2" Type="http://schemas.openxmlformats.org/officeDocument/2006/relationships/slide" Target="../slides/slide73.xml"/><Relationship Id="rId1" Type="http://schemas.openxmlformats.org/officeDocument/2006/relationships/notesMaster" Target="../notesMasters/notesMaster1.xml"/></Relationships>
</file>

<file path=ppt/notesSlides/_rels/notesSlide74.xml.rels><?xml version="1.0" encoding="UTF-8" standalone="yes"?>
<Relationships xmlns="http://schemas.openxmlformats.org/package/2006/relationships"><Relationship Id="rId2" Type="http://schemas.openxmlformats.org/officeDocument/2006/relationships/slide" Target="../slides/slide74.xml"/><Relationship Id="rId1" Type="http://schemas.openxmlformats.org/officeDocument/2006/relationships/notesMaster" Target="../notesMasters/notesMaster1.xml"/></Relationships>
</file>

<file path=ppt/notesSlides/_rels/notesSlide75.xml.rels><?xml version="1.0" encoding="UTF-8" standalone="yes"?>
<Relationships xmlns="http://schemas.openxmlformats.org/package/2006/relationships"><Relationship Id="rId2" Type="http://schemas.openxmlformats.org/officeDocument/2006/relationships/slide" Target="../slides/slide75.xml"/><Relationship Id="rId1" Type="http://schemas.openxmlformats.org/officeDocument/2006/relationships/notesMaster" Target="../notesMasters/notesMaster1.xml"/></Relationships>
</file>

<file path=ppt/notesSlides/_rels/notesSlide76.xml.rels><?xml version="1.0" encoding="UTF-8" standalone="yes"?>
<Relationships xmlns="http://schemas.openxmlformats.org/package/2006/relationships"><Relationship Id="rId2" Type="http://schemas.openxmlformats.org/officeDocument/2006/relationships/slide" Target="../slides/slide76.xml"/><Relationship Id="rId1" Type="http://schemas.openxmlformats.org/officeDocument/2006/relationships/notesMaster" Target="../notesMasters/notesMaster1.xml"/></Relationships>
</file>

<file path=ppt/notesSlides/_rels/notesSlide77.xml.rels><?xml version="1.0" encoding="UTF-8" standalone="yes"?>
<Relationships xmlns="http://schemas.openxmlformats.org/package/2006/relationships"><Relationship Id="rId2" Type="http://schemas.openxmlformats.org/officeDocument/2006/relationships/slide" Target="../slides/slide77.xml"/><Relationship Id="rId1" Type="http://schemas.openxmlformats.org/officeDocument/2006/relationships/notesMaster" Target="../notesMasters/notesMaster1.xml"/></Relationships>
</file>

<file path=ppt/notesSlides/_rels/notesSlide78.xml.rels><?xml version="1.0" encoding="UTF-8" standalone="yes"?>
<Relationships xmlns="http://schemas.openxmlformats.org/package/2006/relationships"><Relationship Id="rId2" Type="http://schemas.openxmlformats.org/officeDocument/2006/relationships/slide" Target="../slides/slide78.xml"/><Relationship Id="rId1" Type="http://schemas.openxmlformats.org/officeDocument/2006/relationships/notesMaster" Target="../notesMasters/notesMaster1.xml"/></Relationships>
</file>

<file path=ppt/notesSlides/_rels/notesSlide79.xml.rels><?xml version="1.0" encoding="UTF-8" standalone="yes"?>
<Relationships xmlns="http://schemas.openxmlformats.org/package/2006/relationships"><Relationship Id="rId2" Type="http://schemas.openxmlformats.org/officeDocument/2006/relationships/slide" Target="../slides/slide7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80.xml.rels><?xml version="1.0" encoding="UTF-8" standalone="yes"?>
<Relationships xmlns="http://schemas.openxmlformats.org/package/2006/relationships"><Relationship Id="rId2" Type="http://schemas.openxmlformats.org/officeDocument/2006/relationships/slide" Target="../slides/slide80.xml"/><Relationship Id="rId1" Type="http://schemas.openxmlformats.org/officeDocument/2006/relationships/notesMaster" Target="../notesMasters/notesMaster1.xml"/></Relationships>
</file>

<file path=ppt/notesSlides/_rels/notesSlide81.xml.rels><?xml version="1.0" encoding="UTF-8" standalone="yes"?>
<Relationships xmlns="http://schemas.openxmlformats.org/package/2006/relationships"><Relationship Id="rId2" Type="http://schemas.openxmlformats.org/officeDocument/2006/relationships/slide" Target="../slides/slide81.xml"/><Relationship Id="rId1" Type="http://schemas.openxmlformats.org/officeDocument/2006/relationships/notesMaster" Target="../notesMasters/notesMaster1.xml"/></Relationships>
</file>

<file path=ppt/notesSlides/_rels/notesSlide82.xml.rels><?xml version="1.0" encoding="UTF-8" standalone="yes"?>
<Relationships xmlns="http://schemas.openxmlformats.org/package/2006/relationships"><Relationship Id="rId2" Type="http://schemas.openxmlformats.org/officeDocument/2006/relationships/slide" Target="../slides/slide82.xml"/><Relationship Id="rId1" Type="http://schemas.openxmlformats.org/officeDocument/2006/relationships/notesMaster" Target="../notesMasters/notesMaster1.xml"/></Relationships>
</file>

<file path=ppt/notesSlides/_rels/notesSlide83.xml.rels><?xml version="1.0" encoding="UTF-8" standalone="yes"?>
<Relationships xmlns="http://schemas.openxmlformats.org/package/2006/relationships"><Relationship Id="rId2" Type="http://schemas.openxmlformats.org/officeDocument/2006/relationships/slide" Target="../slides/slide83.xml"/><Relationship Id="rId1" Type="http://schemas.openxmlformats.org/officeDocument/2006/relationships/notesMaster" Target="../notesMasters/notesMaster1.xml"/></Relationships>
</file>

<file path=ppt/notesSlides/_rels/notesSlide84.xml.rels><?xml version="1.0" encoding="UTF-8" standalone="yes"?>
<Relationships xmlns="http://schemas.openxmlformats.org/package/2006/relationships"><Relationship Id="rId2" Type="http://schemas.openxmlformats.org/officeDocument/2006/relationships/slide" Target="../slides/slide84.xml"/><Relationship Id="rId1" Type="http://schemas.openxmlformats.org/officeDocument/2006/relationships/notesMaster" Target="../notesMasters/notesMaster1.xml"/></Relationships>
</file>

<file path=ppt/notesSlides/_rels/notesSlide85.xml.rels><?xml version="1.0" encoding="UTF-8" standalone="yes"?>
<Relationships xmlns="http://schemas.openxmlformats.org/package/2006/relationships"><Relationship Id="rId2" Type="http://schemas.openxmlformats.org/officeDocument/2006/relationships/slide" Target="../slides/slide85.xml"/><Relationship Id="rId1" Type="http://schemas.openxmlformats.org/officeDocument/2006/relationships/notesMaster" Target="../notesMasters/notesMaster1.xml"/></Relationships>
</file>

<file path=ppt/notesSlides/_rels/notesSlide86.xml.rels><?xml version="1.0" encoding="UTF-8" standalone="yes"?>
<Relationships xmlns="http://schemas.openxmlformats.org/package/2006/relationships"><Relationship Id="rId2" Type="http://schemas.openxmlformats.org/officeDocument/2006/relationships/slide" Target="../slides/slide86.xml"/><Relationship Id="rId1" Type="http://schemas.openxmlformats.org/officeDocument/2006/relationships/notesMaster" Target="../notesMasters/notesMaster1.xml"/></Relationships>
</file>

<file path=ppt/notesSlides/_rels/notesSlide87.xml.rels><?xml version="1.0" encoding="UTF-8" standalone="yes"?>
<Relationships xmlns="http://schemas.openxmlformats.org/package/2006/relationships"><Relationship Id="rId2" Type="http://schemas.openxmlformats.org/officeDocument/2006/relationships/slide" Target="../slides/slide87.xml"/><Relationship Id="rId1" Type="http://schemas.openxmlformats.org/officeDocument/2006/relationships/notesMaster" Target="../notesMasters/notesMaster1.xml"/></Relationships>
</file>

<file path=ppt/notesSlides/_rels/notesSlide88.xml.rels><?xml version="1.0" encoding="UTF-8" standalone="yes"?>
<Relationships xmlns="http://schemas.openxmlformats.org/package/2006/relationships"><Relationship Id="rId2" Type="http://schemas.openxmlformats.org/officeDocument/2006/relationships/slide" Target="../slides/slide88.xml"/><Relationship Id="rId1" Type="http://schemas.openxmlformats.org/officeDocument/2006/relationships/notesMaster" Target="../notesMasters/notesMaster1.xml"/></Relationships>
</file>

<file path=ppt/notesSlides/_rels/notesSlide89.xml.rels><?xml version="1.0" encoding="UTF-8" standalone="yes"?>
<Relationships xmlns="http://schemas.openxmlformats.org/package/2006/relationships"><Relationship Id="rId2" Type="http://schemas.openxmlformats.org/officeDocument/2006/relationships/slide" Target="../slides/slide89.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3" Type="http://schemas.openxmlformats.org/officeDocument/2006/relationships/hyperlink" Target="https://en.wikipedia.org/wiki/Kent_Beck" TargetMode="External"/><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90.xml.rels><?xml version="1.0" encoding="UTF-8" standalone="yes"?>
<Relationships xmlns="http://schemas.openxmlformats.org/package/2006/relationships"><Relationship Id="rId2" Type="http://schemas.openxmlformats.org/officeDocument/2006/relationships/slide" Target="../slides/slide90.xml"/><Relationship Id="rId1" Type="http://schemas.openxmlformats.org/officeDocument/2006/relationships/notesMaster" Target="../notesMasters/notesMaster1.xml"/></Relationships>
</file>

<file path=ppt/notesSlides/_rels/notesSlide91.xml.rels><?xml version="1.0" encoding="UTF-8" standalone="yes"?>
<Relationships xmlns="http://schemas.openxmlformats.org/package/2006/relationships"><Relationship Id="rId2" Type="http://schemas.openxmlformats.org/officeDocument/2006/relationships/slide" Target="../slides/slide91.xml"/><Relationship Id="rId1" Type="http://schemas.openxmlformats.org/officeDocument/2006/relationships/notesMaster" Target="../notesMasters/notesMaster1.xml"/></Relationships>
</file>

<file path=ppt/notesSlides/_rels/notesSlide92.xml.rels><?xml version="1.0" encoding="UTF-8" standalone="yes"?>
<Relationships xmlns="http://schemas.openxmlformats.org/package/2006/relationships"><Relationship Id="rId2" Type="http://schemas.openxmlformats.org/officeDocument/2006/relationships/slide" Target="../slides/slide92.xml"/><Relationship Id="rId1" Type="http://schemas.openxmlformats.org/officeDocument/2006/relationships/notesMaster" Target="../notesMasters/notesMaster1.xml"/></Relationships>
</file>

<file path=ppt/notesSlides/_rels/notesSlide93.xml.rels><?xml version="1.0" encoding="UTF-8" standalone="yes"?>
<Relationships xmlns="http://schemas.openxmlformats.org/package/2006/relationships"><Relationship Id="rId2" Type="http://schemas.openxmlformats.org/officeDocument/2006/relationships/slide" Target="../slides/slide93.xml"/><Relationship Id="rId1" Type="http://schemas.openxmlformats.org/officeDocument/2006/relationships/notesMaster" Target="../notesMasters/notesMaster1.xml"/></Relationships>
</file>

<file path=ppt/notesSlides/_rels/notesSlide94.xml.rels><?xml version="1.0" encoding="UTF-8" standalone="yes"?>
<Relationships xmlns="http://schemas.openxmlformats.org/package/2006/relationships"><Relationship Id="rId2" Type="http://schemas.openxmlformats.org/officeDocument/2006/relationships/slide" Target="../slides/slide94.xml"/><Relationship Id="rId1" Type="http://schemas.openxmlformats.org/officeDocument/2006/relationships/notesMaster" Target="../notesMasters/notesMaster1.xml"/></Relationships>
</file>

<file path=ppt/notesSlides/_rels/notesSlide95.xml.rels><?xml version="1.0" encoding="UTF-8" standalone="yes"?>
<Relationships xmlns="http://schemas.openxmlformats.org/package/2006/relationships"><Relationship Id="rId2" Type="http://schemas.openxmlformats.org/officeDocument/2006/relationships/slide" Target="../slides/slide95.xml"/><Relationship Id="rId1" Type="http://schemas.openxmlformats.org/officeDocument/2006/relationships/notesMaster" Target="../notesMasters/notesMaster1.xml"/></Relationships>
</file>

<file path=ppt/notesSlides/_rels/notesSlide96.xml.rels><?xml version="1.0" encoding="UTF-8" standalone="yes"?>
<Relationships xmlns="http://schemas.openxmlformats.org/package/2006/relationships"><Relationship Id="rId2" Type="http://schemas.openxmlformats.org/officeDocument/2006/relationships/slide" Target="../slides/slide96.xml"/><Relationship Id="rId1" Type="http://schemas.openxmlformats.org/officeDocument/2006/relationships/notesMaster" Target="../notesMasters/notesMaster1.xml"/></Relationships>
</file>

<file path=ppt/notesSlides/_rels/notesSlide97.xml.rels><?xml version="1.0" encoding="UTF-8" standalone="yes"?>
<Relationships xmlns="http://schemas.openxmlformats.org/package/2006/relationships"><Relationship Id="rId2" Type="http://schemas.openxmlformats.org/officeDocument/2006/relationships/slide" Target="../slides/slide97.xml"/><Relationship Id="rId1" Type="http://schemas.openxmlformats.org/officeDocument/2006/relationships/notesMaster" Target="../notesMasters/notesMaster1.xml"/></Relationships>
</file>

<file path=ppt/notesSlides/_rels/notesSlide98.xml.rels><?xml version="1.0" encoding="UTF-8" standalone="yes"?>
<Relationships xmlns="http://schemas.openxmlformats.org/package/2006/relationships"><Relationship Id="rId2" Type="http://schemas.openxmlformats.org/officeDocument/2006/relationships/slide" Target="../slides/slide98.xml"/><Relationship Id="rId1" Type="http://schemas.openxmlformats.org/officeDocument/2006/relationships/notesMaster" Target="../notesMasters/notesMaster1.xml"/></Relationships>
</file>

<file path=ppt/notesSlides/_rels/notesSlide99.xml.rels><?xml version="1.0" encoding="UTF-8" standalone="yes"?>
<Relationships xmlns="http://schemas.openxmlformats.org/package/2006/relationships"><Relationship Id="rId2" Type="http://schemas.openxmlformats.org/officeDocument/2006/relationships/slide" Target="../slides/slide99.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
        <p:cNvGrpSpPr/>
        <p:nvPr/>
      </p:nvGrpSpPr>
      <p:grpSpPr>
        <a:xfrm>
          <a:off x="0" y="0"/>
          <a:ext cx="0" cy="0"/>
          <a:chOff x="0" y="0"/>
          <a:chExt cx="0" cy="0"/>
        </a:xfrm>
      </p:grpSpPr>
      <p:sp>
        <p:nvSpPr>
          <p:cNvPr id="60" name="Google Shape;60;p3: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r>
              <a:rPr lang="en-US" sz="1800" dirty="0"/>
              <a:t>8 hours – 1 hour lunch break</a:t>
            </a:r>
          </a:p>
          <a:p>
            <a:pPr marL="0" lvl="0" indent="0" algn="l" rtl="0">
              <a:spcBef>
                <a:spcPts val="0"/>
              </a:spcBef>
              <a:spcAft>
                <a:spcPts val="0"/>
              </a:spcAft>
              <a:buNone/>
            </a:pPr>
            <a:r>
              <a:rPr lang="en-US" sz="1800" dirty="0"/>
              <a:t>7 hours = 420 minutes</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10-minute break every hour</a:t>
            </a:r>
          </a:p>
          <a:p>
            <a:pPr marL="0" lvl="0" indent="0" algn="l" rtl="0">
              <a:spcBef>
                <a:spcPts val="0"/>
              </a:spcBef>
              <a:spcAft>
                <a:spcPts val="0"/>
              </a:spcAft>
              <a:buNone/>
            </a:pPr>
            <a:r>
              <a:rPr lang="en-US" sz="1800" dirty="0"/>
              <a:t>- Try to break on exercise to catch up anyone</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p:txBody>
      </p:sp>
      <p:sp>
        <p:nvSpPr>
          <p:cNvPr id="61" name="Google Shape;61;p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4cca009258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4cca009258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solidFill>
                  <a:srgbClr val="3F3F3F"/>
                </a:solidFill>
                <a:latin typeface="Helvetica Neue"/>
                <a:ea typeface="Helvetica Neue"/>
                <a:cs typeface="Helvetica Neue"/>
                <a:sym typeface="Helvetica Neue"/>
              </a:rPr>
              <a:t>10m : 55m</a:t>
            </a:r>
          </a:p>
          <a:p>
            <a:pPr marL="0" lvl="0" indent="0" algn="l" rtl="0">
              <a:spcBef>
                <a:spcPts val="0"/>
              </a:spcBef>
              <a:spcAft>
                <a:spcPts val="0"/>
              </a:spcAft>
              <a:buNone/>
            </a:pPr>
            <a:br>
              <a:rPr lang="en-US" sz="1800" dirty="0">
                <a:latin typeface="Helvetica Neue"/>
                <a:ea typeface="Helvetica Neue"/>
                <a:cs typeface="Helvetica Neue"/>
                <a:sym typeface="Helvetica Neue"/>
              </a:rPr>
            </a:br>
            <a:r>
              <a:rPr lang="en-US" sz="1800" dirty="0">
                <a:latin typeface="Helvetica Neue"/>
                <a:ea typeface="Helvetica Neue"/>
                <a:cs typeface="Helvetica Neue"/>
                <a:sym typeface="Helvetica Neue"/>
              </a:rPr>
              <a:t>Test Driven Development as described by Uncle Bob Martin</a:t>
            </a:r>
            <a:br>
              <a:rPr lang="en-US" sz="1800" dirty="0">
                <a:latin typeface="Helvetica Neue"/>
                <a:ea typeface="Helvetica Neue"/>
                <a:cs typeface="Helvetica Neue"/>
                <a:sym typeface="Helvetica Neue"/>
              </a:rPr>
            </a:br>
            <a:endParaRPr lang="en-US"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Break down each one of the laws and discuss what it means.</a:t>
            </a:r>
            <a:br>
              <a:rPr lang="en-US" sz="1800" dirty="0">
                <a:latin typeface="Helvetica Neue"/>
                <a:ea typeface="Helvetica Neue"/>
                <a:cs typeface="Helvetica Neue"/>
                <a:sym typeface="Helvetica Neue"/>
              </a:rPr>
            </a:br>
            <a:br>
              <a:rPr lang="en-US" sz="1800" dirty="0">
                <a:latin typeface="Helvetica Neue"/>
                <a:ea typeface="Helvetica Neue"/>
                <a:cs typeface="Helvetica Neue"/>
                <a:sym typeface="Helvetica Neue"/>
              </a:rPr>
            </a:br>
            <a:r>
              <a:rPr lang="en-US" sz="1800" dirty="0">
                <a:latin typeface="Helvetica Neue"/>
                <a:ea typeface="Helvetica Neue"/>
                <a:cs typeface="Helvetica Neue"/>
                <a:sym typeface="Helvetica Neue"/>
              </a:rPr>
              <a:t>“Following these laws perfectly doesn’t always make sense. </a:t>
            </a:r>
            <a:endParaRPr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Sometimes you’ll write a larger test. </a:t>
            </a:r>
            <a:endParaRPr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Sometimes you’ll write extra production code. </a:t>
            </a:r>
            <a:endParaRPr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Sometimes you’ll write tests after you’ve written the code to make them pass. </a:t>
            </a:r>
            <a:endParaRPr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Sometimes it’ll take more than two minutes to go around the loop. </a:t>
            </a:r>
            <a:endParaRPr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The goal isn’t perfect adherence to the laws—it’s to decrease the interval between writing tests and production code to a matter of minutes. “ - Uncle Bob</a:t>
            </a:r>
            <a:endParaRPr sz="1800" dirty="0">
              <a:latin typeface="Helvetica Neue"/>
              <a:ea typeface="Helvetica Neue"/>
              <a:cs typeface="Helvetica Neue"/>
              <a:sym typeface="Helvetica Neue"/>
            </a:endParaRPr>
          </a:p>
        </p:txBody>
      </p:sp>
    </p:spTree>
  </p:cSld>
  <p:clrMapOvr>
    <a:masterClrMapping/>
  </p:clrMapOvr>
</p:notes>
</file>

<file path=ppt/notesSlides/notesSlide10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9"/>
        <p:cNvGrpSpPr/>
        <p:nvPr/>
      </p:nvGrpSpPr>
      <p:grpSpPr>
        <a:xfrm>
          <a:off x="0" y="0"/>
          <a:ext cx="0" cy="0"/>
          <a:chOff x="0" y="0"/>
          <a:chExt cx="0" cy="0"/>
        </a:xfrm>
      </p:grpSpPr>
      <p:sp>
        <p:nvSpPr>
          <p:cNvPr id="750" name="Google Shape;750;g528d11e717_1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1" name="Google Shape;751;g528d11e717_1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56"/>
        <p:cNvGrpSpPr/>
        <p:nvPr/>
      </p:nvGrpSpPr>
      <p:grpSpPr>
        <a:xfrm>
          <a:off x="0" y="0"/>
          <a:ext cx="0" cy="0"/>
          <a:chOff x="0" y="0"/>
          <a:chExt cx="0" cy="0"/>
        </a:xfrm>
      </p:grpSpPr>
      <p:sp>
        <p:nvSpPr>
          <p:cNvPr id="757" name="Google Shape;757;g528d11e717_1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58" name="Google Shape;758;g528d11e717_1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3"/>
        <p:cNvGrpSpPr/>
        <p:nvPr/>
      </p:nvGrpSpPr>
      <p:grpSpPr>
        <a:xfrm>
          <a:off x="0" y="0"/>
          <a:ext cx="0" cy="0"/>
          <a:chOff x="0" y="0"/>
          <a:chExt cx="0" cy="0"/>
        </a:xfrm>
      </p:grpSpPr>
      <p:sp>
        <p:nvSpPr>
          <p:cNvPr id="764" name="Google Shape;764;g528d11e717_1_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65" name="Google Shape;765;g528d11e717_1_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0"/>
        <p:cNvGrpSpPr/>
        <p:nvPr/>
      </p:nvGrpSpPr>
      <p:grpSpPr>
        <a:xfrm>
          <a:off x="0" y="0"/>
          <a:ext cx="0" cy="0"/>
          <a:chOff x="0" y="0"/>
          <a:chExt cx="0" cy="0"/>
        </a:xfrm>
      </p:grpSpPr>
      <p:sp>
        <p:nvSpPr>
          <p:cNvPr id="771" name="Google Shape;771;g528d11e717_1_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2" name="Google Shape;772;g528d11e717_1_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77"/>
        <p:cNvGrpSpPr/>
        <p:nvPr/>
      </p:nvGrpSpPr>
      <p:grpSpPr>
        <a:xfrm>
          <a:off x="0" y="0"/>
          <a:ext cx="0" cy="0"/>
          <a:chOff x="0" y="0"/>
          <a:chExt cx="0" cy="0"/>
        </a:xfrm>
      </p:grpSpPr>
      <p:sp>
        <p:nvSpPr>
          <p:cNvPr id="778" name="Google Shape;778;g528d11e717_1_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79" name="Google Shape;779;g528d11e717_1_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4"/>
        <p:cNvGrpSpPr/>
        <p:nvPr/>
      </p:nvGrpSpPr>
      <p:grpSpPr>
        <a:xfrm>
          <a:off x="0" y="0"/>
          <a:ext cx="0" cy="0"/>
          <a:chOff x="0" y="0"/>
          <a:chExt cx="0" cy="0"/>
        </a:xfrm>
      </p:grpSpPr>
      <p:sp>
        <p:nvSpPr>
          <p:cNvPr id="785" name="Google Shape;785;g528d11e717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6" name="Google Shape;786;g528d11e717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10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89"/>
        <p:cNvGrpSpPr/>
        <p:nvPr/>
      </p:nvGrpSpPr>
      <p:grpSpPr>
        <a:xfrm>
          <a:off x="0" y="0"/>
          <a:ext cx="0" cy="0"/>
          <a:chOff x="0" y="0"/>
          <a:chExt cx="0" cy="0"/>
        </a:xfrm>
      </p:grpSpPr>
      <p:sp>
        <p:nvSpPr>
          <p:cNvPr id="790" name="Google Shape;790;g528d11e717_1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1" name="Google Shape;791;g528d11e717_1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96"/>
        <p:cNvGrpSpPr/>
        <p:nvPr/>
      </p:nvGrpSpPr>
      <p:grpSpPr>
        <a:xfrm>
          <a:off x="0" y="0"/>
          <a:ext cx="0" cy="0"/>
          <a:chOff x="0" y="0"/>
          <a:chExt cx="0" cy="0"/>
        </a:xfrm>
      </p:grpSpPr>
      <p:sp>
        <p:nvSpPr>
          <p:cNvPr id="797" name="Google Shape;797;g528d11e717_0_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98" name="Google Shape;798;g528d11e717_0_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04"/>
        <p:cNvGrpSpPr/>
        <p:nvPr/>
      </p:nvGrpSpPr>
      <p:grpSpPr>
        <a:xfrm>
          <a:off x="0" y="0"/>
          <a:ext cx="0" cy="0"/>
          <a:chOff x="0" y="0"/>
          <a:chExt cx="0" cy="0"/>
        </a:xfrm>
      </p:grpSpPr>
      <p:sp>
        <p:nvSpPr>
          <p:cNvPr id="805" name="Google Shape;805;g528d11e717_0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06" name="Google Shape;806;g528d11e717_0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0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1"/>
        <p:cNvGrpSpPr/>
        <p:nvPr/>
      </p:nvGrpSpPr>
      <p:grpSpPr>
        <a:xfrm>
          <a:off x="0" y="0"/>
          <a:ext cx="0" cy="0"/>
          <a:chOff x="0" y="0"/>
          <a:chExt cx="0" cy="0"/>
        </a:xfrm>
      </p:grpSpPr>
      <p:sp>
        <p:nvSpPr>
          <p:cNvPr id="812" name="Google Shape;812;g528d11e717_0_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13" name="Google Shape;813;g528d11e717_0_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7"/>
        <p:cNvGrpSpPr/>
        <p:nvPr/>
      </p:nvGrpSpPr>
      <p:grpSpPr>
        <a:xfrm>
          <a:off x="0" y="0"/>
          <a:ext cx="0" cy="0"/>
          <a:chOff x="0" y="0"/>
          <a:chExt cx="0" cy="0"/>
        </a:xfrm>
      </p:grpSpPr>
      <p:sp>
        <p:nvSpPr>
          <p:cNvPr id="168" name="Google Shape;168;g4cca009258_0_15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9" name="Google Shape;169;g4cca009258_0_15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solidFill>
                  <a:srgbClr val="3F3F3F"/>
                </a:solidFill>
                <a:latin typeface="Helvetica Neue"/>
                <a:ea typeface="Helvetica Neue"/>
                <a:cs typeface="Helvetica Neue"/>
                <a:sym typeface="Helvetica Neue"/>
              </a:rPr>
              <a:t>0m : 55m</a:t>
            </a:r>
          </a:p>
          <a:p>
            <a:pPr marL="0" lvl="0" indent="0" algn="l" rtl="0">
              <a:spcBef>
                <a:spcPts val="0"/>
              </a:spcBef>
              <a:spcAft>
                <a:spcPts val="0"/>
              </a:spcAft>
              <a:buNone/>
            </a:pPr>
            <a:br>
              <a:rPr lang="en-US" sz="1800" dirty="0">
                <a:latin typeface="Helvetica Neue"/>
                <a:ea typeface="Helvetica Neue"/>
                <a:cs typeface="Helvetica Neue"/>
                <a:sym typeface="Helvetica Neue"/>
              </a:rPr>
            </a:br>
            <a:r>
              <a:rPr lang="en-US" sz="1800" dirty="0">
                <a:latin typeface="Helvetica Neue"/>
                <a:ea typeface="Helvetica Neue"/>
                <a:cs typeface="Helvetica Neue"/>
                <a:sym typeface="Helvetica Neue"/>
              </a:rPr>
              <a:t>Rules simplified</a:t>
            </a:r>
            <a:br>
              <a:rPr lang="en-US" sz="1800" dirty="0">
                <a:latin typeface="Helvetica Neue"/>
                <a:ea typeface="Helvetica Neue"/>
                <a:cs typeface="Helvetica Neue"/>
                <a:sym typeface="Helvetica Neue"/>
              </a:rPr>
            </a:br>
            <a:br>
              <a:rPr lang="en-US" sz="1800" dirty="0">
                <a:latin typeface="Helvetica Neue"/>
                <a:ea typeface="Helvetica Neue"/>
                <a:cs typeface="Helvetica Neue"/>
                <a:sym typeface="Helvetica Neue"/>
              </a:rPr>
            </a:br>
            <a:r>
              <a:rPr lang="en-US" sz="1800" dirty="0">
                <a:latin typeface="Helvetica Neue"/>
                <a:ea typeface="Helvetica Neue"/>
                <a:cs typeface="Helvetica Neue"/>
                <a:sym typeface="Helvetica Neue"/>
              </a:rPr>
              <a:t>As a discipline, what do we get by following these laws?</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p:txBody>
      </p:sp>
    </p:spTree>
    <p:extLst>
      <p:ext uri="{BB962C8B-B14F-4D97-AF65-F5344CB8AC3E}">
        <p14:creationId xmlns:p14="http://schemas.microsoft.com/office/powerpoint/2010/main" val="1494687987"/>
      </p:ext>
    </p:extLst>
  </p:cSld>
  <p:clrMapOvr>
    <a:masterClrMapping/>
  </p:clrMapOvr>
</p:notes>
</file>

<file path=ppt/notesSlides/notesSlide11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18"/>
        <p:cNvGrpSpPr/>
        <p:nvPr/>
      </p:nvGrpSpPr>
      <p:grpSpPr>
        <a:xfrm>
          <a:off x="0" y="0"/>
          <a:ext cx="0" cy="0"/>
          <a:chOff x="0" y="0"/>
          <a:chExt cx="0" cy="0"/>
        </a:xfrm>
      </p:grpSpPr>
      <p:sp>
        <p:nvSpPr>
          <p:cNvPr id="819" name="Google Shape;819;g528d11e717_0_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0" name="Google Shape;820;g528d11e717_0_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25"/>
        <p:cNvGrpSpPr/>
        <p:nvPr/>
      </p:nvGrpSpPr>
      <p:grpSpPr>
        <a:xfrm>
          <a:off x="0" y="0"/>
          <a:ext cx="0" cy="0"/>
          <a:chOff x="0" y="0"/>
          <a:chExt cx="0" cy="0"/>
        </a:xfrm>
      </p:grpSpPr>
      <p:sp>
        <p:nvSpPr>
          <p:cNvPr id="826" name="Google Shape;826;g528d11e717_1_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27" name="Google Shape;827;g528d11e717_1_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2"/>
        <p:cNvGrpSpPr/>
        <p:nvPr/>
      </p:nvGrpSpPr>
      <p:grpSpPr>
        <a:xfrm>
          <a:off x="0" y="0"/>
          <a:ext cx="0" cy="0"/>
          <a:chOff x="0" y="0"/>
          <a:chExt cx="0" cy="0"/>
        </a:xfrm>
      </p:grpSpPr>
      <p:sp>
        <p:nvSpPr>
          <p:cNvPr id="833" name="Google Shape;833;g528d11e717_1_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34" name="Google Shape;834;g528d11e717_1_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39"/>
        <p:cNvGrpSpPr/>
        <p:nvPr/>
      </p:nvGrpSpPr>
      <p:grpSpPr>
        <a:xfrm>
          <a:off x="0" y="0"/>
          <a:ext cx="0" cy="0"/>
          <a:chOff x="0" y="0"/>
          <a:chExt cx="0" cy="0"/>
        </a:xfrm>
      </p:grpSpPr>
      <p:sp>
        <p:nvSpPr>
          <p:cNvPr id="840" name="Google Shape;840;g528d11e717_1_1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1" name="Google Shape;841;g528d11e717_1_1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46"/>
        <p:cNvGrpSpPr/>
        <p:nvPr/>
      </p:nvGrpSpPr>
      <p:grpSpPr>
        <a:xfrm>
          <a:off x="0" y="0"/>
          <a:ext cx="0" cy="0"/>
          <a:chOff x="0" y="0"/>
          <a:chExt cx="0" cy="0"/>
        </a:xfrm>
      </p:grpSpPr>
      <p:sp>
        <p:nvSpPr>
          <p:cNvPr id="847" name="Google Shape;847;g528d11e717_1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48" name="Google Shape;848;g528d11e717_1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53"/>
        <p:cNvGrpSpPr/>
        <p:nvPr/>
      </p:nvGrpSpPr>
      <p:grpSpPr>
        <a:xfrm>
          <a:off x="0" y="0"/>
          <a:ext cx="0" cy="0"/>
          <a:chOff x="0" y="0"/>
          <a:chExt cx="0" cy="0"/>
        </a:xfrm>
      </p:grpSpPr>
      <p:sp>
        <p:nvSpPr>
          <p:cNvPr id="854" name="Google Shape;854;g528d11e717_0_2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55" name="Google Shape;855;g528d11e717_0_2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1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0"/>
        <p:cNvGrpSpPr/>
        <p:nvPr/>
      </p:nvGrpSpPr>
      <p:grpSpPr>
        <a:xfrm>
          <a:off x="0" y="0"/>
          <a:ext cx="0" cy="0"/>
          <a:chOff x="0" y="0"/>
          <a:chExt cx="0" cy="0"/>
        </a:xfrm>
      </p:grpSpPr>
      <p:sp>
        <p:nvSpPr>
          <p:cNvPr id="861" name="Google Shape;861;g24553488a2_0_3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2" name="Google Shape;862;g24553488a2_0_3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1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65"/>
        <p:cNvGrpSpPr/>
        <p:nvPr/>
      </p:nvGrpSpPr>
      <p:grpSpPr>
        <a:xfrm>
          <a:off x="0" y="0"/>
          <a:ext cx="0" cy="0"/>
          <a:chOff x="0" y="0"/>
          <a:chExt cx="0" cy="0"/>
        </a:xfrm>
      </p:grpSpPr>
      <p:sp>
        <p:nvSpPr>
          <p:cNvPr id="866" name="Google Shape;866;g528d11e71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67" name="Google Shape;867;g528d11e71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2"/>
        <p:cNvGrpSpPr/>
        <p:nvPr/>
      </p:nvGrpSpPr>
      <p:grpSpPr>
        <a:xfrm>
          <a:off x="0" y="0"/>
          <a:ext cx="0" cy="0"/>
          <a:chOff x="0" y="0"/>
          <a:chExt cx="0" cy="0"/>
        </a:xfrm>
      </p:grpSpPr>
      <p:sp>
        <p:nvSpPr>
          <p:cNvPr id="873" name="Google Shape;873;g528d11e717_0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874" name="Google Shape;874;g528d11e717_0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1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79"/>
        <p:cNvGrpSpPr/>
        <p:nvPr/>
      </p:nvGrpSpPr>
      <p:grpSpPr>
        <a:xfrm>
          <a:off x="0" y="0"/>
          <a:ext cx="0" cy="0"/>
          <a:chOff x="0" y="0"/>
          <a:chExt cx="0" cy="0"/>
        </a:xfrm>
      </p:grpSpPr>
      <p:sp>
        <p:nvSpPr>
          <p:cNvPr id="880" name="Google Shape;880;g24553488a2_0_350: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
        <p:nvSpPr>
          <p:cNvPr id="881" name="Google Shape;881;g24553488a2_0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2"/>
        <p:cNvGrpSpPr/>
        <p:nvPr/>
      </p:nvGrpSpPr>
      <p:grpSpPr>
        <a:xfrm>
          <a:off x="0" y="0"/>
          <a:ext cx="0" cy="0"/>
          <a:chOff x="0" y="0"/>
          <a:chExt cx="0" cy="0"/>
        </a:xfrm>
      </p:grpSpPr>
      <p:sp>
        <p:nvSpPr>
          <p:cNvPr id="133" name="Google Shape;133;g528d11e717_1_23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34" name="Google Shape;134;g528d11e717_1_23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solidFill>
                  <a:srgbClr val="3F3F3F"/>
                </a:solidFill>
                <a:latin typeface="Helvetica Neue"/>
                <a:ea typeface="Helvetica Neue"/>
                <a:cs typeface="Helvetica Neue"/>
                <a:sym typeface="Helvetica Neue"/>
              </a:rPr>
              <a:t>5m : 60m</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Like any new skill – initially writing tests can be awkward</a:t>
            </a:r>
            <a:br>
              <a:rPr lang="en-US" sz="1800" dirty="0">
                <a:latin typeface="Helvetica Neue"/>
                <a:ea typeface="Helvetica Neue"/>
                <a:cs typeface="Helvetica Neue"/>
                <a:sym typeface="Helvetica Neue"/>
              </a:rPr>
            </a:br>
            <a:r>
              <a:rPr lang="en-US" sz="1800" dirty="0">
                <a:latin typeface="Helvetica Neue"/>
                <a:ea typeface="Helvetica Neue"/>
                <a:cs typeface="Helvetica Neue"/>
                <a:sym typeface="Helvetica Neue"/>
              </a:rPr>
              <a:t>Typically used to diving right into problem solving through implementation</a:t>
            </a:r>
            <a:br>
              <a:rPr lang="en-US" sz="1800" dirty="0">
                <a:latin typeface="Helvetica Neue"/>
                <a:ea typeface="Helvetica Neue"/>
                <a:cs typeface="Helvetica Neue"/>
                <a:sym typeface="Helvetica Neue"/>
              </a:rPr>
            </a:br>
            <a:r>
              <a:rPr lang="en-US" sz="1800" dirty="0">
                <a:latin typeface="Helvetica Neue"/>
                <a:ea typeface="Helvetica Neue"/>
                <a:cs typeface="Helvetica Neue"/>
                <a:sym typeface="Helvetica Neue"/>
              </a:rPr>
              <a:t>Writing a test first forces you to think about the expected outcome of a VERY small step</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As you get into a rhythm, every time you make a new test pass – it starts building up excitement</a:t>
            </a:r>
          </a:p>
        </p:txBody>
      </p:sp>
    </p:spTree>
  </p:cSld>
  <p:clrMapOvr>
    <a:masterClrMapping/>
  </p:clrMapOvr>
</p:notes>
</file>

<file path=ppt/notesSlides/notesSlide1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885"/>
        <p:cNvGrpSpPr/>
        <p:nvPr/>
      </p:nvGrpSpPr>
      <p:grpSpPr>
        <a:xfrm>
          <a:off x="0" y="0"/>
          <a:ext cx="0" cy="0"/>
          <a:chOff x="0" y="0"/>
          <a:chExt cx="0" cy="0"/>
        </a:xfrm>
      </p:grpSpPr>
      <p:sp>
        <p:nvSpPr>
          <p:cNvPr id="886" name="Google Shape;886;g24553488a2_0_364:notes"/>
          <p:cNvSpPr txBox="1">
            <a:spLocks noGrp="1"/>
          </p:cNvSpPr>
          <p:nvPr>
            <p:ph type="body" idx="1"/>
          </p:nvPr>
        </p:nvSpPr>
        <p:spPr>
          <a:xfrm>
            <a:off x="685800" y="4343400"/>
            <a:ext cx="5486400" cy="4114800"/>
          </a:xfrm>
          <a:prstGeom prst="rect">
            <a:avLst/>
          </a:prstGeom>
          <a:no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
        <p:nvSpPr>
          <p:cNvPr id="887" name="Google Shape;887;g24553488a2_0_36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Tree>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9"/>
        <p:cNvGrpSpPr/>
        <p:nvPr/>
      </p:nvGrpSpPr>
      <p:grpSpPr>
        <a:xfrm>
          <a:off x="0" y="0"/>
          <a:ext cx="0" cy="0"/>
          <a:chOff x="0" y="0"/>
          <a:chExt cx="0" cy="0"/>
        </a:xfrm>
      </p:grpSpPr>
      <p:sp>
        <p:nvSpPr>
          <p:cNvPr id="470" name="Google Shape;470;g24553488a2_0_19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1" name="Google Shape;471;g24553488a2_0_19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10m : 70m</a:t>
            </a:r>
          </a:p>
          <a:p>
            <a:pPr marL="0" lvl="0" indent="0" algn="l" rtl="0">
              <a:spcBef>
                <a:spcPts val="0"/>
              </a:spcBef>
              <a:spcAft>
                <a:spcPts val="0"/>
              </a:spcAft>
              <a:buNone/>
            </a:pPr>
            <a:endParaRPr sz="1400" dirty="0"/>
          </a:p>
        </p:txBody>
      </p:sp>
    </p:spTree>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528d11e717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528d11e717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t>15m : 85m</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Make sure everyone has computer configured and runnable.</a:t>
            </a:r>
          </a:p>
          <a:p>
            <a:pPr marL="0" lvl="0" indent="0" algn="l" rtl="0">
              <a:spcBef>
                <a:spcPts val="0"/>
              </a:spcBef>
              <a:spcAft>
                <a:spcPts val="0"/>
              </a:spcAft>
              <a:buNone/>
            </a:pPr>
            <a:r>
              <a:rPr lang="en-US" sz="1800" dirty="0"/>
              <a:t>If we run into problems, pair up and resolve the problems at lunch time.</a:t>
            </a:r>
          </a:p>
          <a:p>
            <a:pPr marL="0" lvl="0" indent="0" algn="l" rtl="0">
              <a:spcBef>
                <a:spcPts val="0"/>
              </a:spcBef>
              <a:spcAft>
                <a:spcPts val="0"/>
              </a:spcAft>
              <a:buNone/>
            </a:pPr>
            <a:r>
              <a:rPr lang="en-US" sz="1800" dirty="0"/>
              <a:t>Review TypeScript.</a:t>
            </a:r>
          </a:p>
          <a:p>
            <a:pPr marL="0" lvl="0" indent="0" algn="l" rtl="0">
              <a:spcBef>
                <a:spcPts val="0"/>
              </a:spcBef>
              <a:spcAft>
                <a:spcPts val="0"/>
              </a:spcAft>
              <a:buNone/>
            </a:pPr>
            <a:endParaRPr lang="en-US" sz="1800" dirty="0"/>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Walk before you run.</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How can we get started?</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Make sure everyone can run TypeScript</a:t>
            </a:r>
          </a:p>
        </p:txBody>
      </p:sp>
    </p:spTree>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28d11e717_1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28d11e717_1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10m : 85m</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Kata is a Japanese word meaning "form".</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It refers to a detailed choreographed pattern of martial arts movements made to be </a:t>
            </a:r>
            <a:r>
              <a:rPr lang="en-US" sz="1100" b="0" i="0" u="none" strike="noStrike" cap="none" dirty="0" err="1">
                <a:solidFill>
                  <a:srgbClr val="000000"/>
                </a:solidFill>
                <a:effectLst/>
                <a:latin typeface="Arial"/>
                <a:ea typeface="Arial"/>
                <a:cs typeface="Arial"/>
                <a:sym typeface="Arial"/>
              </a:rPr>
              <a:t>practised</a:t>
            </a:r>
            <a:r>
              <a:rPr lang="en-US" sz="1100" b="0" i="0" u="none" strike="noStrike" cap="none" dirty="0">
                <a:solidFill>
                  <a:srgbClr val="000000"/>
                </a:solidFill>
                <a:effectLst/>
                <a:latin typeface="Arial"/>
                <a:ea typeface="Arial"/>
                <a:cs typeface="Arial"/>
                <a:sym typeface="Arial"/>
              </a:rPr>
              <a:t> alone.</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It can also be reviewed within groups and in unison when training.</a:t>
            </a: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It is </a:t>
            </a:r>
            <a:r>
              <a:rPr lang="en-US" sz="1100" b="0" i="0" u="none" strike="noStrike" cap="none" dirty="0" err="1">
                <a:solidFill>
                  <a:srgbClr val="000000"/>
                </a:solidFill>
                <a:effectLst/>
                <a:latin typeface="Arial"/>
                <a:ea typeface="Arial"/>
                <a:cs typeface="Arial"/>
                <a:sym typeface="Arial"/>
              </a:rPr>
              <a:t>practised</a:t>
            </a:r>
            <a:r>
              <a:rPr lang="en-US" sz="1100" b="0" i="0" u="none" strike="noStrike" cap="none" dirty="0">
                <a:solidFill>
                  <a:srgbClr val="000000"/>
                </a:solidFill>
                <a:effectLst/>
                <a:latin typeface="Arial"/>
                <a:ea typeface="Arial"/>
                <a:cs typeface="Arial"/>
                <a:sym typeface="Arial"/>
              </a:rPr>
              <a:t> in Japanese martial arts as a way to memorize and perfect the movements being executed.</a:t>
            </a:r>
          </a:p>
          <a:p>
            <a:pPr marL="0" lvl="0" indent="0" algn="l" rtl="0">
              <a:spcBef>
                <a:spcPts val="0"/>
              </a:spcBef>
              <a:spcAft>
                <a:spcPts val="0"/>
              </a:spcAft>
              <a:buNone/>
            </a:pPr>
            <a:endParaRPr lang="en-US" sz="1100" b="0" i="0" u="none" strike="noStrike" cap="none" dirty="0">
              <a:solidFill>
                <a:srgbClr val="000000"/>
              </a:solidFill>
              <a:effectLst/>
              <a:latin typeface="Arial"/>
              <a:ea typeface="Helvetica Neue"/>
              <a:cs typeface="Arial"/>
              <a:sym typeface="Arial"/>
            </a:endParaRPr>
          </a:p>
          <a:p>
            <a:pPr marL="0" lvl="0" indent="0" algn="l" rtl="0">
              <a:spcBef>
                <a:spcPts val="0"/>
              </a:spcBef>
              <a:spcAft>
                <a:spcPts val="0"/>
              </a:spcAft>
              <a:buNone/>
            </a:pPr>
            <a:r>
              <a:rPr lang="en-US" sz="1100" b="1" i="0" u="none" strike="noStrike" cap="none" dirty="0">
                <a:solidFill>
                  <a:srgbClr val="000000"/>
                </a:solidFill>
                <a:effectLst/>
                <a:latin typeface="Arial"/>
                <a:ea typeface="Helvetica Neue"/>
                <a:cs typeface="Arial"/>
                <a:sym typeface="Arial"/>
              </a:rPr>
              <a:t>Does anyone here ever “practice” programming?</a:t>
            </a:r>
          </a:p>
          <a:p>
            <a:pPr marL="0" lvl="0" indent="0" algn="l" rtl="0">
              <a:spcBef>
                <a:spcPts val="0"/>
              </a:spcBef>
              <a:spcAft>
                <a:spcPts val="0"/>
              </a:spcAft>
              <a:buNone/>
            </a:pPr>
            <a:r>
              <a:rPr lang="en-US" sz="1100" b="0" i="0" u="none" strike="noStrike" cap="none" dirty="0">
                <a:solidFill>
                  <a:srgbClr val="000000"/>
                </a:solidFill>
                <a:effectLst/>
                <a:latin typeface="Arial"/>
                <a:ea typeface="Helvetica Neue"/>
                <a:cs typeface="Arial"/>
                <a:sym typeface="Arial"/>
              </a:rPr>
              <a:t>- What other professions involve daily practice?</a:t>
            </a:r>
          </a:p>
          <a:p>
            <a:pPr marL="0" lvl="0" indent="0" algn="l" rtl="0">
              <a:spcBef>
                <a:spcPts val="0"/>
              </a:spcBef>
              <a:spcAft>
                <a:spcPts val="0"/>
              </a:spcAft>
              <a:buNone/>
            </a:pPr>
            <a:endParaRPr lang="en-US" sz="1100" b="0" i="0" u="none" strike="noStrike" cap="none" dirty="0">
              <a:solidFill>
                <a:srgbClr val="000000"/>
              </a:solidFill>
              <a:effectLst/>
              <a:latin typeface="Arial"/>
              <a:ea typeface="Helvetica Neue"/>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Helvetica Neue"/>
                <a:cs typeface="Arial"/>
                <a:sym typeface="Arial"/>
              </a:rPr>
              <a:t>Is anyone aware of any know any programming practice sites?</a:t>
            </a:r>
          </a:p>
          <a:p>
            <a:pPr marL="0" lvl="0" indent="0" algn="l" rtl="0">
              <a:spcBef>
                <a:spcPts val="0"/>
              </a:spcBef>
              <a:spcAft>
                <a:spcPts val="0"/>
              </a:spcAft>
              <a:buNone/>
            </a:pPr>
            <a:r>
              <a:rPr lang="en-US" sz="1100" b="0" i="0" u="none" strike="noStrike" cap="none" dirty="0">
                <a:solidFill>
                  <a:srgbClr val="000000"/>
                </a:solidFill>
                <a:effectLst/>
                <a:latin typeface="Arial"/>
                <a:ea typeface="Helvetica Neue"/>
                <a:cs typeface="Arial"/>
                <a:sym typeface="Arial"/>
              </a:rPr>
              <a:t>- “</a:t>
            </a:r>
            <a:r>
              <a:rPr lang="en-US" sz="1100" b="0" i="0" u="none" strike="noStrike" cap="none" dirty="0" err="1">
                <a:solidFill>
                  <a:srgbClr val="000000"/>
                </a:solidFill>
                <a:effectLst/>
                <a:latin typeface="Arial"/>
                <a:ea typeface="Helvetica Neue"/>
                <a:cs typeface="Arial"/>
                <a:sym typeface="Arial"/>
              </a:rPr>
              <a:t>koans</a:t>
            </a:r>
            <a:r>
              <a:rPr lang="en-US" sz="1100" b="0" i="0" u="none" strike="noStrike" cap="none" dirty="0">
                <a:solidFill>
                  <a:srgbClr val="000000"/>
                </a:solidFill>
                <a:effectLst/>
                <a:latin typeface="Arial"/>
                <a:ea typeface="Helvetica Neue"/>
                <a:cs typeface="Arial"/>
                <a:sym typeface="Arial"/>
              </a:rPr>
              <a:t>” : https://</a:t>
            </a:r>
            <a:r>
              <a:rPr lang="en-US" sz="1100" b="0" i="0" u="none" strike="noStrike" cap="none" dirty="0" err="1">
                <a:solidFill>
                  <a:srgbClr val="000000"/>
                </a:solidFill>
                <a:effectLst/>
                <a:latin typeface="Arial"/>
                <a:ea typeface="Helvetica Neue"/>
                <a:cs typeface="Arial"/>
                <a:sym typeface="Arial"/>
              </a:rPr>
              <a:t>github.com</a:t>
            </a:r>
            <a:r>
              <a:rPr lang="en-US" sz="1100" b="0" i="0" u="none" strike="noStrike" cap="none" dirty="0">
                <a:solidFill>
                  <a:srgbClr val="000000"/>
                </a:solidFill>
                <a:effectLst/>
                <a:latin typeface="Arial"/>
                <a:ea typeface="Helvetica Neue"/>
                <a:cs typeface="Arial"/>
                <a:sym typeface="Arial"/>
              </a:rPr>
              <a:t>/</a:t>
            </a:r>
            <a:r>
              <a:rPr lang="en-US" sz="1100" b="0" i="0" u="none" strike="noStrike" cap="none" dirty="0" err="1">
                <a:solidFill>
                  <a:srgbClr val="000000"/>
                </a:solidFill>
                <a:effectLst/>
                <a:latin typeface="Arial"/>
                <a:ea typeface="Helvetica Neue"/>
                <a:cs typeface="Arial"/>
                <a:sym typeface="Arial"/>
              </a:rPr>
              <a:t>paytonrules</a:t>
            </a:r>
            <a:r>
              <a:rPr lang="en-US" sz="1100" b="0" i="0" u="none" strike="noStrike" cap="none" dirty="0">
                <a:solidFill>
                  <a:srgbClr val="000000"/>
                </a:solidFill>
                <a:effectLst/>
                <a:latin typeface="Arial"/>
                <a:ea typeface="Helvetica Neue"/>
                <a:cs typeface="Arial"/>
                <a:sym typeface="Arial"/>
              </a:rPr>
              <a:t>/</a:t>
            </a:r>
            <a:r>
              <a:rPr lang="en-US" sz="1100" b="0" i="0" u="none" strike="noStrike" cap="none" dirty="0" err="1">
                <a:solidFill>
                  <a:srgbClr val="000000"/>
                </a:solidFill>
                <a:effectLst/>
                <a:latin typeface="Arial"/>
                <a:ea typeface="Helvetica Neue"/>
                <a:cs typeface="Arial"/>
                <a:sym typeface="Arial"/>
              </a:rPr>
              <a:t>typescript.koans</a:t>
            </a:r>
            <a:br>
              <a:rPr lang="en-US" sz="1100" b="0" i="0" u="none" strike="noStrike" cap="none" dirty="0">
                <a:solidFill>
                  <a:srgbClr val="000000"/>
                </a:solidFill>
                <a:effectLst/>
                <a:latin typeface="Arial"/>
                <a:ea typeface="Helvetica Neue"/>
                <a:cs typeface="Arial"/>
                <a:sym typeface="Arial"/>
              </a:rPr>
            </a:br>
            <a:r>
              <a:rPr lang="en-US" sz="1100" b="0" i="0" u="none" strike="noStrike" cap="none" dirty="0">
                <a:solidFill>
                  <a:srgbClr val="000000"/>
                </a:solidFill>
                <a:effectLst/>
                <a:latin typeface="Arial"/>
                <a:ea typeface="Helvetica Neue"/>
                <a:cs typeface="Arial"/>
                <a:sym typeface="Arial"/>
              </a:rPr>
              <a:t>- “Coding Dojo” : https://</a:t>
            </a:r>
            <a:r>
              <a:rPr lang="en-US" sz="1100" b="0" i="0" u="none" strike="noStrike" cap="none" dirty="0" err="1">
                <a:solidFill>
                  <a:srgbClr val="000000"/>
                </a:solidFill>
                <a:effectLst/>
                <a:latin typeface="Arial"/>
                <a:ea typeface="Helvetica Neue"/>
                <a:cs typeface="Arial"/>
                <a:sym typeface="Arial"/>
              </a:rPr>
              <a:t>codingdojo.org</a:t>
            </a:r>
            <a:r>
              <a:rPr lang="en-US" sz="1100" b="0" i="0" u="none" strike="noStrike" cap="none" dirty="0">
                <a:solidFill>
                  <a:srgbClr val="000000"/>
                </a:solidFill>
                <a:effectLst/>
                <a:latin typeface="Arial"/>
                <a:ea typeface="Helvetica Neue"/>
                <a:cs typeface="Arial"/>
                <a:sym typeface="Arial"/>
              </a:rPr>
              <a:t>/</a:t>
            </a:r>
          </a:p>
          <a:p>
            <a:pPr marL="0" lvl="0" indent="0" algn="l" rtl="0">
              <a:spcBef>
                <a:spcPts val="0"/>
              </a:spcBef>
              <a:spcAft>
                <a:spcPts val="0"/>
              </a:spcAft>
              <a:buNone/>
            </a:pPr>
            <a:r>
              <a:rPr lang="en-US" sz="1800" dirty="0">
                <a:latin typeface="Helvetica Neue"/>
                <a:ea typeface="Helvetica Neue"/>
                <a:cs typeface="Helvetica Neue"/>
                <a:sym typeface="Helvetica Neue"/>
              </a:rPr>
              <a:t>- “Hacker Rank” : https://</a:t>
            </a:r>
            <a:r>
              <a:rPr lang="en-US" sz="1800" dirty="0" err="1">
                <a:latin typeface="Helvetica Neue"/>
                <a:ea typeface="Helvetica Neue"/>
                <a:cs typeface="Helvetica Neue"/>
                <a:sym typeface="Helvetica Neue"/>
              </a:rPr>
              <a:t>www.hackerrank.com</a:t>
            </a:r>
            <a:r>
              <a:rPr lang="en-US" sz="1800" dirty="0">
                <a:latin typeface="Helvetica Neue"/>
                <a:ea typeface="Helvetica Neue"/>
                <a:cs typeface="Helvetica Neue"/>
                <a:sym typeface="Helvetica Neue"/>
              </a:rPr>
              <a:t>/</a:t>
            </a:r>
            <a:br>
              <a:rPr lang="en-US" sz="1800" dirty="0">
                <a:latin typeface="Helvetica Neue"/>
                <a:ea typeface="Helvetica Neue"/>
                <a:cs typeface="Helvetica Neue"/>
                <a:sym typeface="Helvetica Neue"/>
              </a:rPr>
            </a:br>
            <a:r>
              <a:rPr lang="en-US" sz="1800" dirty="0">
                <a:latin typeface="Helvetica Neue"/>
                <a:ea typeface="Helvetica Neue"/>
                <a:cs typeface="Helvetica Neue"/>
                <a:sym typeface="Helvetica Neue"/>
              </a:rPr>
              <a:t>- “</a:t>
            </a:r>
            <a:r>
              <a:rPr lang="en-US" sz="1800" dirty="0" err="1">
                <a:latin typeface="Helvetica Neue"/>
                <a:ea typeface="Helvetica Neue"/>
                <a:cs typeface="Helvetica Neue"/>
                <a:sym typeface="Helvetica Neue"/>
              </a:rPr>
              <a:t>Exercism.io</a:t>
            </a:r>
            <a:r>
              <a:rPr lang="en-US" sz="1800" dirty="0">
                <a:latin typeface="Helvetica Neue"/>
                <a:ea typeface="Helvetica Neue"/>
                <a:cs typeface="Helvetica Neue"/>
                <a:sym typeface="Helvetica Neue"/>
              </a:rPr>
              <a:t>” : https://</a:t>
            </a:r>
            <a:r>
              <a:rPr lang="en-US" sz="1800" dirty="0" err="1">
                <a:latin typeface="Helvetica Neue"/>
                <a:ea typeface="Helvetica Neue"/>
                <a:cs typeface="Helvetica Neue"/>
                <a:sym typeface="Helvetica Neue"/>
              </a:rPr>
              <a:t>exercism.org</a:t>
            </a:r>
            <a:r>
              <a:rPr lang="en-US" sz="1800" dirty="0">
                <a:latin typeface="Helvetica Neue"/>
                <a:ea typeface="Helvetica Neue"/>
                <a:cs typeface="Helvetica Neue"/>
                <a:sym typeface="Helvetica Neue"/>
              </a:rPr>
              <a:t>/</a:t>
            </a:r>
            <a:endParaRPr sz="1800" dirty="0">
              <a:latin typeface="Helvetica Neue"/>
              <a:ea typeface="Helvetica Neue"/>
              <a:cs typeface="Helvetica Neue"/>
              <a:sym typeface="Helvetica Neue"/>
            </a:endParaRPr>
          </a:p>
        </p:txBody>
      </p:sp>
    </p:spTree>
    <p:extLst>
      <p:ext uri="{BB962C8B-B14F-4D97-AF65-F5344CB8AC3E}">
        <p14:creationId xmlns:p14="http://schemas.microsoft.com/office/powerpoint/2010/main" val="3071315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08"/>
        <p:cNvGrpSpPr/>
        <p:nvPr/>
      </p:nvGrpSpPr>
      <p:grpSpPr>
        <a:xfrm>
          <a:off x="0" y="0"/>
          <a:ext cx="0" cy="0"/>
          <a:chOff x="0" y="0"/>
          <a:chExt cx="0" cy="0"/>
        </a:xfrm>
      </p:grpSpPr>
      <p:sp>
        <p:nvSpPr>
          <p:cNvPr id="209" name="Google Shape;209;g528d11e717_1_21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10" name="Google Shape;210;g528d11e717_1_21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t>30m : 115m</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Has anyone here ever done </a:t>
            </a:r>
            <a:r>
              <a:rPr lang="en-US" sz="1800" dirty="0" err="1"/>
              <a:t>FizzBuzz</a:t>
            </a:r>
            <a:r>
              <a:rPr lang="en-US" sz="1800" dirty="0"/>
              <a:t>?</a:t>
            </a:r>
          </a:p>
          <a:p>
            <a:pPr marL="0" lvl="0" indent="0" algn="l" rtl="0">
              <a:spcBef>
                <a:spcPts val="0"/>
              </a:spcBef>
              <a:spcAft>
                <a:spcPts val="0"/>
              </a:spcAft>
              <a:buNone/>
            </a:pPr>
            <a:r>
              <a:rPr lang="en-US" sz="1800" dirty="0"/>
              <a:t>Has anyone here ever done </a:t>
            </a:r>
            <a:r>
              <a:rPr lang="en-US" sz="1800" dirty="0" err="1"/>
              <a:t>FizzBuzz</a:t>
            </a:r>
            <a:r>
              <a:rPr lang="en-US" sz="1800" dirty="0"/>
              <a:t> using TDD??</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Discuss problem – give hint about the modulo operator “%”</a:t>
            </a:r>
          </a:p>
        </p:txBody>
      </p:sp>
    </p:spTree>
    <p:extLst>
      <p:ext uri="{BB962C8B-B14F-4D97-AF65-F5344CB8AC3E}">
        <p14:creationId xmlns:p14="http://schemas.microsoft.com/office/powerpoint/2010/main" val="2259540999"/>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29"/>
        <p:cNvGrpSpPr/>
        <p:nvPr/>
      </p:nvGrpSpPr>
      <p:grpSpPr>
        <a:xfrm>
          <a:off x="0" y="0"/>
          <a:ext cx="0" cy="0"/>
          <a:chOff x="0" y="0"/>
          <a:chExt cx="0" cy="0"/>
        </a:xfrm>
      </p:grpSpPr>
      <p:sp>
        <p:nvSpPr>
          <p:cNvPr id="230" name="Google Shape;230;g24050da5fc_0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31" name="Google Shape;231;g24050da5fc_0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10m : 125m</a:t>
            </a:r>
          </a:p>
          <a:p>
            <a:pPr marL="0" lvl="0" indent="0" algn="l" rtl="0">
              <a:spcBef>
                <a:spcPts val="0"/>
              </a:spcBef>
              <a:spcAft>
                <a:spcPts val="0"/>
              </a:spcAft>
              <a:buNone/>
            </a:pPr>
            <a:endParaRPr lang="en-US" sz="1400" dirty="0"/>
          </a:p>
          <a:p>
            <a:pPr marL="0" lvl="0" indent="0" algn="l" rtl="0">
              <a:spcBef>
                <a:spcPts val="0"/>
              </a:spcBef>
              <a:spcAft>
                <a:spcPts val="0"/>
              </a:spcAft>
              <a:buNone/>
            </a:pPr>
            <a:r>
              <a:rPr lang="en-US" sz="1400" dirty="0"/>
              <a:t>What went well?</a:t>
            </a:r>
          </a:p>
          <a:p>
            <a:pPr marL="0" lvl="0" indent="0" algn="l" rtl="0">
              <a:spcBef>
                <a:spcPts val="0"/>
              </a:spcBef>
              <a:spcAft>
                <a:spcPts val="0"/>
              </a:spcAft>
              <a:buNone/>
            </a:pPr>
            <a:r>
              <a:rPr lang="en-US" sz="1400" dirty="0"/>
              <a:t>What didn’t go well?</a:t>
            </a:r>
          </a:p>
          <a:p>
            <a:pPr marL="0" lvl="0" indent="0" algn="l" rtl="0">
              <a:spcBef>
                <a:spcPts val="0"/>
              </a:spcBef>
              <a:spcAft>
                <a:spcPts val="0"/>
              </a:spcAft>
              <a:buNone/>
            </a:pPr>
            <a:endParaRPr lang="en-US" sz="1400" dirty="0"/>
          </a:p>
          <a:p>
            <a:pPr marL="0" lvl="0" indent="0" algn="l" rtl="0">
              <a:spcBef>
                <a:spcPts val="0"/>
              </a:spcBef>
              <a:spcAft>
                <a:spcPts val="0"/>
              </a:spcAft>
              <a:buNone/>
            </a:pPr>
            <a:r>
              <a:rPr lang="en-US" sz="1400" dirty="0"/>
              <a:t>Look at some solutions</a:t>
            </a:r>
          </a:p>
          <a:p>
            <a:pPr marL="0" lvl="0" indent="0" algn="l" rtl="0">
              <a:spcBef>
                <a:spcPts val="0"/>
              </a:spcBef>
              <a:spcAft>
                <a:spcPts val="0"/>
              </a:spcAft>
              <a:buNone/>
            </a:pPr>
            <a:endParaRPr lang="en-US" sz="1400" dirty="0"/>
          </a:p>
          <a:p>
            <a:pPr marL="285750" lvl="0" indent="-285750" algn="l" rtl="0">
              <a:spcBef>
                <a:spcPts val="0"/>
              </a:spcBef>
              <a:spcAft>
                <a:spcPts val="0"/>
              </a:spcAft>
              <a:buFontTx/>
              <a:buChar char="-"/>
            </a:pPr>
            <a:r>
              <a:rPr lang="en-US" sz="1400" dirty="0"/>
              <a:t>What if we wanted to use classes?</a:t>
            </a:r>
          </a:p>
          <a:p>
            <a:pPr marL="285750" lvl="0" indent="-285750" algn="l" rtl="0">
              <a:spcBef>
                <a:spcPts val="0"/>
              </a:spcBef>
              <a:spcAft>
                <a:spcPts val="0"/>
              </a:spcAft>
              <a:buFontTx/>
              <a:buChar char="-"/>
            </a:pPr>
            <a:r>
              <a:rPr lang="en-US" sz="1400" dirty="0"/>
              <a:t>What if we wanted to use only a function?</a:t>
            </a:r>
          </a:p>
          <a:p>
            <a:pPr marL="285750" lvl="0" indent="-285750" algn="l" rtl="0">
              <a:spcBef>
                <a:spcPts val="0"/>
              </a:spcBef>
              <a:spcAft>
                <a:spcPts val="0"/>
              </a:spcAft>
              <a:buFontTx/>
              <a:buChar char="-"/>
            </a:pPr>
            <a:r>
              <a:rPr lang="en-US" sz="1400" dirty="0"/>
              <a:t>What if we didn’t want to use any for loops?</a:t>
            </a:r>
          </a:p>
          <a:p>
            <a:pPr marL="0" lvl="0" indent="0" algn="l" rtl="0">
              <a:spcBef>
                <a:spcPts val="0"/>
              </a:spcBef>
              <a:spcAft>
                <a:spcPts val="0"/>
              </a:spcAft>
              <a:buNone/>
            </a:pPr>
            <a:endParaRPr sz="1400" dirty="0"/>
          </a:p>
        </p:txBody>
      </p:sp>
    </p:spTree>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257"/>
        <p:cNvGrpSpPr/>
        <p:nvPr/>
      </p:nvGrpSpPr>
      <p:grpSpPr>
        <a:xfrm>
          <a:off x="0" y="0"/>
          <a:ext cx="0" cy="0"/>
          <a:chOff x="0" y="0"/>
          <a:chExt cx="0" cy="0"/>
        </a:xfrm>
      </p:grpSpPr>
      <p:sp>
        <p:nvSpPr>
          <p:cNvPr id="258" name="Google Shape;258;g24553488a2_0_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259" name="Google Shape;259;g24553488a2_0_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10m : 135m</a:t>
            </a:r>
          </a:p>
          <a:p>
            <a:pPr marL="0" lvl="0" indent="0" algn="l" rtl="0">
              <a:spcBef>
                <a:spcPts val="0"/>
              </a:spcBef>
              <a:spcAft>
                <a:spcPts val="0"/>
              </a:spcAft>
              <a:buNone/>
            </a:pPr>
            <a:endParaRPr sz="1400" dirty="0"/>
          </a:p>
        </p:txBody>
      </p:sp>
    </p:spTree>
    <p:extLst>
      <p:ext uri="{BB962C8B-B14F-4D97-AF65-F5344CB8AC3E}">
        <p14:creationId xmlns:p14="http://schemas.microsoft.com/office/powerpoint/2010/main" val="4225064107"/>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0"/>
        <p:cNvGrpSpPr/>
        <p:nvPr/>
      </p:nvGrpSpPr>
      <p:grpSpPr>
        <a:xfrm>
          <a:off x="0" y="0"/>
          <a:ext cx="0" cy="0"/>
          <a:chOff x="0" y="0"/>
          <a:chExt cx="0" cy="0"/>
        </a:xfrm>
      </p:grpSpPr>
      <p:sp>
        <p:nvSpPr>
          <p:cNvPr id="181" name="Google Shape;181;g528d11e717_1_19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2" name="Google Shape;182;g528d11e717_1_19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t>5m : 140m</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If it is this simple, then why is it so hard to do?</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Why is test first different than test after?</a:t>
            </a:r>
          </a:p>
          <a:p>
            <a:pPr marL="0" lvl="0" indent="0" algn="l" rtl="0">
              <a:spcBef>
                <a:spcPts val="0"/>
              </a:spcBef>
              <a:spcAft>
                <a:spcPts val="0"/>
              </a:spcAft>
              <a:buNone/>
            </a:pPr>
            <a:r>
              <a:rPr lang="en-US" sz="1800" dirty="0">
                <a:latin typeface="Helvetica Neue"/>
                <a:ea typeface="Helvetica Neue"/>
                <a:cs typeface="Helvetica Neue"/>
                <a:sym typeface="Helvetica Neue"/>
              </a:rPr>
              <a:t>  - Which one drives the design?</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Where do we begin?</a:t>
            </a:r>
          </a:p>
        </p:txBody>
      </p:sp>
    </p:spTree>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1"/>
        <p:cNvGrpSpPr/>
        <p:nvPr/>
      </p:nvGrpSpPr>
      <p:grpSpPr>
        <a:xfrm>
          <a:off x="0" y="0"/>
          <a:ext cx="0" cy="0"/>
          <a:chOff x="0" y="0"/>
          <a:chExt cx="0" cy="0"/>
        </a:xfrm>
      </p:grpSpPr>
      <p:sp>
        <p:nvSpPr>
          <p:cNvPr id="92" name="Google Shape;92;g184075b88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3" name="Google Shape;93;g184075b88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dirty="0"/>
              <a:t>2m : 2m</a:t>
            </a:r>
          </a:p>
        </p:txBody>
      </p:sp>
    </p:spTree>
    <p:extLst>
      <p:ext uri="{BB962C8B-B14F-4D97-AF65-F5344CB8AC3E}">
        <p14:creationId xmlns:p14="http://schemas.microsoft.com/office/powerpoint/2010/main" val="1623664807"/>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28d11e717_1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28d11e717_1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5m : 145m</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Fake it 'til you make it says to write the simplest possible thing to pass your current tests. Frequently, when you've written a single test case for a new feature, that simplest possible thing is to return a constant. When something that simple satisfies your tests, it's because you don't (yet) have enough tests. So write another test. Now the feature you're developing needs some logic to it. Maybe this time the simplest possible thing is to write very basic if-else logic to handle your two test cases. You </a:t>
            </a:r>
            <a:r>
              <a:rPr lang="en-US" sz="1100" b="0" i="1" u="none" strike="noStrike" cap="none" dirty="0">
                <a:solidFill>
                  <a:srgbClr val="000000"/>
                </a:solidFill>
                <a:effectLst/>
                <a:latin typeface="Arial"/>
                <a:ea typeface="Arial"/>
                <a:cs typeface="Arial"/>
                <a:sym typeface="Arial"/>
              </a:rPr>
              <a:t>know</a:t>
            </a:r>
            <a:r>
              <a:rPr lang="en-US" sz="1100" b="0" i="0" u="none" strike="noStrike" cap="none" dirty="0">
                <a:solidFill>
                  <a:srgbClr val="000000"/>
                </a:solidFill>
                <a:effectLst/>
                <a:latin typeface="Arial"/>
                <a:ea typeface="Arial"/>
                <a:cs typeface="Arial"/>
                <a:sym typeface="Arial"/>
              </a:rPr>
              <a:t> you're faking it, so you know you're not done. When it becomes simpler to write the actual code to solve your problem than to extend your fake to cover yet another test case - that's what you do. And you've got enough test cases to make sure you're writing it correctly.</a:t>
            </a:r>
          </a:p>
          <a:p>
            <a:pPr marL="0" lvl="0" indent="0" algn="l" rtl="0">
              <a:spcBef>
                <a:spcPts val="0"/>
              </a:spcBef>
              <a:spcAft>
                <a:spcPts val="0"/>
              </a:spcAft>
              <a:buNone/>
            </a:pPr>
            <a:endParaRPr lang="en-US" sz="1100" b="0" i="0" u="none" strike="noStrike" cap="none" dirty="0">
              <a:solidFill>
                <a:srgbClr val="000000"/>
              </a:solidFill>
              <a:effectLst/>
              <a:latin typeface="Arial"/>
              <a:ea typeface="Helvetica Neue"/>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Helvetica Neue"/>
                <a:cs typeface="Arial"/>
                <a:sym typeface="Arial"/>
              </a:rPr>
              <a:t>If you are not used to this, it will drive you insane at first… you know the solution, will require &lt;x&gt; - so why not just implement that?</a:t>
            </a:r>
            <a:endParaRPr sz="1800" dirty="0">
              <a:latin typeface="Helvetica Neue"/>
              <a:ea typeface="Helvetica Neue"/>
              <a:cs typeface="Helvetica Neue"/>
              <a:sym typeface="Helvetica Neue"/>
            </a:endParaRPr>
          </a:p>
        </p:txBody>
      </p:sp>
    </p:spTree>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28d11e717_1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28d11e717_1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5m : 150m</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When we look at this, we obviously know this is not the desired solution – but as far as our tests are concerned, this is all the matters</a:t>
            </a:r>
          </a:p>
          <a:p>
            <a:pPr marL="0" lvl="0" indent="0" algn="l" rtl="0">
              <a:spcBef>
                <a:spcPts val="0"/>
              </a:spcBef>
              <a:spcAft>
                <a:spcPts val="0"/>
              </a:spcAft>
              <a:buNone/>
            </a:pPr>
            <a:endParaRPr lang="en-US" sz="1100" b="0" i="0" u="none" strike="noStrike" cap="none" dirty="0">
              <a:solidFill>
                <a:srgbClr val="000000"/>
              </a:solidFill>
              <a:effectLst/>
              <a:latin typeface="Arial"/>
              <a:ea typeface="Helvetica Neue"/>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Helvetica Neue"/>
                <a:cs typeface="Arial"/>
                <a:sym typeface="Arial"/>
              </a:rPr>
              <a:t>What is the value in this? “Earning Complexity”</a:t>
            </a:r>
          </a:p>
          <a:p>
            <a:pPr marL="0" lvl="0" indent="0" algn="l" rtl="0">
              <a:spcBef>
                <a:spcPts val="0"/>
              </a:spcBef>
              <a:spcAft>
                <a:spcPts val="0"/>
              </a:spcAft>
              <a:buNone/>
            </a:pPr>
            <a:endParaRPr lang="en-US" sz="1100" b="0" i="0" u="none" strike="noStrike" cap="none" dirty="0">
              <a:solidFill>
                <a:srgbClr val="000000"/>
              </a:solidFill>
              <a:effectLst/>
              <a:latin typeface="Arial"/>
              <a:ea typeface="Helvetica Neue"/>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Helvetica Neue"/>
                <a:cs typeface="Arial"/>
                <a:sym typeface="Arial"/>
              </a:rPr>
              <a:t>Regardless of the implementation, “it should work with one” will ALWAYS pass – having this safety net allows us to expand into much more complicated business object</a:t>
            </a:r>
          </a:p>
          <a:p>
            <a:pPr marL="0" lvl="0" indent="0" algn="l" rtl="0">
              <a:spcBef>
                <a:spcPts val="0"/>
              </a:spcBef>
              <a:spcAft>
                <a:spcPts val="0"/>
              </a:spcAft>
              <a:buNone/>
            </a:pPr>
            <a:endParaRPr lang="en-US" sz="1100" b="0" i="0" u="none" strike="noStrike" cap="none" dirty="0">
              <a:solidFill>
                <a:srgbClr val="000000"/>
              </a:solidFill>
              <a:effectLst/>
              <a:latin typeface="Arial"/>
              <a:ea typeface="Helvetica Neue"/>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Helvetica Neue"/>
                <a:cs typeface="Arial"/>
                <a:sym typeface="Arial"/>
              </a:rPr>
              <a:t>Where else do we return stubbed results?</a:t>
            </a:r>
            <a:br>
              <a:rPr lang="en-US" sz="1100" b="0" i="0" u="none" strike="noStrike" cap="none" dirty="0">
                <a:solidFill>
                  <a:srgbClr val="000000"/>
                </a:solidFill>
                <a:effectLst/>
                <a:latin typeface="Arial"/>
                <a:ea typeface="Helvetica Neue"/>
                <a:cs typeface="Arial"/>
                <a:sym typeface="Arial"/>
              </a:rPr>
            </a:br>
            <a:r>
              <a:rPr lang="en-US" sz="1100" b="0" i="0" u="none" strike="noStrike" cap="none" dirty="0">
                <a:solidFill>
                  <a:srgbClr val="000000"/>
                </a:solidFill>
                <a:effectLst/>
                <a:latin typeface="Arial"/>
                <a:ea typeface="Helvetica Neue"/>
                <a:cs typeface="Arial"/>
                <a:sym typeface="Arial"/>
              </a:rPr>
              <a:t>Front end developing against a non-existent API – we know the shape, we know the expected results, but until complete we just return a static result</a:t>
            </a:r>
            <a:endParaRPr sz="1800" dirty="0">
              <a:latin typeface="Helvetica Neue"/>
              <a:ea typeface="Helvetica Neue"/>
              <a:cs typeface="Helvetica Neue"/>
              <a:sym typeface="Helvetica Neue"/>
            </a:endParaRPr>
          </a:p>
        </p:txBody>
      </p:sp>
    </p:spTree>
    <p:extLst>
      <p:ext uri="{BB962C8B-B14F-4D97-AF65-F5344CB8AC3E}">
        <p14:creationId xmlns:p14="http://schemas.microsoft.com/office/powerpoint/2010/main" val="3920592668"/>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28d11e717_1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28d11e717_1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15m : 165m</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Have you had a hard time figuring out where to start with Test-Driven Development.</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People new to TDD often struggle with what test to write. It’s hard to know where to start or what test to write next.</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It’s hard to know when you are done, and it’s scary to think you will leave some incomplete code behind</a:t>
            </a:r>
          </a:p>
          <a:p>
            <a:pPr marL="0" lvl="0" indent="0" algn="l" rtl="0">
              <a:spcBef>
                <a:spcPts val="0"/>
              </a:spcBef>
              <a:spcAft>
                <a:spcPts val="0"/>
              </a:spcAft>
              <a:buNone/>
            </a:pPr>
            <a:endParaRPr lang="en-US" sz="1100" b="0" i="0" u="none" strike="noStrike" cap="none" dirty="0">
              <a:solidFill>
                <a:srgbClr val="000000"/>
              </a:solidFill>
              <a:effectLst/>
              <a:latin typeface="Arial"/>
              <a:ea typeface="Helvetica Neue"/>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When test-driving, guided by ZOMBIES, the first test </a:t>
            </a:r>
            <a:r>
              <a:rPr lang="en-US" sz="1100" b="1" i="0" u="none" strike="noStrike" cap="none" dirty="0">
                <a:solidFill>
                  <a:srgbClr val="000000"/>
                </a:solidFill>
                <a:effectLst/>
                <a:latin typeface="Arial"/>
                <a:ea typeface="Arial"/>
                <a:cs typeface="Arial"/>
                <a:sym typeface="Arial"/>
              </a:rPr>
              <a:t>S</a:t>
            </a:r>
            <a:r>
              <a:rPr lang="en-US" sz="1100" b="0" i="0" u="none" strike="noStrike" cap="none" dirty="0">
                <a:solidFill>
                  <a:srgbClr val="000000"/>
                </a:solidFill>
                <a:effectLst/>
                <a:latin typeface="Arial"/>
                <a:ea typeface="Arial"/>
                <a:cs typeface="Arial"/>
                <a:sym typeface="Arial"/>
              </a:rPr>
              <a:t>cenarios are for </a:t>
            </a:r>
            <a:r>
              <a:rPr lang="en-US" sz="1100" b="1" i="0" u="none" strike="noStrike" cap="none" dirty="0">
                <a:solidFill>
                  <a:srgbClr val="000000"/>
                </a:solidFill>
                <a:effectLst/>
                <a:latin typeface="Arial"/>
                <a:ea typeface="Arial"/>
                <a:cs typeface="Arial"/>
                <a:sym typeface="Arial"/>
              </a:rPr>
              <a:t>S</a:t>
            </a:r>
            <a:r>
              <a:rPr lang="en-US" sz="1100" b="0" i="0" u="none" strike="noStrike" cap="none" dirty="0">
                <a:solidFill>
                  <a:srgbClr val="000000"/>
                </a:solidFill>
                <a:effectLst/>
                <a:latin typeface="Arial"/>
                <a:ea typeface="Arial"/>
                <a:cs typeface="Arial"/>
                <a:sym typeface="Arial"/>
              </a:rPr>
              <a:t>imple post-conditions of a just created object. These are the </a:t>
            </a:r>
            <a:r>
              <a:rPr lang="en-US" sz="1100" b="1" i="0" u="none" strike="noStrike" cap="none" dirty="0">
                <a:solidFill>
                  <a:srgbClr val="000000"/>
                </a:solidFill>
                <a:effectLst/>
                <a:latin typeface="Arial"/>
                <a:ea typeface="Arial"/>
                <a:cs typeface="Arial"/>
                <a:sym typeface="Arial"/>
              </a:rPr>
              <a:t>Z</a:t>
            </a:r>
            <a:r>
              <a:rPr lang="en-US" sz="1100" b="0" i="0" u="none" strike="noStrike" cap="none" dirty="0">
                <a:solidFill>
                  <a:srgbClr val="000000"/>
                </a:solidFill>
                <a:effectLst/>
                <a:latin typeface="Arial"/>
                <a:ea typeface="Arial"/>
                <a:cs typeface="Arial"/>
                <a:sym typeface="Arial"/>
              </a:rPr>
              <a:t>ero cases. While defining the </a:t>
            </a:r>
            <a:r>
              <a:rPr lang="en-US" sz="1100" b="1" i="0" u="none" strike="noStrike" cap="none" dirty="0">
                <a:solidFill>
                  <a:srgbClr val="000000"/>
                </a:solidFill>
                <a:effectLst/>
                <a:latin typeface="Arial"/>
                <a:ea typeface="Arial"/>
                <a:cs typeface="Arial"/>
                <a:sym typeface="Arial"/>
              </a:rPr>
              <a:t>Z</a:t>
            </a:r>
            <a:r>
              <a:rPr lang="en-US" sz="1100" b="0" i="0" u="none" strike="noStrike" cap="none" dirty="0">
                <a:solidFill>
                  <a:srgbClr val="000000"/>
                </a:solidFill>
                <a:effectLst/>
                <a:latin typeface="Arial"/>
                <a:ea typeface="Arial"/>
                <a:cs typeface="Arial"/>
                <a:sym typeface="Arial"/>
              </a:rPr>
              <a:t>ero cases, take care to design the </a:t>
            </a:r>
            <a:r>
              <a:rPr lang="en-US" sz="1100" b="1" i="0" u="none" strike="noStrike" cap="none" dirty="0">
                <a:solidFill>
                  <a:srgbClr val="000000"/>
                </a:solidFill>
                <a:effectLst/>
                <a:latin typeface="Arial"/>
                <a:ea typeface="Arial"/>
                <a:cs typeface="Arial"/>
                <a:sym typeface="Arial"/>
              </a:rPr>
              <a:t>I</a:t>
            </a:r>
            <a:r>
              <a:rPr lang="en-US" sz="1100" b="0" i="0" u="none" strike="noStrike" cap="none" dirty="0">
                <a:solidFill>
                  <a:srgbClr val="000000"/>
                </a:solidFill>
                <a:effectLst/>
                <a:latin typeface="Arial"/>
                <a:ea typeface="Arial"/>
                <a:cs typeface="Arial"/>
                <a:sym typeface="Arial"/>
              </a:rPr>
              <a:t>nterface and capture the </a:t>
            </a:r>
            <a:r>
              <a:rPr lang="en-US" sz="1100" b="1" i="0" u="none" strike="noStrike" cap="none" dirty="0">
                <a:solidFill>
                  <a:srgbClr val="000000"/>
                </a:solidFill>
                <a:effectLst/>
                <a:latin typeface="Arial"/>
                <a:ea typeface="Arial"/>
                <a:cs typeface="Arial"/>
                <a:sym typeface="Arial"/>
              </a:rPr>
              <a:t>B</a:t>
            </a:r>
            <a:r>
              <a:rPr lang="en-US" sz="1100" b="0" i="0" u="none" strike="noStrike" cap="none" dirty="0">
                <a:solidFill>
                  <a:srgbClr val="000000"/>
                </a:solidFill>
                <a:effectLst/>
                <a:latin typeface="Arial"/>
                <a:ea typeface="Arial"/>
                <a:cs typeface="Arial"/>
                <a:sym typeface="Arial"/>
              </a:rPr>
              <a:t>oundary </a:t>
            </a:r>
            <a:r>
              <a:rPr lang="en-US" sz="1100" b="1" i="0" u="none" strike="noStrike" cap="none" dirty="0">
                <a:solidFill>
                  <a:srgbClr val="000000"/>
                </a:solidFill>
                <a:effectLst/>
                <a:latin typeface="Arial"/>
                <a:ea typeface="Arial"/>
                <a:cs typeface="Arial"/>
                <a:sym typeface="Arial"/>
              </a:rPr>
              <a:t>B</a:t>
            </a:r>
            <a:r>
              <a:rPr lang="en-US" sz="1100" b="0" i="0" u="none" strike="noStrike" cap="none" dirty="0">
                <a:solidFill>
                  <a:srgbClr val="000000"/>
                </a:solidFill>
                <a:effectLst/>
                <a:latin typeface="Arial"/>
                <a:ea typeface="Arial"/>
                <a:cs typeface="Arial"/>
                <a:sym typeface="Arial"/>
              </a:rPr>
              <a:t>ehaviors in your test </a:t>
            </a:r>
            <a:r>
              <a:rPr lang="en-US" sz="1100" b="1" i="0" u="none" strike="noStrike" cap="none" dirty="0">
                <a:solidFill>
                  <a:srgbClr val="000000"/>
                </a:solidFill>
                <a:effectLst/>
                <a:latin typeface="Arial"/>
                <a:ea typeface="Arial"/>
                <a:cs typeface="Arial"/>
                <a:sym typeface="Arial"/>
              </a:rPr>
              <a:t>S</a:t>
            </a:r>
            <a:r>
              <a:rPr lang="en-US" sz="1100" b="0" i="0" u="none" strike="noStrike" cap="none" dirty="0">
                <a:solidFill>
                  <a:srgbClr val="000000"/>
                </a:solidFill>
                <a:effectLst/>
                <a:latin typeface="Arial"/>
                <a:ea typeface="Arial"/>
                <a:cs typeface="Arial"/>
                <a:sym typeface="Arial"/>
              </a:rPr>
              <a:t>cenarios. Keep it </a:t>
            </a:r>
            <a:r>
              <a:rPr lang="en-US" sz="1100" b="1" i="0" u="none" strike="noStrike" cap="none" dirty="0">
                <a:solidFill>
                  <a:srgbClr val="000000"/>
                </a:solidFill>
                <a:effectLst/>
                <a:latin typeface="Arial"/>
                <a:ea typeface="Arial"/>
                <a:cs typeface="Arial"/>
                <a:sym typeface="Arial"/>
              </a:rPr>
              <a:t>S</a:t>
            </a:r>
            <a:r>
              <a:rPr lang="en-US" sz="1100" b="0" i="0" u="none" strike="noStrike" cap="none" dirty="0">
                <a:solidFill>
                  <a:srgbClr val="000000"/>
                </a:solidFill>
                <a:effectLst/>
                <a:latin typeface="Arial"/>
                <a:ea typeface="Arial"/>
                <a:cs typeface="Arial"/>
                <a:sym typeface="Arial"/>
              </a:rPr>
              <a:t>imple, both </a:t>
            </a:r>
            <a:r>
              <a:rPr lang="en-US" sz="1100" b="1" i="0" u="none" strike="noStrike" cap="none" dirty="0">
                <a:solidFill>
                  <a:srgbClr val="000000"/>
                </a:solidFill>
                <a:effectLst/>
                <a:latin typeface="Arial"/>
                <a:ea typeface="Arial"/>
                <a:cs typeface="Arial"/>
                <a:sym typeface="Arial"/>
              </a:rPr>
              <a:t>S</a:t>
            </a:r>
            <a:r>
              <a:rPr lang="en-US" sz="1100" b="0" i="0" u="none" strike="noStrike" cap="none" dirty="0">
                <a:solidFill>
                  <a:srgbClr val="000000"/>
                </a:solidFill>
                <a:effectLst/>
                <a:latin typeface="Arial"/>
                <a:ea typeface="Arial"/>
                <a:cs typeface="Arial"/>
                <a:sym typeface="Arial"/>
              </a:rPr>
              <a:t>olutions and </a:t>
            </a:r>
            <a:r>
              <a:rPr lang="en-US" sz="1100" b="1" i="0" u="none" strike="noStrike" cap="none" dirty="0">
                <a:solidFill>
                  <a:srgbClr val="000000"/>
                </a:solidFill>
                <a:effectLst/>
                <a:latin typeface="Arial"/>
                <a:ea typeface="Arial"/>
                <a:cs typeface="Arial"/>
                <a:sym typeface="Arial"/>
              </a:rPr>
              <a:t>S</a:t>
            </a:r>
            <a:r>
              <a:rPr lang="en-US" sz="1100" b="0" i="0" u="none" strike="noStrike" cap="none" dirty="0">
                <a:solidFill>
                  <a:srgbClr val="000000"/>
                </a:solidFill>
                <a:effectLst/>
                <a:latin typeface="Arial"/>
                <a:ea typeface="Arial"/>
                <a:cs typeface="Arial"/>
                <a:sym typeface="Arial"/>
              </a:rPr>
              <a:t>cenarios. You’ll find that hard. Once progress is made on the </a:t>
            </a:r>
            <a:r>
              <a:rPr lang="en-US" sz="1100" b="1" i="0" u="none" strike="noStrike" cap="none" dirty="0">
                <a:solidFill>
                  <a:srgbClr val="000000"/>
                </a:solidFill>
                <a:effectLst/>
                <a:latin typeface="Arial"/>
                <a:ea typeface="Arial"/>
                <a:cs typeface="Arial"/>
                <a:sym typeface="Arial"/>
              </a:rPr>
              <a:t>Z</a:t>
            </a:r>
            <a:r>
              <a:rPr lang="en-US" sz="1100" b="0" i="0" u="none" strike="noStrike" cap="none" dirty="0">
                <a:solidFill>
                  <a:srgbClr val="000000"/>
                </a:solidFill>
                <a:effectLst/>
                <a:latin typeface="Arial"/>
                <a:ea typeface="Arial"/>
                <a:cs typeface="Arial"/>
                <a:sym typeface="Arial"/>
              </a:rPr>
              <a:t>ero cases, move to the next special </a:t>
            </a:r>
            <a:r>
              <a:rPr lang="en-US" sz="1100" b="1" i="0" u="none" strike="noStrike" cap="none" dirty="0">
                <a:solidFill>
                  <a:srgbClr val="000000"/>
                </a:solidFill>
                <a:effectLst/>
                <a:latin typeface="Arial"/>
                <a:ea typeface="Arial"/>
                <a:cs typeface="Arial"/>
                <a:sym typeface="Arial"/>
              </a:rPr>
              <a:t>B</a:t>
            </a:r>
            <a:r>
              <a:rPr lang="en-US" sz="1100" b="0" i="0" u="none" strike="noStrike" cap="none" dirty="0">
                <a:solidFill>
                  <a:srgbClr val="000000"/>
                </a:solidFill>
                <a:effectLst/>
                <a:latin typeface="Arial"/>
                <a:ea typeface="Arial"/>
                <a:cs typeface="Arial"/>
                <a:sym typeface="Arial"/>
              </a:rPr>
              <a:t>oundary case, testing the </a:t>
            </a:r>
            <a:r>
              <a:rPr lang="en-US" sz="1100" b="1" i="0" u="none" strike="noStrike" cap="none" dirty="0">
                <a:solidFill>
                  <a:srgbClr val="000000"/>
                </a:solidFill>
                <a:effectLst/>
                <a:latin typeface="Arial"/>
                <a:ea typeface="Arial"/>
                <a:cs typeface="Arial"/>
                <a:sym typeface="Arial"/>
              </a:rPr>
              <a:t>B</a:t>
            </a:r>
            <a:r>
              <a:rPr lang="en-US" sz="1100" b="0" i="0" u="none" strike="noStrike" cap="none" dirty="0">
                <a:solidFill>
                  <a:srgbClr val="000000"/>
                </a:solidFill>
                <a:effectLst/>
                <a:latin typeface="Arial"/>
                <a:ea typeface="Arial"/>
                <a:cs typeface="Arial"/>
                <a:sym typeface="Arial"/>
              </a:rPr>
              <a:t>ehavior desired when transitioning from </a:t>
            </a:r>
            <a:r>
              <a:rPr lang="en-US" sz="1100" b="1" i="0" u="none" strike="noStrike" cap="none" dirty="0">
                <a:solidFill>
                  <a:srgbClr val="000000"/>
                </a:solidFill>
                <a:effectLst/>
                <a:latin typeface="Arial"/>
                <a:ea typeface="Arial"/>
                <a:cs typeface="Arial"/>
                <a:sym typeface="Arial"/>
              </a:rPr>
              <a:t>Z</a:t>
            </a:r>
            <a:r>
              <a:rPr lang="en-US" sz="1100" b="0" i="0" u="none" strike="noStrike" cap="none" dirty="0">
                <a:solidFill>
                  <a:srgbClr val="000000"/>
                </a:solidFill>
                <a:effectLst/>
                <a:latin typeface="Arial"/>
                <a:ea typeface="Arial"/>
                <a:cs typeface="Arial"/>
                <a:sym typeface="Arial"/>
              </a:rPr>
              <a:t>ero to </a:t>
            </a:r>
            <a:r>
              <a:rPr lang="en-US" sz="1100" b="1" i="0" u="none" strike="noStrike" cap="none" dirty="0">
                <a:solidFill>
                  <a:srgbClr val="000000"/>
                </a:solidFill>
                <a:effectLst/>
                <a:latin typeface="Arial"/>
                <a:ea typeface="Arial"/>
                <a:cs typeface="Arial"/>
                <a:sym typeface="Arial"/>
              </a:rPr>
              <a:t>O</a:t>
            </a:r>
            <a:r>
              <a:rPr lang="en-US" sz="1100" b="0" i="0" u="none" strike="noStrike" cap="none" dirty="0">
                <a:solidFill>
                  <a:srgbClr val="000000"/>
                </a:solidFill>
                <a:effectLst/>
                <a:latin typeface="Arial"/>
                <a:ea typeface="Arial"/>
                <a:cs typeface="Arial"/>
                <a:sym typeface="Arial"/>
              </a:rPr>
              <a:t>ne. To do so there are likely other </a:t>
            </a:r>
            <a:r>
              <a:rPr lang="en-US" sz="1100" b="1" i="0" u="none" strike="noStrike" cap="none" dirty="0">
                <a:solidFill>
                  <a:srgbClr val="000000"/>
                </a:solidFill>
                <a:effectLst/>
                <a:latin typeface="Arial"/>
                <a:ea typeface="Arial"/>
                <a:cs typeface="Arial"/>
                <a:sym typeface="Arial"/>
              </a:rPr>
              <a:t>I</a:t>
            </a:r>
            <a:r>
              <a:rPr lang="en-US" sz="1100" b="0" i="0" u="none" strike="noStrike" cap="none" dirty="0">
                <a:solidFill>
                  <a:srgbClr val="000000"/>
                </a:solidFill>
                <a:effectLst/>
                <a:latin typeface="Arial"/>
                <a:ea typeface="Arial"/>
                <a:cs typeface="Arial"/>
                <a:sym typeface="Arial"/>
              </a:rPr>
              <a:t>nterfaces to define and use in new test </a:t>
            </a:r>
            <a:r>
              <a:rPr lang="en-US" sz="1100" b="1" i="0" u="none" strike="noStrike" cap="none" dirty="0">
                <a:solidFill>
                  <a:srgbClr val="000000"/>
                </a:solidFill>
                <a:effectLst/>
                <a:latin typeface="Arial"/>
                <a:ea typeface="Arial"/>
                <a:cs typeface="Arial"/>
                <a:sym typeface="Arial"/>
              </a:rPr>
              <a:t>S</a:t>
            </a:r>
            <a:r>
              <a:rPr lang="en-US" sz="1100" b="0" i="0" u="none" strike="noStrike" cap="none" dirty="0">
                <a:solidFill>
                  <a:srgbClr val="000000"/>
                </a:solidFill>
                <a:effectLst/>
                <a:latin typeface="Arial"/>
                <a:ea typeface="Arial"/>
                <a:cs typeface="Arial"/>
                <a:sym typeface="Arial"/>
              </a:rPr>
              <a:t>cenarios. Once the </a:t>
            </a:r>
            <a:r>
              <a:rPr lang="en-US" sz="1100" b="1" i="0" u="none" strike="noStrike" cap="none" dirty="0">
                <a:solidFill>
                  <a:srgbClr val="000000"/>
                </a:solidFill>
                <a:effectLst/>
                <a:latin typeface="Arial"/>
                <a:ea typeface="Arial"/>
                <a:cs typeface="Arial"/>
                <a:sym typeface="Arial"/>
              </a:rPr>
              <a:t>B</a:t>
            </a:r>
            <a:r>
              <a:rPr lang="en-US" sz="1100" b="0" i="0" u="none" strike="noStrike" cap="none" dirty="0">
                <a:solidFill>
                  <a:srgbClr val="000000"/>
                </a:solidFill>
                <a:effectLst/>
                <a:latin typeface="Arial"/>
                <a:ea typeface="Arial"/>
                <a:cs typeface="Arial"/>
                <a:sym typeface="Arial"/>
              </a:rPr>
              <a:t>oundary </a:t>
            </a:r>
            <a:r>
              <a:rPr lang="en-US" sz="1100" b="1" i="0" u="none" strike="noStrike" cap="none" dirty="0">
                <a:solidFill>
                  <a:srgbClr val="000000"/>
                </a:solidFill>
                <a:effectLst/>
                <a:latin typeface="Arial"/>
                <a:ea typeface="Arial"/>
                <a:cs typeface="Arial"/>
                <a:sym typeface="Arial"/>
              </a:rPr>
              <a:t>B</a:t>
            </a:r>
            <a:r>
              <a:rPr lang="en-US" sz="1100" b="0" i="0" u="none" strike="noStrike" cap="none" dirty="0">
                <a:solidFill>
                  <a:srgbClr val="000000"/>
                </a:solidFill>
                <a:effectLst/>
                <a:latin typeface="Arial"/>
                <a:ea typeface="Arial"/>
                <a:cs typeface="Arial"/>
                <a:sym typeface="Arial"/>
              </a:rPr>
              <a:t>ehaviors between </a:t>
            </a:r>
            <a:r>
              <a:rPr lang="en-US" sz="1100" b="1" i="0" u="none" strike="noStrike" cap="none" dirty="0">
                <a:solidFill>
                  <a:srgbClr val="000000"/>
                </a:solidFill>
                <a:effectLst/>
                <a:latin typeface="Arial"/>
                <a:ea typeface="Arial"/>
                <a:cs typeface="Arial"/>
                <a:sym typeface="Arial"/>
              </a:rPr>
              <a:t>Z</a:t>
            </a:r>
            <a:r>
              <a:rPr lang="en-US" sz="1100" b="0" i="0" u="none" strike="noStrike" cap="none" dirty="0">
                <a:solidFill>
                  <a:srgbClr val="000000"/>
                </a:solidFill>
                <a:effectLst/>
                <a:latin typeface="Arial"/>
                <a:ea typeface="Arial"/>
                <a:cs typeface="Arial"/>
                <a:sym typeface="Arial"/>
              </a:rPr>
              <a:t>ero and </a:t>
            </a:r>
            <a:r>
              <a:rPr lang="en-US" sz="1100" b="1" i="0" u="none" strike="noStrike" cap="none" dirty="0">
                <a:solidFill>
                  <a:srgbClr val="000000"/>
                </a:solidFill>
                <a:effectLst/>
                <a:latin typeface="Arial"/>
                <a:ea typeface="Arial"/>
                <a:cs typeface="Arial"/>
                <a:sym typeface="Arial"/>
              </a:rPr>
              <a:t>One</a:t>
            </a:r>
            <a:r>
              <a:rPr lang="en-US" sz="1100" b="0" i="0" u="none" strike="noStrike" cap="none" dirty="0">
                <a:solidFill>
                  <a:srgbClr val="000000"/>
                </a:solidFill>
                <a:effectLst/>
                <a:latin typeface="Arial"/>
                <a:ea typeface="Arial"/>
                <a:cs typeface="Arial"/>
                <a:sym typeface="Arial"/>
              </a:rPr>
              <a:t> (and possibly back to </a:t>
            </a:r>
            <a:r>
              <a:rPr lang="en-US" sz="1100" b="1" i="0" u="none" strike="noStrike" cap="none" dirty="0">
                <a:solidFill>
                  <a:srgbClr val="000000"/>
                </a:solidFill>
                <a:effectLst/>
                <a:latin typeface="Arial"/>
                <a:ea typeface="Arial"/>
                <a:cs typeface="Arial"/>
                <a:sym typeface="Arial"/>
              </a:rPr>
              <a:t>Z</a:t>
            </a:r>
            <a:r>
              <a:rPr lang="en-US" sz="1100" b="0" i="0" u="none" strike="noStrike" cap="none" dirty="0">
                <a:solidFill>
                  <a:srgbClr val="000000"/>
                </a:solidFill>
                <a:effectLst/>
                <a:latin typeface="Arial"/>
                <a:ea typeface="Arial"/>
                <a:cs typeface="Arial"/>
                <a:sym typeface="Arial"/>
              </a:rPr>
              <a:t>ero from </a:t>
            </a:r>
            <a:r>
              <a:rPr lang="en-US" sz="1100" b="1" i="0" u="none" strike="noStrike" cap="none" dirty="0">
                <a:solidFill>
                  <a:srgbClr val="000000"/>
                </a:solidFill>
                <a:effectLst/>
                <a:latin typeface="Arial"/>
                <a:ea typeface="Arial"/>
                <a:cs typeface="Arial"/>
                <a:sym typeface="Arial"/>
              </a:rPr>
              <a:t>O</a:t>
            </a:r>
            <a:r>
              <a:rPr lang="en-US" sz="1100" b="0" i="0" u="none" strike="noStrike" cap="none" dirty="0">
                <a:solidFill>
                  <a:srgbClr val="000000"/>
                </a:solidFill>
                <a:effectLst/>
                <a:latin typeface="Arial"/>
                <a:ea typeface="Arial"/>
                <a:cs typeface="Arial"/>
                <a:sym typeface="Arial"/>
              </a:rPr>
              <a:t>ne) have been captured in tests, move on to start to generalize your design now dealing with </a:t>
            </a:r>
            <a:r>
              <a:rPr lang="en-US" sz="1100" b="1" i="0" u="none" strike="noStrike" cap="none" dirty="0">
                <a:solidFill>
                  <a:srgbClr val="000000"/>
                </a:solidFill>
                <a:effectLst/>
                <a:latin typeface="Arial"/>
                <a:ea typeface="Arial"/>
                <a:cs typeface="Arial"/>
                <a:sym typeface="Arial"/>
              </a:rPr>
              <a:t>M</a:t>
            </a:r>
            <a:r>
              <a:rPr lang="en-US" sz="1100" b="0" i="0" u="none" strike="noStrike" cap="none" dirty="0">
                <a:solidFill>
                  <a:srgbClr val="000000"/>
                </a:solidFill>
                <a:effectLst/>
                <a:latin typeface="Arial"/>
                <a:ea typeface="Arial"/>
                <a:cs typeface="Arial"/>
                <a:sym typeface="Arial"/>
              </a:rPr>
              <a:t>ore complex </a:t>
            </a:r>
            <a:r>
              <a:rPr lang="en-US" sz="1100" b="1" i="0" u="none" strike="noStrike" cap="none" dirty="0">
                <a:solidFill>
                  <a:srgbClr val="000000"/>
                </a:solidFill>
                <a:effectLst/>
                <a:latin typeface="Arial"/>
                <a:ea typeface="Arial"/>
                <a:cs typeface="Arial"/>
                <a:sym typeface="Arial"/>
              </a:rPr>
              <a:t>S</a:t>
            </a:r>
            <a:r>
              <a:rPr lang="en-US" sz="1100" b="0" i="0" u="none" strike="noStrike" cap="none" dirty="0">
                <a:solidFill>
                  <a:srgbClr val="000000"/>
                </a:solidFill>
                <a:effectLst/>
                <a:latin typeface="Arial"/>
                <a:ea typeface="Arial"/>
                <a:cs typeface="Arial"/>
                <a:sym typeface="Arial"/>
              </a:rPr>
              <a:t>cenarios and </a:t>
            </a:r>
            <a:r>
              <a:rPr lang="en-US" sz="1100" b="1" i="0" u="none" strike="noStrike" cap="none" dirty="0">
                <a:solidFill>
                  <a:srgbClr val="000000"/>
                </a:solidFill>
                <a:effectLst/>
                <a:latin typeface="Arial"/>
                <a:ea typeface="Arial"/>
                <a:cs typeface="Arial"/>
                <a:sym typeface="Arial"/>
              </a:rPr>
              <a:t>M</a:t>
            </a:r>
            <a:r>
              <a:rPr lang="en-US" sz="1100" b="0" i="0" u="none" strike="noStrike" cap="none" dirty="0">
                <a:solidFill>
                  <a:srgbClr val="000000"/>
                </a:solidFill>
                <a:effectLst/>
                <a:latin typeface="Arial"/>
                <a:ea typeface="Arial"/>
                <a:cs typeface="Arial"/>
                <a:sym typeface="Arial"/>
              </a:rPr>
              <a:t>any items being managed. Often there are new </a:t>
            </a:r>
            <a:r>
              <a:rPr lang="en-US" sz="1100" b="1" i="0" u="none" strike="noStrike" cap="none" dirty="0">
                <a:solidFill>
                  <a:srgbClr val="000000"/>
                </a:solidFill>
                <a:effectLst/>
                <a:latin typeface="Arial"/>
                <a:ea typeface="Arial"/>
                <a:cs typeface="Arial"/>
                <a:sym typeface="Arial"/>
              </a:rPr>
              <a:t>B</a:t>
            </a:r>
            <a:r>
              <a:rPr lang="en-US" sz="1100" b="0" i="0" u="none" strike="noStrike" cap="none" dirty="0">
                <a:solidFill>
                  <a:srgbClr val="000000"/>
                </a:solidFill>
                <a:effectLst/>
                <a:latin typeface="Arial"/>
                <a:ea typeface="Arial"/>
                <a:cs typeface="Arial"/>
                <a:sym typeface="Arial"/>
              </a:rPr>
              <a:t>oundary conditions to be concerned with. Finally review your work and make sure you consider and </a:t>
            </a:r>
            <a:r>
              <a:rPr lang="en-US" sz="1100" b="1" i="0" u="none" strike="noStrike" cap="none" dirty="0">
                <a:solidFill>
                  <a:srgbClr val="000000"/>
                </a:solidFill>
                <a:effectLst/>
                <a:latin typeface="Arial"/>
                <a:ea typeface="Arial"/>
                <a:cs typeface="Arial"/>
                <a:sym typeface="Arial"/>
              </a:rPr>
              <a:t>E</a:t>
            </a:r>
            <a:r>
              <a:rPr lang="en-US" sz="1100" b="0" i="0" u="none" strike="noStrike" cap="none" dirty="0">
                <a:solidFill>
                  <a:srgbClr val="000000"/>
                </a:solidFill>
                <a:effectLst/>
                <a:latin typeface="Arial"/>
                <a:ea typeface="Arial"/>
                <a:cs typeface="Arial"/>
                <a:sym typeface="Arial"/>
              </a:rPr>
              <a:t>xercise the </a:t>
            </a:r>
            <a:r>
              <a:rPr lang="en-US" sz="1100" b="1" i="0" u="none" strike="noStrike" cap="none" dirty="0">
                <a:solidFill>
                  <a:srgbClr val="000000"/>
                </a:solidFill>
                <a:effectLst/>
                <a:latin typeface="Arial"/>
                <a:ea typeface="Arial"/>
                <a:cs typeface="Arial"/>
                <a:sym typeface="Arial"/>
              </a:rPr>
              <a:t>E</a:t>
            </a:r>
            <a:r>
              <a:rPr lang="en-US" sz="1100" b="0" i="0" u="none" strike="noStrike" cap="none" dirty="0">
                <a:solidFill>
                  <a:srgbClr val="000000"/>
                </a:solidFill>
                <a:effectLst/>
                <a:latin typeface="Arial"/>
                <a:ea typeface="Arial"/>
                <a:cs typeface="Arial"/>
                <a:sym typeface="Arial"/>
              </a:rPr>
              <a:t>xceptional things that might happen</a:t>
            </a:r>
            <a:endParaRPr lang="en-US" sz="1100" b="0" i="0" u="none" strike="noStrike" cap="none" dirty="0">
              <a:solidFill>
                <a:srgbClr val="000000"/>
              </a:solidFill>
              <a:effectLst/>
              <a:latin typeface="Arial"/>
              <a:ea typeface="Helvetica Neue"/>
              <a:cs typeface="Arial"/>
              <a:sym typeface="Arial"/>
            </a:endParaRPr>
          </a:p>
          <a:p>
            <a:pPr marL="0" lvl="0" indent="0" algn="l" rtl="0">
              <a:spcBef>
                <a:spcPts val="0"/>
              </a:spcBef>
              <a:spcAft>
                <a:spcPts val="0"/>
              </a:spcAft>
              <a:buNone/>
            </a:pPr>
            <a:endParaRPr lang="en-US" sz="1100" b="0" i="0" u="none" strike="noStrike" cap="none" dirty="0">
              <a:solidFill>
                <a:srgbClr val="000000"/>
              </a:solidFill>
              <a:effectLst/>
              <a:latin typeface="Arial"/>
              <a:ea typeface="Helvetica Neue"/>
              <a:cs typeface="Arial"/>
              <a:sym typeface="Arial"/>
            </a:endParaRPr>
          </a:p>
          <a:p>
            <a:pPr marL="0" lvl="0" indent="0" algn="l" rtl="0">
              <a:spcBef>
                <a:spcPts val="0"/>
              </a:spcBef>
              <a:spcAft>
                <a:spcPts val="0"/>
              </a:spcAft>
              <a:buNone/>
            </a:pPr>
            <a:r>
              <a:rPr lang="en-US" sz="1800" dirty="0">
                <a:latin typeface="Helvetica Neue"/>
                <a:ea typeface="Helvetica Neue"/>
                <a:cs typeface="Helvetica Neue"/>
                <a:sym typeface="Helvetica Neue"/>
              </a:rPr>
              <a:t>Go through each step, in regards to Fizz Buzz</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http://</a:t>
            </a:r>
            <a:r>
              <a:rPr lang="en-US" sz="1800" dirty="0" err="1">
                <a:latin typeface="Helvetica Neue"/>
                <a:ea typeface="Helvetica Neue"/>
                <a:cs typeface="Helvetica Neue"/>
                <a:sym typeface="Helvetica Neue"/>
              </a:rPr>
              <a:t>blog.wingman-sw.com</a:t>
            </a:r>
            <a:r>
              <a:rPr lang="en-US" sz="1800" dirty="0">
                <a:latin typeface="Helvetica Neue"/>
                <a:ea typeface="Helvetica Neue"/>
                <a:cs typeface="Helvetica Neue"/>
                <a:sym typeface="Helvetica Neue"/>
              </a:rPr>
              <a:t>/</a:t>
            </a:r>
            <a:r>
              <a:rPr lang="en-US" sz="1800" dirty="0" err="1">
                <a:latin typeface="Helvetica Neue"/>
                <a:ea typeface="Helvetica Neue"/>
                <a:cs typeface="Helvetica Neue"/>
                <a:sym typeface="Helvetica Neue"/>
              </a:rPr>
              <a:t>tdd</a:t>
            </a:r>
            <a:r>
              <a:rPr lang="en-US" sz="1800" dirty="0">
                <a:latin typeface="Helvetica Neue"/>
                <a:ea typeface="Helvetica Neue"/>
                <a:cs typeface="Helvetica Neue"/>
                <a:sym typeface="Helvetica Neue"/>
              </a:rPr>
              <a:t>-guided-by-zombies</a:t>
            </a:r>
            <a:endParaRPr sz="1800" dirty="0">
              <a:latin typeface="Helvetica Neue"/>
              <a:ea typeface="Helvetica Neue"/>
              <a:cs typeface="Helvetica Neue"/>
              <a:sym typeface="Helvetica Neue"/>
            </a:endParaRPr>
          </a:p>
        </p:txBody>
      </p:sp>
    </p:spTree>
    <p:extLst>
      <p:ext uri="{BB962C8B-B14F-4D97-AF65-F5344CB8AC3E}">
        <p14:creationId xmlns:p14="http://schemas.microsoft.com/office/powerpoint/2010/main" val="3947241843"/>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28d11e717_1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28d11e717_1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30m : 195m</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Implement Fizz Buzz using ZOMBIES</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 class follows along, make space for questions</a:t>
            </a:r>
          </a:p>
        </p:txBody>
      </p:sp>
    </p:spTree>
    <p:extLst>
      <p:ext uri="{BB962C8B-B14F-4D97-AF65-F5344CB8AC3E}">
        <p14:creationId xmlns:p14="http://schemas.microsoft.com/office/powerpoint/2010/main" val="515879087"/>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2"/>
        <p:cNvGrpSpPr/>
        <p:nvPr/>
      </p:nvGrpSpPr>
      <p:grpSpPr>
        <a:xfrm>
          <a:off x="0" y="0"/>
          <a:ext cx="0" cy="0"/>
          <a:chOff x="0" y="0"/>
          <a:chExt cx="0" cy="0"/>
        </a:xfrm>
      </p:grpSpPr>
      <p:sp>
        <p:nvSpPr>
          <p:cNvPr id="463" name="Google Shape;463;g24553488a2_0_1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4" name="Google Shape;464;g24553488a2_0_1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15m : 210m</a:t>
            </a:r>
          </a:p>
          <a:p>
            <a:pPr marL="0" lvl="0" indent="0" algn="l" rtl="0">
              <a:spcBef>
                <a:spcPts val="0"/>
              </a:spcBef>
              <a:spcAft>
                <a:spcPts val="0"/>
              </a:spcAft>
              <a:buNone/>
            </a:pPr>
            <a:endParaRPr lang="en-US" sz="1400" dirty="0"/>
          </a:p>
          <a:p>
            <a:pPr marL="0" lvl="0" indent="0" algn="l" rtl="0">
              <a:spcBef>
                <a:spcPts val="0"/>
              </a:spcBef>
              <a:spcAft>
                <a:spcPts val="0"/>
              </a:spcAft>
              <a:buNone/>
            </a:pPr>
            <a:r>
              <a:rPr lang="en-US" sz="1400" dirty="0"/>
              <a:t>Was that different than how anyone else implemented their Fizz Buzz solution?</a:t>
            </a:r>
            <a:endParaRPr sz="1400" dirty="0"/>
          </a:p>
        </p:txBody>
      </p:sp>
    </p:spTree>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6"/>
        <p:cNvGrpSpPr/>
        <p:nvPr/>
      </p:nvGrpSpPr>
      <p:grpSpPr>
        <a:xfrm>
          <a:off x="0" y="0"/>
          <a:ext cx="0" cy="0"/>
          <a:chOff x="0" y="0"/>
          <a:chExt cx="0" cy="0"/>
        </a:xfrm>
      </p:grpSpPr>
      <p:sp>
        <p:nvSpPr>
          <p:cNvPr id="377" name="Google Shape;377;g24553488a2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8" name="Google Shape;378;g24553488a2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400" dirty="0"/>
              <a:t>10m : 220m (Lunch)</a:t>
            </a:r>
          </a:p>
          <a:p>
            <a:pPr marL="0" lvl="0" indent="0" algn="l" rtl="0">
              <a:spcBef>
                <a:spcPts val="0"/>
              </a:spcBef>
              <a:spcAft>
                <a:spcPts val="0"/>
              </a:spcAft>
              <a:buNone/>
            </a:pPr>
            <a:endParaRPr sz="1400" dirty="0"/>
          </a:p>
        </p:txBody>
      </p:sp>
    </p:spTree>
    <p:extLst>
      <p:ext uri="{BB962C8B-B14F-4D97-AF65-F5344CB8AC3E}">
        <p14:creationId xmlns:p14="http://schemas.microsoft.com/office/powerpoint/2010/main" val="1838181566"/>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8"/>
        <p:cNvGrpSpPr/>
        <p:nvPr/>
      </p:nvGrpSpPr>
      <p:grpSpPr>
        <a:xfrm>
          <a:off x="0" y="0"/>
          <a:ext cx="0" cy="0"/>
          <a:chOff x="0" y="0"/>
          <a:chExt cx="0" cy="0"/>
        </a:xfrm>
      </p:grpSpPr>
      <p:sp>
        <p:nvSpPr>
          <p:cNvPr id="119" name="Google Shape;119;g528d11e717_1_1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0" name="Google Shape;120;g528d11e717_1_1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latin typeface="Helvetica Neue"/>
              <a:ea typeface="Helvetica Neue"/>
              <a:cs typeface="Helvetica Neue"/>
              <a:sym typeface="Helvetica Neue"/>
            </a:endParaRPr>
          </a:p>
        </p:txBody>
      </p:sp>
    </p:spTree>
    <p:extLst>
      <p:ext uri="{BB962C8B-B14F-4D97-AF65-F5344CB8AC3E}">
        <p14:creationId xmlns:p14="http://schemas.microsoft.com/office/powerpoint/2010/main" val="411615183"/>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25"/>
        <p:cNvGrpSpPr/>
        <p:nvPr/>
      </p:nvGrpSpPr>
      <p:grpSpPr>
        <a:xfrm>
          <a:off x="0" y="0"/>
          <a:ext cx="0" cy="0"/>
          <a:chOff x="0" y="0"/>
          <a:chExt cx="0" cy="0"/>
        </a:xfrm>
      </p:grpSpPr>
      <p:sp>
        <p:nvSpPr>
          <p:cNvPr id="126" name="Google Shape;126;g528d11e717_1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27" name="Google Shape;127;g528d11e717_1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latin typeface="Helvetica Neue"/>
              <a:ea typeface="Helvetica Neue"/>
              <a:cs typeface="Helvetica Neue"/>
              <a:sym typeface="Helvetica Neue"/>
            </a:endParaRPr>
          </a:p>
        </p:txBody>
      </p:sp>
    </p:spTree>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39"/>
        <p:cNvGrpSpPr/>
        <p:nvPr/>
      </p:nvGrpSpPr>
      <p:grpSpPr>
        <a:xfrm>
          <a:off x="0" y="0"/>
          <a:ext cx="0" cy="0"/>
          <a:chOff x="0" y="0"/>
          <a:chExt cx="0" cy="0"/>
        </a:xfrm>
      </p:grpSpPr>
      <p:sp>
        <p:nvSpPr>
          <p:cNvPr id="140" name="Google Shape;140;g528d11e717_1_2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1" name="Google Shape;141;g528d11e717_1_2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46"/>
        <p:cNvGrpSpPr/>
        <p:nvPr/>
      </p:nvGrpSpPr>
      <p:grpSpPr>
        <a:xfrm>
          <a:off x="0" y="0"/>
          <a:ext cx="0" cy="0"/>
          <a:chOff x="0" y="0"/>
          <a:chExt cx="0" cy="0"/>
        </a:xfrm>
      </p:grpSpPr>
      <p:sp>
        <p:nvSpPr>
          <p:cNvPr id="147" name="Google Shape;147;g528d11e717_1_24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48" name="Google Shape;148;g528d11e717_1_24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
        <p:cNvGrpSpPr/>
        <p:nvPr/>
      </p:nvGrpSpPr>
      <p:grpSpPr>
        <a:xfrm>
          <a:off x="0" y="0"/>
          <a:ext cx="0" cy="0"/>
          <a:chOff x="0" y="0"/>
          <a:chExt cx="0" cy="0"/>
        </a:xfrm>
      </p:grpSpPr>
      <p:sp>
        <p:nvSpPr>
          <p:cNvPr id="72" name="Google Shape;72;g184075b880_0_2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 name="Google Shape;73;g184075b880_0_2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t>18m : 20m</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Who are we?</a:t>
            </a:r>
          </a:p>
          <a:p>
            <a:pPr marL="0" lvl="0" indent="0" algn="l" rtl="0">
              <a:spcBef>
                <a:spcPts val="0"/>
              </a:spcBef>
              <a:spcAft>
                <a:spcPts val="0"/>
              </a:spcAft>
              <a:buNone/>
            </a:pPr>
            <a:r>
              <a:rPr lang="en-US" sz="1800" dirty="0"/>
              <a:t>Learning environment, feel free to ask questions.</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What is everyone’s familiarity with the stack / software development.</a:t>
            </a:r>
          </a:p>
          <a:p>
            <a:pPr marL="0" lvl="0" indent="0" algn="l" rtl="0">
              <a:spcBef>
                <a:spcPts val="0"/>
              </a:spcBef>
              <a:spcAft>
                <a:spcPts val="0"/>
              </a:spcAft>
              <a:buNone/>
            </a:pPr>
            <a:r>
              <a:rPr lang="en-US" sz="1800" dirty="0"/>
              <a:t>Breakout rooms</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Regular breaks – shoot for 10 till the hour, leaves room for questions and catch up as necessary</a:t>
            </a:r>
          </a:p>
          <a:p>
            <a:pPr marL="0" lvl="0" indent="0" algn="l" rtl="0">
              <a:spcBef>
                <a:spcPts val="0"/>
              </a:spcBef>
              <a:spcAft>
                <a:spcPts val="0"/>
              </a:spcAft>
              <a:buNone/>
            </a:pPr>
            <a:endParaRPr lang="en-US" sz="1800" dirty="0"/>
          </a:p>
          <a:p>
            <a:pPr rtl="0" fontAlgn="base"/>
            <a:r>
              <a:rPr lang="en-US" sz="1800" b="0" i="0" u="none" strike="noStrike" cap="none" dirty="0">
                <a:solidFill>
                  <a:srgbClr val="000000"/>
                </a:solidFill>
                <a:effectLst/>
                <a:latin typeface="Arial"/>
                <a:ea typeface="Arial"/>
                <a:cs typeface="Arial"/>
                <a:sym typeface="Arial"/>
              </a:rPr>
              <a:t>Who are you?</a:t>
            </a:r>
          </a:p>
          <a:p>
            <a:pPr rtl="0" fontAlgn="base"/>
            <a:r>
              <a:rPr lang="en-US" sz="1800" b="0" i="0" u="none" strike="noStrike" cap="none" dirty="0">
                <a:solidFill>
                  <a:srgbClr val="000000"/>
                </a:solidFill>
                <a:effectLst/>
                <a:latin typeface="Arial"/>
                <a:ea typeface="Arial"/>
                <a:cs typeface="Arial"/>
                <a:sym typeface="Arial"/>
              </a:rPr>
              <a:t>What do you do?</a:t>
            </a:r>
          </a:p>
          <a:p>
            <a:pPr rtl="0" fontAlgn="base"/>
            <a:r>
              <a:rPr lang="en-US" sz="1800" b="0" i="0" u="none" strike="noStrike" cap="none" dirty="0">
                <a:solidFill>
                  <a:srgbClr val="000000"/>
                </a:solidFill>
                <a:effectLst/>
                <a:latin typeface="Arial"/>
                <a:ea typeface="Arial"/>
                <a:cs typeface="Arial"/>
                <a:sym typeface="Arial"/>
              </a:rPr>
              <a:t>What do you want to learn in class?</a:t>
            </a:r>
          </a:p>
          <a:p>
            <a:r>
              <a:rPr lang="en-US" sz="1800" b="0" i="0" u="none" strike="noStrike" cap="none" dirty="0">
                <a:solidFill>
                  <a:srgbClr val="000000"/>
                </a:solidFill>
                <a:effectLst/>
                <a:latin typeface="Arial"/>
                <a:ea typeface="Arial"/>
                <a:cs typeface="Arial"/>
                <a:sym typeface="Arial"/>
              </a:rPr>
              <a:t>Tell me about your automation experience</a:t>
            </a:r>
            <a:endParaRPr lang="en-US" sz="1800" dirty="0"/>
          </a:p>
          <a:p>
            <a:pPr marL="0" lvl="0" indent="0" algn="l" rtl="0">
              <a:spcBef>
                <a:spcPts val="0"/>
              </a:spcBef>
              <a:spcAft>
                <a:spcPts val="0"/>
              </a:spcAft>
              <a:buNone/>
            </a:pPr>
            <a:endParaRPr sz="1800" dirty="0">
              <a:latin typeface="Helvetica Neue"/>
              <a:ea typeface="Helvetica Neue"/>
              <a:cs typeface="Helvetica Neue"/>
              <a:sym typeface="Helvetica Neue"/>
            </a:endParaRPr>
          </a:p>
        </p:txBody>
      </p:sp>
    </p:spTree>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53"/>
        <p:cNvGrpSpPr/>
        <p:nvPr/>
      </p:nvGrpSpPr>
      <p:grpSpPr>
        <a:xfrm>
          <a:off x="0" y="0"/>
          <a:ext cx="0" cy="0"/>
          <a:chOff x="0" y="0"/>
          <a:chExt cx="0" cy="0"/>
        </a:xfrm>
      </p:grpSpPr>
      <p:sp>
        <p:nvSpPr>
          <p:cNvPr id="154" name="Google Shape;154;g528d11e717_1_25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55" name="Google Shape;155;g528d11e717_1_25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60"/>
        <p:cNvGrpSpPr/>
        <p:nvPr/>
      </p:nvGrpSpPr>
      <p:grpSpPr>
        <a:xfrm>
          <a:off x="0" y="0"/>
          <a:ext cx="0" cy="0"/>
          <a:chOff x="0" y="0"/>
          <a:chExt cx="0" cy="0"/>
        </a:xfrm>
      </p:grpSpPr>
      <p:sp>
        <p:nvSpPr>
          <p:cNvPr id="161" name="Google Shape;161;g528d11e717_1_1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62" name="Google Shape;162;g528d11e717_1_1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3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74"/>
        <p:cNvGrpSpPr/>
        <p:nvPr/>
      </p:nvGrpSpPr>
      <p:grpSpPr>
        <a:xfrm>
          <a:off x="0" y="0"/>
          <a:ext cx="0" cy="0"/>
          <a:chOff x="0" y="0"/>
          <a:chExt cx="0" cy="0"/>
        </a:xfrm>
      </p:grpSpPr>
      <p:sp>
        <p:nvSpPr>
          <p:cNvPr id="175" name="Google Shape;175;g528d11e717_1_29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76" name="Google Shape;176;g528d11e717_1_29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87"/>
        <p:cNvGrpSpPr/>
        <p:nvPr/>
      </p:nvGrpSpPr>
      <p:grpSpPr>
        <a:xfrm>
          <a:off x="0" y="0"/>
          <a:ext cx="0" cy="0"/>
          <a:chOff x="0" y="0"/>
          <a:chExt cx="0" cy="0"/>
        </a:xfrm>
      </p:grpSpPr>
      <p:sp>
        <p:nvSpPr>
          <p:cNvPr id="188" name="Google Shape;188;g5009ea1cf7_0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89" name="Google Shape;189;g5009ea1cf7_0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dirty="0" err="1">
                <a:latin typeface="Helvetica Neue"/>
                <a:ea typeface="Helvetica Neue"/>
                <a:cs typeface="Helvetica Neue"/>
                <a:sym typeface="Helvetica Neue"/>
              </a:rPr>
              <a:t>xUnit</a:t>
            </a:r>
            <a:r>
              <a:rPr lang="en-US" sz="1800" dirty="0">
                <a:latin typeface="Helvetica Neue"/>
                <a:ea typeface="Helvetica Neue"/>
                <a:cs typeface="Helvetica Neue"/>
                <a:sym typeface="Helvetica Neue"/>
              </a:rPr>
              <a:t> is the collective name for several unit testing frameworks that derive their structure and functionality from Smalltalk's </a:t>
            </a:r>
            <a:r>
              <a:rPr lang="en-US" sz="1800" dirty="0" err="1">
                <a:latin typeface="Helvetica Neue"/>
                <a:ea typeface="Helvetica Neue"/>
                <a:cs typeface="Helvetica Neue"/>
                <a:sym typeface="Helvetica Neue"/>
              </a:rPr>
              <a:t>SUnit</a:t>
            </a:r>
            <a:r>
              <a:rPr lang="en-US" sz="1800" dirty="0">
                <a:latin typeface="Helvetica Neue"/>
                <a:ea typeface="Helvetica Neue"/>
                <a:cs typeface="Helvetica Neue"/>
                <a:sym typeface="Helvetica Neue"/>
              </a:rPr>
              <a:t>. </a:t>
            </a:r>
            <a:r>
              <a:rPr lang="en-US" sz="1800" dirty="0" err="1">
                <a:latin typeface="Helvetica Neue"/>
                <a:ea typeface="Helvetica Neue"/>
                <a:cs typeface="Helvetica Neue"/>
                <a:sym typeface="Helvetica Neue"/>
              </a:rPr>
              <a:t>SUnit</a:t>
            </a:r>
            <a:r>
              <a:rPr lang="en-US" sz="1800" dirty="0">
                <a:latin typeface="Helvetica Neue"/>
                <a:ea typeface="Helvetica Neue"/>
                <a:cs typeface="Helvetica Neue"/>
                <a:sym typeface="Helvetica Neue"/>
              </a:rPr>
              <a:t>, designed by Kent Beck in 1998</a:t>
            </a:r>
            <a:endParaRPr sz="1800" dirty="0">
              <a:latin typeface="Helvetica Neue"/>
              <a:ea typeface="Helvetica Neue"/>
              <a:cs typeface="Helvetica Neue"/>
              <a:sym typeface="Helvetica Neue"/>
            </a:endParaRPr>
          </a:p>
          <a:p>
            <a:pPr marL="0" lvl="0" indent="0" algn="l" rtl="0">
              <a:spcBef>
                <a:spcPts val="0"/>
              </a:spcBef>
              <a:spcAft>
                <a:spcPts val="0"/>
              </a:spcAft>
              <a:buNone/>
            </a:pPr>
            <a:endParaRPr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We are using </a:t>
            </a:r>
            <a:r>
              <a:rPr lang="en-US" sz="1800" dirty="0" err="1">
                <a:latin typeface="Helvetica Neue"/>
                <a:ea typeface="Helvetica Neue"/>
                <a:cs typeface="Helvetica Neue"/>
                <a:sym typeface="Helvetica Neue"/>
              </a:rPr>
              <a:t>MiniTest</a:t>
            </a:r>
            <a:r>
              <a:rPr lang="en-US" sz="1800" dirty="0">
                <a:latin typeface="Helvetica Neue"/>
                <a:ea typeface="Helvetica Neue"/>
                <a:cs typeface="Helvetica Neue"/>
                <a:sym typeface="Helvetica Neue"/>
              </a:rPr>
              <a:t> for this course</a:t>
            </a:r>
            <a:endParaRPr sz="1800" dirty="0">
              <a:latin typeface="Helvetica Neue"/>
              <a:ea typeface="Helvetica Neue"/>
              <a:cs typeface="Helvetica Neue"/>
              <a:sym typeface="Helvetica Neue"/>
            </a:endParaRPr>
          </a:p>
          <a:p>
            <a:pPr marL="0" lvl="0" indent="0" algn="l" rtl="0">
              <a:spcBef>
                <a:spcPts val="0"/>
              </a:spcBef>
              <a:spcAft>
                <a:spcPts val="0"/>
              </a:spcAft>
              <a:buNone/>
            </a:pPr>
            <a:endParaRPr sz="1800" dirty="0">
              <a:latin typeface="Helvetica Neue"/>
              <a:ea typeface="Helvetica Neue"/>
              <a:cs typeface="Helvetica Neue"/>
              <a:sym typeface="Helvetica Neue"/>
            </a:endParaRPr>
          </a:p>
        </p:txBody>
      </p:sp>
    </p:spTree>
  </p:cSld>
  <p:clrMapOvr>
    <a:masterClrMapping/>
  </p:clrMapOvr>
</p:notes>
</file>

<file path=ppt/notesSlides/notesSlide3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94"/>
        <p:cNvGrpSpPr/>
        <p:nvPr/>
      </p:nvGrpSpPr>
      <p:grpSpPr>
        <a:xfrm>
          <a:off x="0" y="0"/>
          <a:ext cx="0" cy="0"/>
          <a:chOff x="0" y="0"/>
          <a:chExt cx="0" cy="0"/>
        </a:xfrm>
      </p:grpSpPr>
      <p:sp>
        <p:nvSpPr>
          <p:cNvPr id="195" name="Google Shape;195;g528d11e717_1_20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96" name="Google Shape;196;g528d11e717_1_20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xUnit is the collective name for several unit testing frameworks that derive their structure and functionality from Smalltalk's SUnit. SUnit, designed by Kent Beck in 1998</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We are using MiniTest for this course</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3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2"/>
        <p:cNvGrpSpPr/>
        <p:nvPr/>
      </p:nvGrpSpPr>
      <p:grpSpPr>
        <a:xfrm>
          <a:off x="0" y="0"/>
          <a:ext cx="0" cy="0"/>
          <a:chOff x="0" y="0"/>
          <a:chExt cx="0" cy="0"/>
        </a:xfrm>
      </p:grpSpPr>
      <p:sp>
        <p:nvSpPr>
          <p:cNvPr id="303" name="Google Shape;303;g4cca009258_0_17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04" name="Google Shape;304;g4cca009258_0_17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3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09"/>
        <p:cNvGrpSpPr/>
        <p:nvPr/>
      </p:nvGrpSpPr>
      <p:grpSpPr>
        <a:xfrm>
          <a:off x="0" y="0"/>
          <a:ext cx="0" cy="0"/>
          <a:chOff x="0" y="0"/>
          <a:chExt cx="0" cy="0"/>
        </a:xfrm>
      </p:grpSpPr>
      <p:sp>
        <p:nvSpPr>
          <p:cNvPr id="310" name="Google Shape;310;g4f2dcd8390_0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11" name="Google Shape;311;g4f2dcd8390_0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sz="2000">
                <a:solidFill>
                  <a:schemeClr val="dk1"/>
                </a:solidFill>
                <a:latin typeface="Helvetica Neue"/>
                <a:ea typeface="Helvetica Neue"/>
                <a:cs typeface="Helvetica Neue"/>
                <a:sym typeface="Helvetica Neue"/>
              </a:rPr>
              <a:t>#require 'minitest/pride' - Colorize test output</a:t>
            </a:r>
            <a:endParaRPr sz="20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r>
              <a:rPr lang="en-US" sz="2000">
                <a:solidFill>
                  <a:schemeClr val="dk1"/>
                </a:solidFill>
                <a:latin typeface="Helvetica Neue"/>
                <a:ea typeface="Helvetica Neue"/>
                <a:cs typeface="Helvetica Neue"/>
                <a:sym typeface="Helvetica Neue"/>
              </a:rPr>
              <a:t>#require 'minitest/hell' - Multi-threaded test execution</a:t>
            </a:r>
            <a:endParaRPr sz="20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a:p>
        </p:txBody>
      </p:sp>
    </p:spTree>
  </p:cSld>
  <p:clrMapOvr>
    <a:masterClrMapping/>
  </p:clrMapOvr>
</p:notes>
</file>

<file path=ppt/notesSlides/notesSlide3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23"/>
        <p:cNvGrpSpPr/>
        <p:nvPr/>
      </p:nvGrpSpPr>
      <p:grpSpPr>
        <a:xfrm>
          <a:off x="0" y="0"/>
          <a:ext cx="0" cy="0"/>
          <a:chOff x="0" y="0"/>
          <a:chExt cx="0" cy="0"/>
        </a:xfrm>
      </p:grpSpPr>
      <p:sp>
        <p:nvSpPr>
          <p:cNvPr id="324" name="Google Shape;324;g4f2dcd8390_0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25" name="Google Shape;325;g4f2dcd8390_0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3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39"/>
        <p:cNvGrpSpPr/>
        <p:nvPr/>
      </p:nvGrpSpPr>
      <p:grpSpPr>
        <a:xfrm>
          <a:off x="0" y="0"/>
          <a:ext cx="0" cy="0"/>
          <a:chOff x="0" y="0"/>
          <a:chExt cx="0" cy="0"/>
        </a:xfrm>
      </p:grpSpPr>
      <p:sp>
        <p:nvSpPr>
          <p:cNvPr id="340" name="Google Shape;340;g4f2dcd8390_0_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1" name="Google Shape;341;g4f2dcd8390_0_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Add the next test</a:t>
            </a:r>
            <a:endParaRPr/>
          </a:p>
        </p:txBody>
      </p:sp>
    </p:spTree>
  </p:cSld>
  <p:clrMapOvr>
    <a:masterClrMapping/>
  </p:clrMapOvr>
</p:notes>
</file>

<file path=ppt/notesSlides/notesSlide3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46"/>
        <p:cNvGrpSpPr/>
        <p:nvPr/>
      </p:nvGrpSpPr>
      <p:grpSpPr>
        <a:xfrm>
          <a:off x="0" y="0"/>
          <a:ext cx="0" cy="0"/>
          <a:chOff x="0" y="0"/>
          <a:chExt cx="0" cy="0"/>
        </a:xfrm>
      </p:grpSpPr>
      <p:sp>
        <p:nvSpPr>
          <p:cNvPr id="347" name="Google Shape;347;g528d11e717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48" name="Google Shape;348;g528d11e71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a:t>Add the next test</a:t>
            </a:r>
            <a:endParaRPr/>
          </a:p>
        </p:txBody>
      </p:sp>
    </p:spTree>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cca009258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cca009258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t>5m : 25m</a:t>
            </a:r>
          </a:p>
          <a:p>
            <a:pPr marL="0" lvl="0" indent="0" algn="l" rtl="0">
              <a:spcBef>
                <a:spcPts val="0"/>
              </a:spcBef>
              <a:spcAft>
                <a:spcPts val="0"/>
              </a:spcAft>
              <a:buNone/>
            </a:pPr>
            <a:endParaRPr lang="en-US" sz="1800" dirty="0"/>
          </a:p>
          <a:p>
            <a:pPr marL="0" lvl="0" indent="0" algn="l" rtl="0">
              <a:spcBef>
                <a:spcPts val="0"/>
              </a:spcBef>
              <a:spcAft>
                <a:spcPts val="0"/>
              </a:spcAft>
              <a:buNone/>
            </a:pPr>
            <a:endParaRPr sz="1800" dirty="0">
              <a:latin typeface="Helvetica Neue"/>
              <a:ea typeface="Helvetica Neue"/>
              <a:cs typeface="Helvetica Neue"/>
              <a:sym typeface="Helvetica Neue"/>
            </a:endParaRPr>
          </a:p>
        </p:txBody>
      </p:sp>
    </p:spTree>
  </p:cSld>
  <p:clrMapOvr>
    <a:masterClrMapping/>
  </p:clrMapOvr>
</p:notes>
</file>

<file path=ppt/notesSlides/notesSlide4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53"/>
        <p:cNvGrpSpPr/>
        <p:nvPr/>
      </p:nvGrpSpPr>
      <p:grpSpPr>
        <a:xfrm>
          <a:off x="0" y="0"/>
          <a:ext cx="0" cy="0"/>
          <a:chOff x="0" y="0"/>
          <a:chExt cx="0" cy="0"/>
        </a:xfrm>
      </p:grpSpPr>
      <p:sp>
        <p:nvSpPr>
          <p:cNvPr id="354" name="Google Shape;354;g4cdc68366f_0_1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55" name="Google Shape;355;g4cdc68366f_0_1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Talk about the test output, Green dot passed test, Red F assert failure, Red E compile error...</a:t>
            </a:r>
            <a:endParaRPr sz="1800"/>
          </a:p>
        </p:txBody>
      </p:sp>
    </p:spTree>
  </p:cSld>
  <p:clrMapOvr>
    <a:masterClrMapping/>
  </p:clrMapOvr>
</p:notes>
</file>

<file path=ppt/notesSlides/notesSlide4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0"/>
        <p:cNvGrpSpPr/>
        <p:nvPr/>
      </p:nvGrpSpPr>
      <p:grpSpPr>
        <a:xfrm>
          <a:off x="0" y="0"/>
          <a:ext cx="0" cy="0"/>
          <a:chOff x="0" y="0"/>
          <a:chExt cx="0" cy="0"/>
        </a:xfrm>
      </p:grpSpPr>
      <p:sp>
        <p:nvSpPr>
          <p:cNvPr id="361" name="Google Shape;361;g528d11e717_2_3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2" name="Google Shape;362;g528d11e717_2_3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Talk about the test output, Green dot passed test, Red F assert failure, Red E compile error...</a:t>
            </a:r>
            <a:endParaRPr sz="1800"/>
          </a:p>
        </p:txBody>
      </p:sp>
    </p:spTree>
  </p:cSld>
  <p:clrMapOvr>
    <a:masterClrMapping/>
  </p:clrMapOvr>
</p:notes>
</file>

<file path=ppt/notesSlides/notesSlide4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67"/>
        <p:cNvGrpSpPr/>
        <p:nvPr/>
      </p:nvGrpSpPr>
      <p:grpSpPr>
        <a:xfrm>
          <a:off x="0" y="0"/>
          <a:ext cx="0" cy="0"/>
          <a:chOff x="0" y="0"/>
          <a:chExt cx="0" cy="0"/>
        </a:xfrm>
      </p:grpSpPr>
      <p:sp>
        <p:nvSpPr>
          <p:cNvPr id="368" name="Google Shape;368;g4cdc68366f_0_6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69" name="Google Shape;369;g4cdc68366f_0_6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3"/>
        <p:cNvGrpSpPr/>
        <p:nvPr/>
      </p:nvGrpSpPr>
      <p:grpSpPr>
        <a:xfrm>
          <a:off x="0" y="0"/>
          <a:ext cx="0" cy="0"/>
          <a:chOff x="0" y="0"/>
          <a:chExt cx="0" cy="0"/>
        </a:xfrm>
      </p:grpSpPr>
      <p:sp>
        <p:nvSpPr>
          <p:cNvPr id="374" name="Google Shape;374;g528d11e717_2_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75" name="Google Shape;375;g528d11e717_2_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79"/>
        <p:cNvGrpSpPr/>
        <p:nvPr/>
      </p:nvGrpSpPr>
      <p:grpSpPr>
        <a:xfrm>
          <a:off x="0" y="0"/>
          <a:ext cx="0" cy="0"/>
          <a:chOff x="0" y="0"/>
          <a:chExt cx="0" cy="0"/>
        </a:xfrm>
      </p:grpSpPr>
      <p:sp>
        <p:nvSpPr>
          <p:cNvPr id="380" name="Google Shape;380;g4cdc68366f_0_7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1" name="Google Shape;381;g4cdc68366f_0_7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86"/>
        <p:cNvGrpSpPr/>
        <p:nvPr/>
      </p:nvGrpSpPr>
      <p:grpSpPr>
        <a:xfrm>
          <a:off x="0" y="0"/>
          <a:ext cx="0" cy="0"/>
          <a:chOff x="0" y="0"/>
          <a:chExt cx="0" cy="0"/>
        </a:xfrm>
      </p:grpSpPr>
      <p:sp>
        <p:nvSpPr>
          <p:cNvPr id="387" name="Google Shape;387;g528d11e717_2_4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88" name="Google Shape;388;g528d11e717_2_4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4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393"/>
        <p:cNvGrpSpPr/>
        <p:nvPr/>
      </p:nvGrpSpPr>
      <p:grpSpPr>
        <a:xfrm>
          <a:off x="0" y="0"/>
          <a:ext cx="0" cy="0"/>
          <a:chOff x="0" y="0"/>
          <a:chExt cx="0" cy="0"/>
        </a:xfrm>
      </p:grpSpPr>
      <p:sp>
        <p:nvSpPr>
          <p:cNvPr id="394" name="Google Shape;394;g4cdc68366f_0_8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395" name="Google Shape;395;g4cdc68366f_0_8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Contrived refactor just to demonstrate that we are safe to muck with the code as we are covered by the tests</a:t>
            </a:r>
            <a:endParaRPr sz="1800">
              <a:latin typeface="Helvetica Neue"/>
              <a:ea typeface="Helvetica Neue"/>
              <a:cs typeface="Helvetica Neue"/>
              <a:sym typeface="Helvetica Neue"/>
            </a:endParaRPr>
          </a:p>
        </p:txBody>
      </p:sp>
    </p:spTree>
  </p:cSld>
  <p:clrMapOvr>
    <a:masterClrMapping/>
  </p:clrMapOvr>
</p:notes>
</file>

<file path=ppt/notesSlides/notesSlide4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0"/>
        <p:cNvGrpSpPr/>
        <p:nvPr/>
      </p:nvGrpSpPr>
      <p:grpSpPr>
        <a:xfrm>
          <a:off x="0" y="0"/>
          <a:ext cx="0" cy="0"/>
          <a:chOff x="0" y="0"/>
          <a:chExt cx="0" cy="0"/>
        </a:xfrm>
      </p:grpSpPr>
      <p:sp>
        <p:nvSpPr>
          <p:cNvPr id="401" name="Google Shape;401;g528d11e717_2_5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2" name="Google Shape;402;g528d11e717_2_5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Contrived refactor just to demonstrate that we are safe to muck with the code as we are covered by the tests</a:t>
            </a:r>
            <a:endParaRPr sz="1800">
              <a:latin typeface="Helvetica Neue"/>
              <a:ea typeface="Helvetica Neue"/>
              <a:cs typeface="Helvetica Neue"/>
              <a:sym typeface="Helvetica Neue"/>
            </a:endParaRPr>
          </a:p>
        </p:txBody>
      </p:sp>
    </p:spTree>
  </p:cSld>
  <p:clrMapOvr>
    <a:masterClrMapping/>
  </p:clrMapOvr>
</p:notes>
</file>

<file path=ppt/notesSlides/notesSlide4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07"/>
        <p:cNvGrpSpPr/>
        <p:nvPr/>
      </p:nvGrpSpPr>
      <p:grpSpPr>
        <a:xfrm>
          <a:off x="0" y="0"/>
          <a:ext cx="0" cy="0"/>
          <a:chOff x="0" y="0"/>
          <a:chExt cx="0" cy="0"/>
        </a:xfrm>
      </p:grpSpPr>
      <p:sp>
        <p:nvSpPr>
          <p:cNvPr id="408" name="Google Shape;408;g4cdc68366f_0_8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09" name="Google Shape;409;g4cdc68366f_0_8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We are still green after refactoring</a:t>
            </a:r>
            <a:endParaRPr sz="1800"/>
          </a:p>
        </p:txBody>
      </p:sp>
    </p:spTree>
  </p:cSld>
  <p:clrMapOvr>
    <a:masterClrMapping/>
  </p:clrMapOvr>
</p:notes>
</file>

<file path=ppt/notesSlides/notesSlide4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14"/>
        <p:cNvGrpSpPr/>
        <p:nvPr/>
      </p:nvGrpSpPr>
      <p:grpSpPr>
        <a:xfrm>
          <a:off x="0" y="0"/>
          <a:ext cx="0" cy="0"/>
          <a:chOff x="0" y="0"/>
          <a:chExt cx="0" cy="0"/>
        </a:xfrm>
      </p:grpSpPr>
      <p:sp>
        <p:nvSpPr>
          <p:cNvPr id="415" name="Google Shape;415;g528d11e717_2_5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16" name="Google Shape;416;g528d11e717_2_5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t>We are still green after refactoring</a:t>
            </a:r>
            <a:endParaRPr sz="1800"/>
          </a:p>
        </p:txBody>
      </p:sp>
    </p:spTree>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a:xfrm>
            <a:off x="381000" y="685800"/>
            <a:ext cx="6096000" cy="3429000"/>
          </a:xfrm>
        </p:spPr>
      </p:sp>
      <p:sp>
        <p:nvSpPr>
          <p:cNvPr id="3" name="Notes Placeholder 2"/>
          <p:cNvSpPr>
            <a:spLocks noGrp="1"/>
          </p:cNvSpPr>
          <p:nvPr>
            <p:ph type="body" idx="1"/>
          </p:nvPr>
        </p:nvSpPr>
        <p:spPr/>
        <p:txBody>
          <a:bodyPr/>
          <a:lstStyle/>
          <a:p>
            <a:pPr marL="13970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100" dirty="0"/>
              <a:t>5m : 30m</a:t>
            </a:r>
          </a:p>
        </p:txBody>
      </p:sp>
    </p:spTree>
    <p:extLst>
      <p:ext uri="{BB962C8B-B14F-4D97-AF65-F5344CB8AC3E}">
        <p14:creationId xmlns:p14="http://schemas.microsoft.com/office/powerpoint/2010/main" val="2037935785"/>
      </p:ext>
    </p:extLst>
  </p:cSld>
  <p:clrMapOvr>
    <a:masterClrMapping/>
  </p:clrMapOvr>
</p:notes>
</file>

<file path=ppt/notesSlides/notesSlide5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1"/>
        <p:cNvGrpSpPr/>
        <p:nvPr/>
      </p:nvGrpSpPr>
      <p:grpSpPr>
        <a:xfrm>
          <a:off x="0" y="0"/>
          <a:ext cx="0" cy="0"/>
          <a:chOff x="0" y="0"/>
          <a:chExt cx="0" cy="0"/>
        </a:xfrm>
      </p:grpSpPr>
      <p:sp>
        <p:nvSpPr>
          <p:cNvPr id="422" name="Google Shape;422;g528d11e717_1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3" name="Google Shape;423;g528d11e717_1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r>
              <a:rPr lang="en-US" sz="1800">
                <a:latin typeface="Helvetica Neue"/>
                <a:ea typeface="Helvetica Neue"/>
                <a:cs typeface="Helvetica Neue"/>
                <a:sym typeface="Helvetica Neue"/>
              </a:rPr>
              <a:t>This is the part where we jump into a browser and go to CyberDojo.org. Do a little live coding of Bowling Game KATA</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0" lvl="0" indent="0" algn="l" rtl="0">
              <a:spcBef>
                <a:spcPts val="0"/>
              </a:spcBef>
              <a:spcAft>
                <a:spcPts val="0"/>
              </a:spcAft>
              <a:buNone/>
            </a:pPr>
            <a:r>
              <a:rPr lang="en-US" sz="1800">
                <a:latin typeface="Helvetica Neue"/>
                <a:ea typeface="Helvetica Neue"/>
                <a:cs typeface="Helvetica Neue"/>
                <a:sym typeface="Helvetica Neue"/>
              </a:rPr>
              <a:t>https://cyber-dojo.org/kata/edit/0z80Rs</a:t>
            </a:r>
            <a:endParaRPr sz="1800">
              <a:latin typeface="Helvetica Neue"/>
              <a:ea typeface="Helvetica Neue"/>
              <a:cs typeface="Helvetica Neue"/>
              <a:sym typeface="Helvetica Neue"/>
            </a:endParaRPr>
          </a:p>
        </p:txBody>
      </p:sp>
    </p:spTree>
  </p:cSld>
  <p:clrMapOvr>
    <a:masterClrMapping/>
  </p:clrMapOvr>
</p:notes>
</file>

<file path=ppt/notesSlides/notesSlide5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27"/>
        <p:cNvGrpSpPr/>
        <p:nvPr/>
      </p:nvGrpSpPr>
      <p:grpSpPr>
        <a:xfrm>
          <a:off x="0" y="0"/>
          <a:ext cx="0" cy="0"/>
          <a:chOff x="0" y="0"/>
          <a:chExt cx="0" cy="0"/>
        </a:xfrm>
      </p:grpSpPr>
      <p:sp>
        <p:nvSpPr>
          <p:cNvPr id="428" name="Google Shape;428;g528d11e717_1_26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29" name="Google Shape;429;g528d11e717_1_26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5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2"/>
        <p:cNvGrpSpPr/>
        <p:nvPr/>
      </p:nvGrpSpPr>
      <p:grpSpPr>
        <a:xfrm>
          <a:off x="0" y="0"/>
          <a:ext cx="0" cy="0"/>
          <a:chOff x="0" y="0"/>
          <a:chExt cx="0" cy="0"/>
        </a:xfrm>
      </p:grpSpPr>
      <p:sp>
        <p:nvSpPr>
          <p:cNvPr id="433" name="Google Shape;433;g528d11e717_2_8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4" name="Google Shape;434;g528d11e717_2_8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5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37"/>
        <p:cNvGrpSpPr/>
        <p:nvPr/>
      </p:nvGrpSpPr>
      <p:grpSpPr>
        <a:xfrm>
          <a:off x="0" y="0"/>
          <a:ext cx="0" cy="0"/>
          <a:chOff x="0" y="0"/>
          <a:chExt cx="0" cy="0"/>
        </a:xfrm>
      </p:grpSpPr>
      <p:sp>
        <p:nvSpPr>
          <p:cNvPr id="438" name="Google Shape;438;g528d11e717_1_2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39" name="Google Shape;439;g528d11e717_1_2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endParaRPr sz="1800">
              <a:latin typeface="Helvetica Neue"/>
              <a:ea typeface="Helvetica Neue"/>
              <a:cs typeface="Helvetica Neue"/>
              <a:sym typeface="Helvetica Neue"/>
            </a:endParaRPr>
          </a:p>
        </p:txBody>
      </p:sp>
    </p:spTree>
  </p:cSld>
  <p:clrMapOvr>
    <a:masterClrMapping/>
  </p:clrMapOvr>
</p:notes>
</file>

<file path=ppt/notesSlides/notesSlide5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44"/>
        <p:cNvGrpSpPr/>
        <p:nvPr/>
      </p:nvGrpSpPr>
      <p:grpSpPr>
        <a:xfrm>
          <a:off x="0" y="0"/>
          <a:ext cx="0" cy="0"/>
          <a:chOff x="0" y="0"/>
          <a:chExt cx="0" cy="0"/>
        </a:xfrm>
      </p:grpSpPr>
      <p:sp>
        <p:nvSpPr>
          <p:cNvPr id="445" name="Google Shape;445;g528d11e717_1_26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46" name="Google Shape;446;g528d11e717_1_26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endParaRPr sz="1800">
              <a:latin typeface="Helvetica Neue"/>
              <a:ea typeface="Helvetica Neue"/>
              <a:cs typeface="Helvetica Neue"/>
              <a:sym typeface="Helvetica Neue"/>
            </a:endParaRPr>
          </a:p>
        </p:txBody>
      </p:sp>
    </p:spTree>
  </p:cSld>
  <p:clrMapOvr>
    <a:masterClrMapping/>
  </p:clrMapOvr>
</p:notes>
</file>

<file path=ppt/notesSlides/notesSlide5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1"/>
        <p:cNvGrpSpPr/>
        <p:nvPr/>
      </p:nvGrpSpPr>
      <p:grpSpPr>
        <a:xfrm>
          <a:off x="0" y="0"/>
          <a:ext cx="0" cy="0"/>
          <a:chOff x="0" y="0"/>
          <a:chExt cx="0" cy="0"/>
        </a:xfrm>
      </p:grpSpPr>
      <p:sp>
        <p:nvSpPr>
          <p:cNvPr id="452" name="Google Shape;452;g528d11e717_1_27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53" name="Google Shape;453;g528d11e717_1_27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endParaRPr sz="1800">
              <a:latin typeface="Helvetica Neue"/>
              <a:ea typeface="Helvetica Neue"/>
              <a:cs typeface="Helvetica Neue"/>
              <a:sym typeface="Helvetica Neue"/>
            </a:endParaRPr>
          </a:p>
        </p:txBody>
      </p:sp>
    </p:spTree>
  </p:cSld>
  <p:clrMapOvr>
    <a:masterClrMapping/>
  </p:clrMapOvr>
</p:notes>
</file>

<file path=ppt/notesSlides/notesSlide5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58"/>
        <p:cNvGrpSpPr/>
        <p:nvPr/>
      </p:nvGrpSpPr>
      <p:grpSpPr>
        <a:xfrm>
          <a:off x="0" y="0"/>
          <a:ext cx="0" cy="0"/>
          <a:chOff x="0" y="0"/>
          <a:chExt cx="0" cy="0"/>
        </a:xfrm>
      </p:grpSpPr>
      <p:sp>
        <p:nvSpPr>
          <p:cNvPr id="459" name="Google Shape;459;g528d11e717_1_31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0" name="Google Shape;460;g528d11e717_1_31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640"/>
              </a:spcBef>
              <a:spcAft>
                <a:spcPts val="0"/>
              </a:spcAft>
              <a:buSzPts val="1800"/>
              <a:buFont typeface="Helvetica Neue"/>
              <a:buChar char="●"/>
            </a:pPr>
            <a:r>
              <a:rPr lang="en-US" sz="1800">
                <a:latin typeface="Helvetica Neue"/>
                <a:ea typeface="Helvetica Neue"/>
                <a:cs typeface="Helvetica Neue"/>
                <a:sym typeface="Helvetica Neue"/>
              </a:rPr>
              <a:t>Inappropriate Intimacy – One class uses the internal fields and methods of another class, knows too much about inner workings!</a:t>
            </a:r>
            <a:endParaRPr sz="1800">
              <a:latin typeface="Helvetica Neue"/>
              <a:ea typeface="Helvetica Neue"/>
              <a:cs typeface="Helvetica Neue"/>
              <a:sym typeface="Helvetica Neue"/>
            </a:endParaRPr>
          </a:p>
        </p:txBody>
      </p:sp>
    </p:spTree>
  </p:cSld>
  <p:clrMapOvr>
    <a:masterClrMapping/>
  </p:clrMapOvr>
</p:notes>
</file>

<file path=ppt/notesSlides/notesSlide5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65"/>
        <p:cNvGrpSpPr/>
        <p:nvPr/>
      </p:nvGrpSpPr>
      <p:grpSpPr>
        <a:xfrm>
          <a:off x="0" y="0"/>
          <a:ext cx="0" cy="0"/>
          <a:chOff x="0" y="0"/>
          <a:chExt cx="0" cy="0"/>
        </a:xfrm>
      </p:grpSpPr>
      <p:sp>
        <p:nvSpPr>
          <p:cNvPr id="466" name="Google Shape;466;g528d11e717_1_29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67" name="Google Shape;467;g528d11e717_1_29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640"/>
              </a:spcBef>
              <a:spcAft>
                <a:spcPts val="0"/>
              </a:spcAft>
              <a:buSzPts val="1800"/>
              <a:buFont typeface="Helvetica Neue"/>
              <a:buChar char="●"/>
            </a:pPr>
            <a:r>
              <a:rPr lang="en-US" sz="1800">
                <a:latin typeface="Helvetica Neue"/>
                <a:ea typeface="Helvetica Neue"/>
                <a:cs typeface="Helvetica Neue"/>
                <a:sym typeface="Helvetica Neue"/>
              </a:rPr>
              <a:t>Code changes during refactoring should NOT change external behavior of code</a:t>
            </a:r>
            <a:endParaRPr sz="1800">
              <a:latin typeface="Helvetica Neue"/>
              <a:ea typeface="Helvetica Neue"/>
              <a:cs typeface="Helvetica Neue"/>
              <a:sym typeface="Helvetica Neue"/>
            </a:endParaRPr>
          </a:p>
        </p:txBody>
      </p:sp>
    </p:spTree>
  </p:cSld>
  <p:clrMapOvr>
    <a:masterClrMapping/>
  </p:clrMapOvr>
</p:notes>
</file>

<file path=ppt/notesSlides/notesSlide5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2"/>
        <p:cNvGrpSpPr/>
        <p:nvPr/>
      </p:nvGrpSpPr>
      <p:grpSpPr>
        <a:xfrm>
          <a:off x="0" y="0"/>
          <a:ext cx="0" cy="0"/>
          <a:chOff x="0" y="0"/>
          <a:chExt cx="0" cy="0"/>
        </a:xfrm>
      </p:grpSpPr>
      <p:sp>
        <p:nvSpPr>
          <p:cNvPr id="473" name="Google Shape;473;g528d11e717_1_31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74" name="Google Shape;474;g528d11e717_1_31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640"/>
              </a:spcBef>
              <a:spcAft>
                <a:spcPts val="0"/>
              </a:spcAft>
              <a:buSzPts val="1800"/>
              <a:buFont typeface="Helvetica Neue"/>
              <a:buChar char="●"/>
            </a:pPr>
            <a:endParaRPr sz="1800">
              <a:latin typeface="Helvetica Neue"/>
              <a:ea typeface="Helvetica Neue"/>
              <a:cs typeface="Helvetica Neue"/>
              <a:sym typeface="Helvetica Neue"/>
            </a:endParaRPr>
          </a:p>
        </p:txBody>
      </p:sp>
    </p:spTree>
  </p:cSld>
  <p:clrMapOvr>
    <a:masterClrMapping/>
  </p:clrMapOvr>
</p:notes>
</file>

<file path=ppt/notesSlides/notesSlide5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79"/>
        <p:cNvGrpSpPr/>
        <p:nvPr/>
      </p:nvGrpSpPr>
      <p:grpSpPr>
        <a:xfrm>
          <a:off x="0" y="0"/>
          <a:ext cx="0" cy="0"/>
          <a:chOff x="0" y="0"/>
          <a:chExt cx="0" cy="0"/>
        </a:xfrm>
      </p:grpSpPr>
      <p:sp>
        <p:nvSpPr>
          <p:cNvPr id="480" name="Google Shape;480;g528d11e717_1_36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1" name="Google Shape;481;g528d11e717_1_36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6"/>
        <p:cNvGrpSpPr/>
        <p:nvPr/>
      </p:nvGrpSpPr>
      <p:grpSpPr>
        <a:xfrm>
          <a:off x="0" y="0"/>
          <a:ext cx="0" cy="0"/>
          <a:chOff x="0" y="0"/>
          <a:chExt cx="0" cy="0"/>
        </a:xfrm>
      </p:grpSpPr>
      <p:sp>
        <p:nvSpPr>
          <p:cNvPr id="77" name="Google Shape;77;g4cca009258_0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8" name="Google Shape;78;g4cca009258_0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t>5m : 35m</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How is testing performed currently?</a:t>
            </a:r>
          </a:p>
          <a:p>
            <a:pPr marL="0" lvl="0" indent="0" algn="l" rtl="0">
              <a:spcBef>
                <a:spcPts val="0"/>
              </a:spcBef>
              <a:spcAft>
                <a:spcPts val="0"/>
              </a:spcAft>
              <a:buNone/>
            </a:pPr>
            <a:r>
              <a:rPr lang="en-US" sz="1800" dirty="0"/>
              <a:t>Why Test First, not Test After?</a:t>
            </a:r>
          </a:p>
          <a:p>
            <a:pPr marL="0" lvl="0" indent="0" algn="l" rtl="0">
              <a:spcBef>
                <a:spcPts val="0"/>
              </a:spcBef>
              <a:spcAft>
                <a:spcPts val="0"/>
              </a:spcAft>
              <a:buNone/>
            </a:pPr>
            <a:endParaRPr lang="en-US" sz="1800" dirty="0"/>
          </a:p>
          <a:p>
            <a:pPr marL="0" lvl="0" indent="0" algn="l" rtl="0">
              <a:spcBef>
                <a:spcPts val="0"/>
              </a:spcBef>
              <a:spcAft>
                <a:spcPts val="0"/>
              </a:spcAft>
              <a:buNone/>
            </a:pPr>
            <a:r>
              <a:rPr lang="en-US" sz="1800" dirty="0"/>
              <a:t>-- war stories</a:t>
            </a:r>
          </a:p>
          <a:p>
            <a:pPr marL="0" lvl="0" indent="0" algn="l" rtl="0">
              <a:spcBef>
                <a:spcPts val="0"/>
              </a:spcBef>
              <a:spcAft>
                <a:spcPts val="0"/>
              </a:spcAft>
              <a:buNone/>
            </a:pPr>
            <a:endParaRPr lang="en-US" sz="1800" dirty="0"/>
          </a:p>
          <a:p>
            <a:pPr marL="285750" lvl="0" indent="-285750" algn="l" rtl="0">
              <a:spcBef>
                <a:spcPts val="0"/>
              </a:spcBef>
              <a:spcAft>
                <a:spcPts val="0"/>
              </a:spcAft>
            </a:pPr>
            <a:r>
              <a:rPr lang="en-US" sz="1800" dirty="0"/>
              <a:t>Has anyone been on a project using TDD?</a:t>
            </a:r>
          </a:p>
          <a:p>
            <a:pPr marL="285750" lvl="0" indent="-285750" algn="l" rtl="0">
              <a:spcBef>
                <a:spcPts val="0"/>
              </a:spcBef>
              <a:spcAft>
                <a:spcPts val="0"/>
              </a:spcAft>
            </a:pPr>
            <a:r>
              <a:rPr lang="en-US" sz="1800" dirty="0"/>
              <a:t>Has anyone worked on a legacy project?</a:t>
            </a:r>
          </a:p>
          <a:p>
            <a:pPr marL="742950" lvl="1" indent="-285750" algn="l" rtl="0">
              <a:spcBef>
                <a:spcPts val="0"/>
              </a:spcBef>
              <a:spcAft>
                <a:spcPts val="0"/>
              </a:spcAft>
            </a:pPr>
            <a:r>
              <a:rPr lang="en-US" sz="1800" dirty="0"/>
              <a:t>Touch one thing over here, and something breaks over there</a:t>
            </a:r>
          </a:p>
          <a:p>
            <a:pPr marL="285750" lvl="0" indent="-285750" algn="l" rtl="0">
              <a:spcBef>
                <a:spcPts val="0"/>
              </a:spcBef>
              <a:spcAft>
                <a:spcPts val="0"/>
              </a:spcAft>
            </a:pPr>
            <a:endParaRPr lang="en-US" sz="1800" dirty="0"/>
          </a:p>
        </p:txBody>
      </p:sp>
    </p:spTree>
    <p:extLst>
      <p:ext uri="{BB962C8B-B14F-4D97-AF65-F5344CB8AC3E}">
        <p14:creationId xmlns:p14="http://schemas.microsoft.com/office/powerpoint/2010/main" val="1022632163"/>
      </p:ext>
    </p:extLst>
  </p:cSld>
  <p:clrMapOvr>
    <a:masterClrMapping/>
  </p:clrMapOvr>
</p:notes>
</file>

<file path=ppt/notesSlides/notesSlide6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84"/>
        <p:cNvGrpSpPr/>
        <p:nvPr/>
      </p:nvGrpSpPr>
      <p:grpSpPr>
        <a:xfrm>
          <a:off x="0" y="0"/>
          <a:ext cx="0" cy="0"/>
          <a:chOff x="0" y="0"/>
          <a:chExt cx="0" cy="0"/>
        </a:xfrm>
      </p:grpSpPr>
      <p:sp>
        <p:nvSpPr>
          <p:cNvPr id="485" name="Google Shape;485;g528d11e717_1_33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86" name="Google Shape;486;g528d11e717_1_33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1"/>
        <p:cNvGrpSpPr/>
        <p:nvPr/>
      </p:nvGrpSpPr>
      <p:grpSpPr>
        <a:xfrm>
          <a:off x="0" y="0"/>
          <a:ext cx="0" cy="0"/>
          <a:chOff x="0" y="0"/>
          <a:chExt cx="0" cy="0"/>
        </a:xfrm>
      </p:grpSpPr>
      <p:sp>
        <p:nvSpPr>
          <p:cNvPr id="492" name="Google Shape;492;g528d11e717_1_35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493" name="Google Shape;493;g528d11e717_1_35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498"/>
        <p:cNvGrpSpPr/>
        <p:nvPr/>
      </p:nvGrpSpPr>
      <p:grpSpPr>
        <a:xfrm>
          <a:off x="0" y="0"/>
          <a:ext cx="0" cy="0"/>
          <a:chOff x="0" y="0"/>
          <a:chExt cx="0" cy="0"/>
        </a:xfrm>
      </p:grpSpPr>
      <p:sp>
        <p:nvSpPr>
          <p:cNvPr id="499" name="Google Shape;499;g528d11e717_1_35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0" name="Google Shape;500;g528d11e717_1_35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05"/>
        <p:cNvGrpSpPr/>
        <p:nvPr/>
      </p:nvGrpSpPr>
      <p:grpSpPr>
        <a:xfrm>
          <a:off x="0" y="0"/>
          <a:ext cx="0" cy="0"/>
          <a:chOff x="0" y="0"/>
          <a:chExt cx="0" cy="0"/>
        </a:xfrm>
      </p:grpSpPr>
      <p:sp>
        <p:nvSpPr>
          <p:cNvPr id="506" name="Google Shape;506;g4cca009258_0_18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07" name="Google Shape;507;g4cca009258_0_18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2"/>
        <p:cNvGrpSpPr/>
        <p:nvPr/>
      </p:nvGrpSpPr>
      <p:grpSpPr>
        <a:xfrm>
          <a:off x="0" y="0"/>
          <a:ext cx="0" cy="0"/>
          <a:chOff x="0" y="0"/>
          <a:chExt cx="0" cy="0"/>
        </a:xfrm>
      </p:grpSpPr>
      <p:sp>
        <p:nvSpPr>
          <p:cNvPr id="513" name="Google Shape;513;g4cdc68366f_0_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14" name="Google Shape;514;g4cdc68366f_0_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Duplicate code: Identical or very similar code exists in more than one location.</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Contrived complexity: Forced usage of over complicated design patterns where simpler design would suffice.</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Shotgun surgery: A single change needs to be applied to multiple classes at the same time.</a:t>
            </a:r>
            <a:endParaRPr sz="1800">
              <a:latin typeface="Helvetica Neue"/>
              <a:ea typeface="Helvetica Neue"/>
              <a:cs typeface="Helvetica Neue"/>
              <a:sym typeface="Helvetica Neue"/>
            </a:endParaRPr>
          </a:p>
        </p:txBody>
      </p:sp>
    </p:spTree>
  </p:cSld>
  <p:clrMapOvr>
    <a:masterClrMapping/>
  </p:clrMapOvr>
</p:notes>
</file>

<file path=ppt/notesSlides/notesSlide6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19"/>
        <p:cNvGrpSpPr/>
        <p:nvPr/>
      </p:nvGrpSpPr>
      <p:grpSpPr>
        <a:xfrm>
          <a:off x="0" y="0"/>
          <a:ext cx="0" cy="0"/>
          <a:chOff x="0" y="0"/>
          <a:chExt cx="0" cy="0"/>
        </a:xfrm>
      </p:grpSpPr>
      <p:sp>
        <p:nvSpPr>
          <p:cNvPr id="520" name="Google Shape;520;g4cdc68366f_0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1" name="Google Shape;521;g4cdc68366f_0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Large class: a class that has grown too large. See God object.</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Feature envy: a class that uses methods of another class excessively.</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Inappropriate intimacy: a class that has dependencies on implementation details of another class.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Excessive use of literals: these should be coded as named constants, to improve readability and to avoid programming errors.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r>
              <a:rPr lang="en-US" sz="1800">
                <a:solidFill>
                  <a:schemeClr val="dk1"/>
                </a:solidFill>
                <a:latin typeface="Helvetica Neue"/>
                <a:ea typeface="Helvetica Neue"/>
                <a:cs typeface="Helvetica Neue"/>
                <a:sym typeface="Helvetica Neue"/>
              </a:rPr>
              <a:t>Additionally, literals can and should be externalized into resource files/scripts, or other data stores such as databases where possible, to facilitate localization of software if it is intended to be deployed in different regions.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Cyclomatic complexity: too many branches or loops; this may indicate a function needs to be broken up into smaller functions, or that it has potential for simplification.</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endParaRPr sz="18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26"/>
        <p:cNvGrpSpPr/>
        <p:nvPr/>
      </p:nvGrpSpPr>
      <p:grpSpPr>
        <a:xfrm>
          <a:off x="0" y="0"/>
          <a:ext cx="0" cy="0"/>
          <a:chOff x="0" y="0"/>
          <a:chExt cx="0" cy="0"/>
        </a:xfrm>
      </p:grpSpPr>
      <p:sp>
        <p:nvSpPr>
          <p:cNvPr id="527" name="Google Shape;527;g4cdc68366f_0_1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28" name="Google Shape;528;g4cdc68366f_0_1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Too many parameters: a long list of parameters is hard to read, and makes calling and testing the function complicated. </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r>
              <a:rPr lang="en-US" sz="1800">
                <a:solidFill>
                  <a:schemeClr val="dk1"/>
                </a:solidFill>
                <a:latin typeface="Helvetica Neue"/>
                <a:ea typeface="Helvetica Neue"/>
                <a:cs typeface="Helvetica Neue"/>
                <a:sym typeface="Helvetica Neue"/>
              </a:rPr>
              <a:t>It may indicate that the purpose of the function is ill-conceived and that the code should be refactored so responsibility is assigned in a more clean-cut way.</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Long method: a method, function, or procedure that has grown too large.</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Excessively long identifiers: in particular, the use of naming conventions to provide disambiguation that should be implicit in the software architecture.</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Excessively short identifiers: the name of a variable should reflect its function unless the function is obvious.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Excessive return of data: a function or method that returns more than what each of its callers needs.</a:t>
            </a:r>
            <a:endParaRPr sz="1800">
              <a:solidFill>
                <a:schemeClr val="dk1"/>
              </a:solidFill>
              <a:latin typeface="Helvetica Neue"/>
              <a:ea typeface="Helvetica Neue"/>
              <a:cs typeface="Helvetica Neue"/>
              <a:sym typeface="Helvetica Neue"/>
            </a:endParaRPr>
          </a:p>
          <a:p>
            <a:pPr marL="0" lvl="0" indent="0" algn="l" rtl="0">
              <a:spcBef>
                <a:spcPts val="640"/>
              </a:spcBef>
              <a:spcAft>
                <a:spcPts val="0"/>
              </a:spcAft>
              <a:buClr>
                <a:schemeClr val="dk1"/>
              </a:buClr>
              <a:buSzPts val="1100"/>
              <a:buFont typeface="Arial"/>
              <a:buNone/>
            </a:pPr>
            <a:br>
              <a:rPr lang="en-US" sz="1800">
                <a:solidFill>
                  <a:schemeClr val="dk1"/>
                </a:solidFill>
                <a:latin typeface="Helvetica Neue"/>
                <a:ea typeface="Helvetica Neue"/>
                <a:cs typeface="Helvetica Neue"/>
                <a:sym typeface="Helvetica Neue"/>
              </a:rPr>
            </a:br>
            <a:r>
              <a:rPr lang="en-US" sz="1800">
                <a:solidFill>
                  <a:schemeClr val="dk1"/>
                </a:solidFill>
                <a:latin typeface="Helvetica Neue"/>
                <a:ea typeface="Helvetica Neue"/>
                <a:cs typeface="Helvetica Neue"/>
                <a:sym typeface="Helvetica Neue"/>
              </a:rPr>
              <a:t>Excessively long line of code: A line of code which is so long, making the code difficult to read, understand, debug, refactor, or even identify possibilities of software reuse.</a:t>
            </a:r>
            <a:endParaRPr sz="180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3"/>
        <p:cNvGrpSpPr/>
        <p:nvPr/>
      </p:nvGrpSpPr>
      <p:grpSpPr>
        <a:xfrm>
          <a:off x="0" y="0"/>
          <a:ext cx="0" cy="0"/>
          <a:chOff x="0" y="0"/>
          <a:chExt cx="0" cy="0"/>
        </a:xfrm>
      </p:grpSpPr>
      <p:sp>
        <p:nvSpPr>
          <p:cNvPr id="534" name="Google Shape;534;g528d11e717_1_37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35" name="Google Shape;535;g528d11e717_1_37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dirty="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6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38"/>
        <p:cNvGrpSpPr/>
        <p:nvPr/>
      </p:nvGrpSpPr>
      <p:grpSpPr>
        <a:xfrm>
          <a:off x="0" y="0"/>
          <a:ext cx="0" cy="0"/>
          <a:chOff x="0" y="0"/>
          <a:chExt cx="0" cy="0"/>
        </a:xfrm>
      </p:grpSpPr>
      <p:sp>
        <p:nvSpPr>
          <p:cNvPr id="539" name="Google Shape;539;g528d11e717_1_37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0" name="Google Shape;540;g528d11e717_1_37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Explicitly named smell: method is envious of other class</a:t>
            </a:r>
            <a:endParaRPr sz="1800">
              <a:latin typeface="Helvetica Neue"/>
              <a:ea typeface="Helvetica Neue"/>
              <a:cs typeface="Helvetica Neue"/>
              <a:sym typeface="Helvetica Neue"/>
            </a:endParaRPr>
          </a:p>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Tighter coupling</a:t>
            </a:r>
            <a:endParaRPr sz="1800">
              <a:latin typeface="Helvetica Neue"/>
              <a:ea typeface="Helvetica Neue"/>
              <a:cs typeface="Helvetica Neue"/>
              <a:sym typeface="Helvetica Neue"/>
            </a:endParaRPr>
          </a:p>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Violates “tell don’t ask”</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Payoff</a:t>
            </a:r>
            <a:endParaRPr sz="1800">
              <a:latin typeface="Helvetica Neue"/>
              <a:ea typeface="Helvetica Neue"/>
              <a:cs typeface="Helvetica Neue"/>
              <a:sym typeface="Helvetica Neue"/>
            </a:endParaRPr>
          </a:p>
          <a:p>
            <a:pPr marL="914400" lvl="1"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Less code duplication (if the data handling code is put in a central place).</a:t>
            </a:r>
            <a:endParaRPr sz="1800">
              <a:latin typeface="Helvetica Neue"/>
              <a:ea typeface="Helvetica Neue"/>
              <a:cs typeface="Helvetica Neue"/>
              <a:sym typeface="Helvetica Neue"/>
            </a:endParaRPr>
          </a:p>
          <a:p>
            <a:pPr marL="914400" lvl="1"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Better code organization (methods for handling data are next to the actual data).</a:t>
            </a:r>
            <a:endParaRPr sz="1800">
              <a:latin typeface="Helvetica Neue"/>
              <a:ea typeface="Helvetica Neue"/>
              <a:cs typeface="Helvetica Neue"/>
              <a:sym typeface="Helvetica Neue"/>
            </a:endParaRPr>
          </a:p>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6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45"/>
        <p:cNvGrpSpPr/>
        <p:nvPr/>
      </p:nvGrpSpPr>
      <p:grpSpPr>
        <a:xfrm>
          <a:off x="0" y="0"/>
          <a:ext cx="0" cy="0"/>
          <a:chOff x="0" y="0"/>
          <a:chExt cx="0" cy="0"/>
        </a:xfrm>
      </p:grpSpPr>
      <p:sp>
        <p:nvSpPr>
          <p:cNvPr id="546" name="Google Shape;546;g528d11e717_1_39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47" name="Google Shape;547;g528d11e717_1_39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Payoff</a:t>
            </a:r>
            <a:endParaRPr sz="1800">
              <a:latin typeface="Helvetica Neue"/>
              <a:ea typeface="Helvetica Neue"/>
              <a:cs typeface="Helvetica Neue"/>
              <a:sym typeface="Helvetica Neue"/>
            </a:endParaRPr>
          </a:p>
          <a:p>
            <a:pPr marL="914400" lvl="1"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More readable, shorter code.</a:t>
            </a:r>
            <a:endParaRPr sz="1800">
              <a:latin typeface="Helvetica Neue"/>
              <a:ea typeface="Helvetica Neue"/>
              <a:cs typeface="Helvetica Neue"/>
              <a:sym typeface="Helvetica Neue"/>
            </a:endParaRPr>
          </a:p>
          <a:p>
            <a:pPr marL="914400" lvl="1" indent="-342900" algn="l" rtl="0">
              <a:spcBef>
                <a:spcPts val="0"/>
              </a:spcBef>
              <a:spcAft>
                <a:spcPts val="0"/>
              </a:spcAft>
              <a:buSzPts val="1800"/>
              <a:buFont typeface="Helvetica Neue"/>
              <a:buChar char="○"/>
            </a:pPr>
            <a:r>
              <a:rPr lang="en-US" sz="1800">
                <a:latin typeface="Helvetica Neue"/>
                <a:ea typeface="Helvetica Neue"/>
                <a:cs typeface="Helvetica Neue"/>
                <a:sym typeface="Helvetica Neue"/>
              </a:rPr>
              <a:t>Refactoring may reveal previously unnoticed duplicate code.</a:t>
            </a:r>
            <a:endParaRPr sz="1800">
              <a:latin typeface="Helvetica Neue"/>
              <a:ea typeface="Helvetica Neue"/>
              <a:cs typeface="Helvetica Neue"/>
              <a:sym typeface="Helvetica Neue"/>
            </a:endParaRPr>
          </a:p>
        </p:txBody>
      </p:sp>
    </p:spTree>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0"/>
        <p:cNvGrpSpPr/>
        <p:nvPr/>
      </p:nvGrpSpPr>
      <p:grpSpPr>
        <a:xfrm>
          <a:off x="0" y="0"/>
          <a:ext cx="0" cy="0"/>
          <a:chOff x="0" y="0"/>
          <a:chExt cx="0" cy="0"/>
        </a:xfrm>
      </p:grpSpPr>
      <p:sp>
        <p:nvSpPr>
          <p:cNvPr id="91" name="Google Shape;91;g528d11e717_1_14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2" name="Google Shape;92;g528d11e717_1_14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b="0" dirty="0">
                <a:solidFill>
                  <a:srgbClr val="3F3F3F"/>
                </a:solidFill>
                <a:latin typeface="Avenir"/>
                <a:ea typeface="Avenir"/>
                <a:cs typeface="Avenir"/>
                <a:sym typeface="Avenir"/>
              </a:rPr>
              <a:t>10m : 35m</a:t>
            </a:r>
          </a:p>
          <a:p>
            <a:pPr marL="0" lvl="0" indent="0" algn="l" rtl="0">
              <a:spcBef>
                <a:spcPts val="0"/>
              </a:spcBef>
              <a:spcAft>
                <a:spcPts val="0"/>
              </a:spcAft>
              <a:buClr>
                <a:schemeClr val="dk1"/>
              </a:buClr>
              <a:buSzPts val="1100"/>
              <a:buFont typeface="Arial"/>
              <a:buNone/>
            </a:pPr>
            <a:br>
              <a:rPr lang="en-US" b="0" dirty="0">
                <a:solidFill>
                  <a:srgbClr val="3F3F3F"/>
                </a:solidFill>
                <a:latin typeface="Avenir"/>
                <a:ea typeface="Avenir"/>
                <a:cs typeface="Avenir"/>
                <a:sym typeface="Avenir"/>
              </a:rPr>
            </a:br>
            <a:r>
              <a:rPr lang="en-US" b="0" dirty="0">
                <a:solidFill>
                  <a:srgbClr val="3F3F3F"/>
                </a:solidFill>
                <a:latin typeface="Avenir"/>
                <a:ea typeface="Avenir"/>
                <a:cs typeface="Avenir"/>
                <a:sym typeface="Avenir"/>
              </a:rPr>
              <a:t>--- What</a:t>
            </a:r>
          </a:p>
          <a:p>
            <a:pPr marL="0" lvl="0" indent="0" algn="l" rtl="0">
              <a:spcBef>
                <a:spcPts val="0"/>
              </a:spcBef>
              <a:spcAft>
                <a:spcPts val="0"/>
              </a:spcAft>
              <a:buClr>
                <a:schemeClr val="dk1"/>
              </a:buClr>
              <a:buSzPts val="1100"/>
              <a:buFont typeface="Arial"/>
              <a:buNone/>
            </a:pPr>
            <a:br>
              <a:rPr lang="en-US" b="1" dirty="0">
                <a:solidFill>
                  <a:srgbClr val="3F3F3F"/>
                </a:solidFill>
                <a:latin typeface="Avenir"/>
                <a:ea typeface="Avenir"/>
                <a:cs typeface="Avenir"/>
                <a:sym typeface="Avenir"/>
              </a:rPr>
            </a:br>
            <a:r>
              <a:rPr lang="en-US" b="1" dirty="0">
                <a:solidFill>
                  <a:srgbClr val="3F3F3F"/>
                </a:solidFill>
                <a:latin typeface="Avenir"/>
                <a:ea typeface="Avenir"/>
                <a:cs typeface="Avenir"/>
                <a:sym typeface="Avenir"/>
              </a:rPr>
              <a:t>Test-driven development (TDD)</a:t>
            </a:r>
            <a:r>
              <a:rPr lang="en-US" dirty="0">
                <a:solidFill>
                  <a:srgbClr val="3F3F3F"/>
                </a:solidFill>
                <a:latin typeface="Avenir"/>
                <a:ea typeface="Avenir"/>
                <a:cs typeface="Avenir"/>
                <a:sym typeface="Avenir"/>
              </a:rPr>
              <a:t> is a </a:t>
            </a:r>
            <a:r>
              <a:rPr lang="en-US" dirty="0">
                <a:solidFill>
                  <a:srgbClr val="3F3F3F"/>
                </a:solidFill>
                <a:uFill>
                  <a:noFill/>
                </a:uFill>
                <a:latin typeface="Avenir"/>
                <a:ea typeface="Avenir"/>
                <a:cs typeface="Avenir"/>
                <a:sym typeface="Avenir"/>
                <a:hlinkClick r:id="rId3">
                  <a:extLst>
                    <a:ext uri="{A12FA001-AC4F-418D-AE19-62706E023703}">
                      <ahyp:hlinkClr xmlns:ahyp="http://schemas.microsoft.com/office/drawing/2018/hyperlinkcolor" val="tx"/>
                    </a:ext>
                  </a:extLst>
                </a:hlinkClick>
              </a:rPr>
              <a:t>software development process</a:t>
            </a:r>
            <a:r>
              <a:rPr lang="en-US" dirty="0">
                <a:solidFill>
                  <a:srgbClr val="3F3F3F"/>
                </a:solidFill>
                <a:latin typeface="Avenir"/>
                <a:ea typeface="Avenir"/>
                <a:cs typeface="Avenir"/>
                <a:sym typeface="Avenir"/>
              </a:rPr>
              <a:t> that relies on the repetition of a very short development cycle: </a:t>
            </a:r>
          </a:p>
          <a:p>
            <a:pPr marL="0" lvl="0" indent="0" algn="l" rtl="0">
              <a:spcBef>
                <a:spcPts val="0"/>
              </a:spcBef>
              <a:spcAft>
                <a:spcPts val="0"/>
              </a:spcAft>
              <a:buClr>
                <a:schemeClr val="dk1"/>
              </a:buClr>
              <a:buSzPts val="1100"/>
              <a:buFont typeface="Arial"/>
              <a:buNone/>
            </a:pPr>
            <a:endParaRPr lang="en-US" dirty="0">
              <a:solidFill>
                <a:srgbClr val="3F3F3F"/>
              </a:solidFill>
              <a:latin typeface="Avenir"/>
              <a:ea typeface="Avenir"/>
              <a:cs typeface="Avenir"/>
              <a:sym typeface="Avenir"/>
            </a:endParaRPr>
          </a:p>
          <a:p>
            <a:pPr marL="0" lvl="0" indent="0" algn="l" rtl="0">
              <a:spcBef>
                <a:spcPts val="0"/>
              </a:spcBef>
              <a:spcAft>
                <a:spcPts val="0"/>
              </a:spcAft>
              <a:buClr>
                <a:schemeClr val="dk1"/>
              </a:buClr>
              <a:buSzPts val="1100"/>
              <a:buFont typeface="Arial"/>
              <a:buNone/>
            </a:pPr>
            <a:r>
              <a:rPr lang="en-US" dirty="0">
                <a:solidFill>
                  <a:srgbClr val="3F3F3F"/>
                </a:solidFill>
                <a:latin typeface="Avenir"/>
                <a:ea typeface="Avenir"/>
                <a:cs typeface="Avenir"/>
                <a:sym typeface="Avenir"/>
              </a:rPr>
              <a:t>Requirements are turned into very specific test cases, then the software is improved to pass the new tests, only. This is at the Unit Level (Classes and Methods in Code).</a:t>
            </a:r>
          </a:p>
          <a:p>
            <a:pPr marL="0" lvl="0" indent="0" algn="l" rtl="0">
              <a:spcBef>
                <a:spcPts val="0"/>
              </a:spcBef>
              <a:spcAft>
                <a:spcPts val="0"/>
              </a:spcAft>
              <a:buClr>
                <a:schemeClr val="dk1"/>
              </a:buClr>
              <a:buSzPts val="1100"/>
              <a:buFont typeface="Arial"/>
              <a:buNone/>
            </a:pPr>
            <a:endParaRPr lang="en-US" dirty="0">
              <a:solidFill>
                <a:srgbClr val="3F3F3F"/>
              </a:solidFill>
              <a:latin typeface="Avenir"/>
              <a:ea typeface="Avenir"/>
              <a:cs typeface="Avenir"/>
              <a:sym typeface="Avenir"/>
            </a:endParaRPr>
          </a:p>
          <a:p>
            <a:pPr marL="0" lvl="0" indent="0" algn="l" rtl="0">
              <a:spcBef>
                <a:spcPts val="0"/>
              </a:spcBef>
              <a:spcAft>
                <a:spcPts val="0"/>
              </a:spcAft>
              <a:buNone/>
            </a:pPr>
            <a:r>
              <a:rPr lang="en-US" dirty="0">
                <a:solidFill>
                  <a:srgbClr val="3F3F3F"/>
                </a:solidFill>
                <a:latin typeface="Avenir"/>
                <a:ea typeface="Avenir"/>
                <a:cs typeface="Avenir"/>
                <a:sym typeface="Avenir"/>
              </a:rPr>
              <a:t>This is opposed to software development that allows software to be added that is not proven to meet requirements.</a:t>
            </a:r>
          </a:p>
          <a:p>
            <a:pPr marL="0" lvl="0" indent="0" algn="l" rtl="0">
              <a:spcBef>
                <a:spcPts val="0"/>
              </a:spcBef>
              <a:spcAft>
                <a:spcPts val="0"/>
              </a:spcAft>
              <a:buNone/>
            </a:pPr>
            <a:endParaRPr lang="en-US" dirty="0">
              <a:solidFill>
                <a:srgbClr val="3F3F3F"/>
              </a:solidFill>
              <a:latin typeface="Avenir"/>
              <a:ea typeface="Avenir"/>
              <a:cs typeface="Avenir"/>
              <a:sym typeface="Avenir"/>
            </a:endParaRPr>
          </a:p>
          <a:p>
            <a:pPr marL="0" lvl="0" indent="0" algn="l" rtl="0">
              <a:spcBef>
                <a:spcPts val="0"/>
              </a:spcBef>
              <a:spcAft>
                <a:spcPts val="0"/>
              </a:spcAft>
              <a:buNone/>
            </a:pPr>
            <a:r>
              <a:rPr lang="en-US" dirty="0">
                <a:solidFill>
                  <a:srgbClr val="3F3F3F"/>
                </a:solidFill>
                <a:latin typeface="Avenir"/>
                <a:ea typeface="Avenir"/>
                <a:cs typeface="Avenir"/>
                <a:sym typeface="Avenir"/>
              </a:rPr>
              <a:t>--- Discipline</a:t>
            </a:r>
          </a:p>
          <a:p>
            <a:pPr marL="0" lvl="0" indent="0" algn="l" rtl="0">
              <a:spcBef>
                <a:spcPts val="0"/>
              </a:spcBef>
              <a:spcAft>
                <a:spcPts val="0"/>
              </a:spcAft>
              <a:buNone/>
            </a:pP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TDD is a discipline, disciplines are arbitrary or at least they have arbitrary components to them. Disciplines have arbitrary behaviors that are driven by some substantial motives.</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For example, how do doctors wash their hands before surgery? Do they just go in there and wash hands like normal people do? no, there is discipline something like this. There is special brush, soap and they turn on the water and it is ten strokes across the side of fingers. You understand why they do that, there is motive behind that, but is ten the right number? could it be twelve or eight, it is arbitrary. It is just a guess, ten probably enough.</a:t>
            </a:r>
          </a:p>
          <a:p>
            <a:pPr marL="0" lvl="0" indent="0" algn="l" rtl="0">
              <a:spcBef>
                <a:spcPts val="0"/>
              </a:spcBef>
              <a:spcAft>
                <a:spcPts val="0"/>
              </a:spcAft>
              <a:buNone/>
            </a:pPr>
            <a:endParaRPr lang="en-US" sz="1100" b="0" i="0" u="none" strike="noStrike" cap="none" dirty="0">
              <a:solidFill>
                <a:srgbClr val="000000"/>
              </a:solidFill>
              <a:effectLst/>
              <a:latin typeface="Arial"/>
              <a:ea typeface="Arial"/>
              <a:cs typeface="Arial"/>
              <a:sym typeface="Arial"/>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The discipline is motivated by something real. The discipline of TDD works like this, There are three rules.</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a:p>
            <a:pPr marL="0" lvl="0" indent="0" algn="l" rtl="0">
              <a:spcBef>
                <a:spcPts val="0"/>
              </a:spcBef>
              <a:spcAft>
                <a:spcPts val="0"/>
              </a:spcAft>
              <a:buNone/>
            </a:pPr>
            <a:r>
              <a:rPr lang="en-US" sz="1800" dirty="0">
                <a:latin typeface="Helvetica Neue"/>
                <a:ea typeface="Helvetica Neue"/>
                <a:cs typeface="Helvetica Neue"/>
                <a:sym typeface="Helvetica Neue"/>
              </a:rPr>
              <a:t>--- Double Entry Bookkeeping</a:t>
            </a:r>
          </a:p>
          <a:p>
            <a:pPr marL="0" lvl="0" indent="0" algn="l" rtl="0">
              <a:spcBef>
                <a:spcPts val="0"/>
              </a:spcBef>
              <a:spcAft>
                <a:spcPts val="0"/>
              </a:spcAft>
              <a:buNone/>
            </a:pPr>
            <a:endParaRPr lang="en-US" sz="1800" dirty="0">
              <a:latin typeface="Helvetica Neue"/>
              <a:ea typeface="Helvetica Neue"/>
              <a:cs typeface="Helvetica Neue"/>
              <a:sym typeface="Helvetica Neue"/>
            </a:endParaRPr>
          </a:p>
          <a:p>
            <a:pPr marL="0" lvl="0" indent="0" algn="l" rtl="0">
              <a:spcBef>
                <a:spcPts val="0"/>
              </a:spcBef>
              <a:spcAft>
                <a:spcPts val="0"/>
              </a:spcAft>
              <a:buNone/>
            </a:pPr>
            <a:r>
              <a:rPr lang="en-US" sz="1100" b="0" i="0" u="none" strike="noStrike" cap="none" dirty="0">
                <a:solidFill>
                  <a:srgbClr val="000000"/>
                </a:solidFill>
                <a:effectLst/>
                <a:latin typeface="Arial"/>
                <a:ea typeface="Arial"/>
                <a:cs typeface="Arial"/>
                <a:sym typeface="Arial"/>
              </a:rPr>
              <a:t>We produce documents filled with code -  arcane symbols in strange shapes and structure, no one else can read them only programmers.</a:t>
            </a:r>
          </a:p>
          <a:p>
            <a:pPr marL="0" lvl="0" indent="0" algn="l" rtl="0">
              <a:spcBef>
                <a:spcPts val="0"/>
              </a:spcBef>
              <a:spcAft>
                <a:spcPts val="0"/>
              </a:spcAft>
              <a:buNone/>
            </a:pP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What other field, employment has problem like that? Where they construct the document that are arcane and full of symbols and every symbols have to be correct.</a:t>
            </a:r>
            <a:br>
              <a:rPr lang="en-US" sz="1100" b="0" i="0" u="none" strike="noStrike" cap="none" dirty="0">
                <a:solidFill>
                  <a:srgbClr val="000000"/>
                </a:solidFill>
                <a:effectLst/>
                <a:latin typeface="Arial"/>
                <a:ea typeface="Arial"/>
                <a:cs typeface="Arial"/>
                <a:sym typeface="Arial"/>
              </a:rPr>
            </a:b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Accountants. How do accountants make sure that their documents are correct? They have a discipline that was invented 500 years ago, called </a:t>
            </a:r>
            <a:r>
              <a:rPr lang="en-US" sz="1100" b="0" i="0" u="sng" strike="noStrike" cap="none" dirty="0">
                <a:solidFill>
                  <a:srgbClr val="000000"/>
                </a:solidFill>
                <a:effectLst/>
                <a:latin typeface="Arial"/>
                <a:ea typeface="Arial"/>
                <a:cs typeface="Arial"/>
                <a:sym typeface="Arial"/>
                <a:hlinkClick r:id="rId4"/>
              </a:rPr>
              <a:t>Double-entry bookkeeping</a:t>
            </a:r>
            <a:r>
              <a:rPr lang="en-US" sz="1100" b="0" i="0" u="none" strike="noStrike" cap="none" dirty="0">
                <a:solidFill>
                  <a:srgbClr val="000000"/>
                </a:solidFill>
                <a:effectLst/>
                <a:latin typeface="Arial"/>
                <a:ea typeface="Arial"/>
                <a:cs typeface="Arial"/>
                <a:sym typeface="Arial"/>
              </a:rPr>
              <a:t>.</a:t>
            </a:r>
            <a:br>
              <a:rPr lang="en-US" sz="1100" b="0" i="0" u="none" strike="noStrike" cap="none" dirty="0">
                <a:solidFill>
                  <a:srgbClr val="000000"/>
                </a:solidFill>
                <a:effectLst/>
                <a:latin typeface="Arial"/>
                <a:ea typeface="Arial"/>
                <a:cs typeface="Arial"/>
                <a:sym typeface="Arial"/>
              </a:rPr>
            </a:br>
            <a:r>
              <a:rPr lang="en-US" sz="1100" b="0" i="0" u="none" strike="noStrike" cap="none" dirty="0">
                <a:solidFill>
                  <a:srgbClr val="000000"/>
                </a:solidFill>
                <a:effectLst/>
                <a:latin typeface="Arial"/>
                <a:ea typeface="Arial"/>
                <a:cs typeface="Arial"/>
                <a:sym typeface="Arial"/>
              </a:rPr>
              <a:t>They enter everything twice. TDD is Double-entry bookkeeper, is exactly the same discipline done for precisely same reason, we say everything twice, once on test side, once on production code side, they follow execution, complimentary execution pathways they wind up with zero, zero test failed. Same discipline, Same reason, Same outcome.</a:t>
            </a:r>
            <a:endParaRPr sz="1800" dirty="0">
              <a:latin typeface="Helvetica Neue"/>
              <a:ea typeface="Helvetica Neue"/>
              <a:cs typeface="Helvetica Neue"/>
              <a:sym typeface="Helvetica Neue"/>
            </a:endParaRPr>
          </a:p>
        </p:txBody>
      </p:sp>
    </p:spTree>
    <p:extLst>
      <p:ext uri="{BB962C8B-B14F-4D97-AF65-F5344CB8AC3E}">
        <p14:creationId xmlns:p14="http://schemas.microsoft.com/office/powerpoint/2010/main" val="1980231885"/>
      </p:ext>
    </p:extLst>
  </p:cSld>
  <p:clrMapOvr>
    <a:masterClrMapping/>
  </p:clrMapOvr>
</p:notes>
</file>

<file path=ppt/notesSlides/notesSlide7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2"/>
        <p:cNvGrpSpPr/>
        <p:nvPr/>
      </p:nvGrpSpPr>
      <p:grpSpPr>
        <a:xfrm>
          <a:off x="0" y="0"/>
          <a:ext cx="0" cy="0"/>
          <a:chOff x="0" y="0"/>
          <a:chExt cx="0" cy="0"/>
        </a:xfrm>
      </p:grpSpPr>
      <p:sp>
        <p:nvSpPr>
          <p:cNvPr id="553" name="Google Shape;553;g528d11e717_1_3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54" name="Google Shape;554;g528d11e717_1_3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59"/>
        <p:cNvGrpSpPr/>
        <p:nvPr/>
      </p:nvGrpSpPr>
      <p:grpSpPr>
        <a:xfrm>
          <a:off x="0" y="0"/>
          <a:ext cx="0" cy="0"/>
          <a:chOff x="0" y="0"/>
          <a:chExt cx="0" cy="0"/>
        </a:xfrm>
      </p:grpSpPr>
      <p:sp>
        <p:nvSpPr>
          <p:cNvPr id="560" name="Google Shape;560;g4cca009258_0_1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1" name="Google Shape;561;g4cca009258_0_1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66"/>
        <p:cNvGrpSpPr/>
        <p:nvPr/>
      </p:nvGrpSpPr>
      <p:grpSpPr>
        <a:xfrm>
          <a:off x="0" y="0"/>
          <a:ext cx="0" cy="0"/>
          <a:chOff x="0" y="0"/>
          <a:chExt cx="0" cy="0"/>
        </a:xfrm>
      </p:grpSpPr>
      <p:sp>
        <p:nvSpPr>
          <p:cNvPr id="567" name="Google Shape;567;g528d11e717_1_38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68" name="Google Shape;568;g528d11e717_1_38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457200" lvl="0" indent="-342900" algn="l" rtl="0">
              <a:spcBef>
                <a:spcPts val="0"/>
              </a:spcBef>
              <a:spcAft>
                <a:spcPts val="0"/>
              </a:spcAft>
              <a:buSzPts val="1800"/>
              <a:buFont typeface="Helvetica Neue"/>
              <a:buChar char="●"/>
            </a:pPr>
            <a:endParaRPr sz="1800">
              <a:latin typeface="Helvetica Neue"/>
              <a:ea typeface="Helvetica Neue"/>
              <a:cs typeface="Helvetica Neue"/>
              <a:sym typeface="Helvetica Neue"/>
            </a:endParaRPr>
          </a:p>
        </p:txBody>
      </p:sp>
    </p:spTree>
  </p:cSld>
  <p:clrMapOvr>
    <a:masterClrMapping/>
  </p:clrMapOvr>
</p:notes>
</file>

<file path=ppt/notesSlides/notesSlide7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3"/>
        <p:cNvGrpSpPr/>
        <p:nvPr/>
      </p:nvGrpSpPr>
      <p:grpSpPr>
        <a:xfrm>
          <a:off x="0" y="0"/>
          <a:ext cx="0" cy="0"/>
          <a:chOff x="0" y="0"/>
          <a:chExt cx="0" cy="0"/>
        </a:xfrm>
      </p:grpSpPr>
      <p:sp>
        <p:nvSpPr>
          <p:cNvPr id="574" name="Google Shape;574;g24553488a2_0_10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75" name="Google Shape;575;g24553488a2_0_10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78"/>
        <p:cNvGrpSpPr/>
        <p:nvPr/>
      </p:nvGrpSpPr>
      <p:grpSpPr>
        <a:xfrm>
          <a:off x="0" y="0"/>
          <a:ext cx="0" cy="0"/>
          <a:chOff x="0" y="0"/>
          <a:chExt cx="0" cy="0"/>
        </a:xfrm>
      </p:grpSpPr>
      <p:sp>
        <p:nvSpPr>
          <p:cNvPr id="579" name="Google Shape;579;g24553488a2_0_13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0" name="Google Shape;580;g24553488a2_0_13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3"/>
        <p:cNvGrpSpPr/>
        <p:nvPr/>
      </p:nvGrpSpPr>
      <p:grpSpPr>
        <a:xfrm>
          <a:off x="0" y="0"/>
          <a:ext cx="0" cy="0"/>
          <a:chOff x="0" y="0"/>
          <a:chExt cx="0" cy="0"/>
        </a:xfrm>
      </p:grpSpPr>
      <p:sp>
        <p:nvSpPr>
          <p:cNvPr id="584" name="Google Shape;584;g528d11e717_2_8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85" name="Google Shape;585;g528d11e717_2_8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88"/>
        <p:cNvGrpSpPr/>
        <p:nvPr/>
      </p:nvGrpSpPr>
      <p:grpSpPr>
        <a:xfrm>
          <a:off x="0" y="0"/>
          <a:ext cx="0" cy="0"/>
          <a:chOff x="0" y="0"/>
          <a:chExt cx="0" cy="0"/>
        </a:xfrm>
      </p:grpSpPr>
      <p:sp>
        <p:nvSpPr>
          <p:cNvPr id="589" name="Google Shape;589;g24553488a2_0_14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0" name="Google Shape;590;g24553488a2_0_14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593"/>
        <p:cNvGrpSpPr/>
        <p:nvPr/>
      </p:nvGrpSpPr>
      <p:grpSpPr>
        <a:xfrm>
          <a:off x="0" y="0"/>
          <a:ext cx="0" cy="0"/>
          <a:chOff x="0" y="0"/>
          <a:chExt cx="0" cy="0"/>
        </a:xfrm>
      </p:grpSpPr>
      <p:sp>
        <p:nvSpPr>
          <p:cNvPr id="594" name="Google Shape;594;g5009ea1cf7_2_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595" name="Google Shape;595;g5009ea1cf7_2_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0"/>
        <p:cNvGrpSpPr/>
        <p:nvPr/>
      </p:nvGrpSpPr>
      <p:grpSpPr>
        <a:xfrm>
          <a:off x="0" y="0"/>
          <a:ext cx="0" cy="0"/>
          <a:chOff x="0" y="0"/>
          <a:chExt cx="0" cy="0"/>
        </a:xfrm>
      </p:grpSpPr>
      <p:sp>
        <p:nvSpPr>
          <p:cNvPr id="601" name="Google Shape;601;g4cca009258_0_19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2" name="Google Shape;602;g4cca009258_0_19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7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07"/>
        <p:cNvGrpSpPr/>
        <p:nvPr/>
      </p:nvGrpSpPr>
      <p:grpSpPr>
        <a:xfrm>
          <a:off x="0" y="0"/>
          <a:ext cx="0" cy="0"/>
          <a:chOff x="0" y="0"/>
          <a:chExt cx="0" cy="0"/>
        </a:xfrm>
      </p:grpSpPr>
      <p:sp>
        <p:nvSpPr>
          <p:cNvPr id="608" name="Google Shape;608;g5009ea1cf7_2_2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09" name="Google Shape;609;g5009ea1cf7_2_2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97"/>
        <p:cNvGrpSpPr/>
        <p:nvPr/>
      </p:nvGrpSpPr>
      <p:grpSpPr>
        <a:xfrm>
          <a:off x="0" y="0"/>
          <a:ext cx="0" cy="0"/>
          <a:chOff x="0" y="0"/>
          <a:chExt cx="0" cy="0"/>
        </a:xfrm>
      </p:grpSpPr>
      <p:sp>
        <p:nvSpPr>
          <p:cNvPr id="98" name="Google Shape;98;g4cca009258_0_13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99" name="Google Shape;99;g4cca009258_0_13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marR="0" lvl="0" indent="0" algn="l" defTabSz="914400" rtl="0" eaLnBrk="1" fontAlgn="auto" latinLnBrk="0" hangingPunct="1">
              <a:lnSpc>
                <a:spcPct val="100000"/>
              </a:lnSpc>
              <a:spcBef>
                <a:spcPts val="0"/>
              </a:spcBef>
              <a:spcAft>
                <a:spcPts val="0"/>
              </a:spcAft>
              <a:buClr>
                <a:srgbClr val="000000"/>
              </a:buClr>
              <a:buSzPts val="1400"/>
              <a:buFont typeface="Arial"/>
              <a:buNone/>
              <a:tabLst/>
              <a:defRPr/>
            </a:pPr>
            <a:r>
              <a:rPr lang="en-US" sz="1800" dirty="0">
                <a:solidFill>
                  <a:srgbClr val="3F3F3F"/>
                </a:solidFill>
                <a:highlight>
                  <a:schemeClr val="lt1"/>
                </a:highlight>
                <a:latin typeface="Helvetica Neue"/>
                <a:ea typeface="Helvetica Neue"/>
                <a:cs typeface="Helvetica Neue"/>
                <a:sym typeface="Helvetica Neue"/>
              </a:rPr>
              <a:t>5m : 40m</a:t>
            </a:r>
          </a:p>
          <a:p>
            <a:pPr marL="0" lvl="0" indent="0" algn="l" rtl="0">
              <a:spcBef>
                <a:spcPts val="0"/>
              </a:spcBef>
              <a:spcAft>
                <a:spcPts val="0"/>
              </a:spcAft>
              <a:buNone/>
            </a:pPr>
            <a:br>
              <a:rPr lang="en-US" sz="1800" dirty="0">
                <a:solidFill>
                  <a:srgbClr val="222222"/>
                </a:solidFill>
                <a:highlight>
                  <a:schemeClr val="lt1"/>
                </a:highlight>
                <a:latin typeface="Helvetica Neue"/>
                <a:ea typeface="Helvetica Neue"/>
                <a:cs typeface="Helvetica Neue"/>
                <a:sym typeface="Helvetica Neue"/>
              </a:rPr>
            </a:br>
            <a:r>
              <a:rPr lang="en-US" sz="1800" dirty="0">
                <a:solidFill>
                  <a:srgbClr val="222222"/>
                </a:solidFill>
                <a:highlight>
                  <a:schemeClr val="lt1"/>
                </a:highlight>
                <a:latin typeface="Helvetica Neue"/>
                <a:ea typeface="Helvetica Neue"/>
                <a:cs typeface="Helvetica Neue"/>
                <a:sym typeface="Helvetica Neue"/>
              </a:rPr>
              <a:t>An American comput</a:t>
            </a:r>
            <a:r>
              <a:rPr lang="en-US" sz="1800" dirty="0">
                <a:solidFill>
                  <a:schemeClr val="dk1"/>
                </a:solidFill>
                <a:highlight>
                  <a:schemeClr val="lt1"/>
                </a:highlight>
                <a:latin typeface="Helvetica Neue"/>
                <a:ea typeface="Helvetica Neue"/>
                <a:cs typeface="Helvetica Neue"/>
                <a:sym typeface="Helvetica Neue"/>
              </a:rPr>
              <a:t>er scientist</a:t>
            </a:r>
            <a:r>
              <a:rPr lang="en-US" sz="1800" dirty="0">
                <a:solidFill>
                  <a:srgbClr val="222222"/>
                </a:solidFill>
                <a:highlight>
                  <a:schemeClr val="lt1"/>
                </a:highlight>
                <a:latin typeface="Helvetica Neue"/>
                <a:ea typeface="Helvetica Neue"/>
                <a:cs typeface="Helvetica Neue"/>
                <a:sym typeface="Helvetica Neue"/>
              </a:rPr>
              <a:t> and professor at Purdue University, Carnegie Mellon University and Yale University. He is best known for his pioneering work in programming languages and was the first recipient of the Turing Award.</a:t>
            </a:r>
            <a:endParaRPr sz="1800" dirty="0">
              <a:solidFill>
                <a:schemeClr val="dk1"/>
              </a:solidFill>
              <a:latin typeface="Helvetica Neue"/>
              <a:ea typeface="Helvetica Neue"/>
              <a:cs typeface="Helvetica Neue"/>
              <a:sym typeface="Helvetica Neue"/>
            </a:endParaRPr>
          </a:p>
          <a:p>
            <a:pPr marL="0" lvl="0" indent="0" algn="l" rtl="0">
              <a:spcBef>
                <a:spcPts val="0"/>
              </a:spcBef>
              <a:spcAft>
                <a:spcPts val="0"/>
              </a:spcAft>
              <a:buNone/>
            </a:pPr>
            <a:endParaRPr lang="en-US" sz="1800" dirty="0">
              <a:solidFill>
                <a:schemeClr val="dk1"/>
              </a:solidFill>
              <a:latin typeface="Helvetica Neue"/>
              <a:ea typeface="Helvetica Neue"/>
              <a:cs typeface="Helvetica Neue"/>
              <a:sym typeface="Helvetica Neue"/>
            </a:endParaRPr>
          </a:p>
          <a:p>
            <a:pPr marL="0" lvl="0" indent="0" algn="l" rtl="0">
              <a:spcBef>
                <a:spcPts val="0"/>
              </a:spcBef>
              <a:spcAft>
                <a:spcPts val="0"/>
              </a:spcAft>
              <a:buNone/>
            </a:pPr>
            <a:r>
              <a:rPr lang="en-US" sz="1800" dirty="0">
                <a:solidFill>
                  <a:schemeClr val="dk1"/>
                </a:solidFill>
                <a:latin typeface="Helvetica Neue"/>
                <a:ea typeface="Helvetica Neue"/>
                <a:cs typeface="Helvetica Neue"/>
                <a:sym typeface="Helvetica Neue"/>
              </a:rPr>
              <a:t>If thought leaders believed this back in the late 60’s, why is it not common place today?</a:t>
            </a:r>
            <a:endParaRPr sz="1800" dirty="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8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14"/>
        <p:cNvGrpSpPr/>
        <p:nvPr/>
      </p:nvGrpSpPr>
      <p:grpSpPr>
        <a:xfrm>
          <a:off x="0" y="0"/>
          <a:ext cx="0" cy="0"/>
          <a:chOff x="0" y="0"/>
          <a:chExt cx="0" cy="0"/>
        </a:xfrm>
      </p:grpSpPr>
      <p:sp>
        <p:nvSpPr>
          <p:cNvPr id="615" name="Google Shape;615;g5009ea1cf7_2_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16" name="Google Shape;616;g5009ea1cf7_2_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1"/>
        <p:cNvGrpSpPr/>
        <p:nvPr/>
      </p:nvGrpSpPr>
      <p:grpSpPr>
        <a:xfrm>
          <a:off x="0" y="0"/>
          <a:ext cx="0" cy="0"/>
          <a:chOff x="0" y="0"/>
          <a:chExt cx="0" cy="0"/>
        </a:xfrm>
      </p:grpSpPr>
      <p:sp>
        <p:nvSpPr>
          <p:cNvPr id="622" name="Google Shape;622;g5009ea1cf7_2_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23" name="Google Shape;623;g5009ea1cf7_2_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28"/>
        <p:cNvGrpSpPr/>
        <p:nvPr/>
      </p:nvGrpSpPr>
      <p:grpSpPr>
        <a:xfrm>
          <a:off x="0" y="0"/>
          <a:ext cx="0" cy="0"/>
          <a:chOff x="0" y="0"/>
          <a:chExt cx="0" cy="0"/>
        </a:xfrm>
      </p:grpSpPr>
      <p:sp>
        <p:nvSpPr>
          <p:cNvPr id="629" name="Google Shape;629;g5009ea1cf7_2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0" name="Google Shape;630;g5009ea1cf7_2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35"/>
        <p:cNvGrpSpPr/>
        <p:nvPr/>
      </p:nvGrpSpPr>
      <p:grpSpPr>
        <a:xfrm>
          <a:off x="0" y="0"/>
          <a:ext cx="0" cy="0"/>
          <a:chOff x="0" y="0"/>
          <a:chExt cx="0" cy="0"/>
        </a:xfrm>
      </p:grpSpPr>
      <p:sp>
        <p:nvSpPr>
          <p:cNvPr id="636" name="Google Shape;636;g5009ea1cf7_2_3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37" name="Google Shape;637;g5009ea1cf7_2_3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1"/>
        <p:cNvGrpSpPr/>
        <p:nvPr/>
      </p:nvGrpSpPr>
      <p:grpSpPr>
        <a:xfrm>
          <a:off x="0" y="0"/>
          <a:ext cx="0" cy="0"/>
          <a:chOff x="0" y="0"/>
          <a:chExt cx="0" cy="0"/>
        </a:xfrm>
      </p:grpSpPr>
      <p:sp>
        <p:nvSpPr>
          <p:cNvPr id="642" name="Google Shape;642;g4cca009258_0_1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43" name="Google Shape;643;g4cca009258_0_1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48"/>
        <p:cNvGrpSpPr/>
        <p:nvPr/>
      </p:nvGrpSpPr>
      <p:grpSpPr>
        <a:xfrm>
          <a:off x="0" y="0"/>
          <a:ext cx="0" cy="0"/>
          <a:chOff x="0" y="0"/>
          <a:chExt cx="0" cy="0"/>
        </a:xfrm>
      </p:grpSpPr>
      <p:sp>
        <p:nvSpPr>
          <p:cNvPr id="649" name="Google Shape;649;g4cca009258_0_20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0" name="Google Shape;650;g4cca009258_0_20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55"/>
        <p:cNvGrpSpPr/>
        <p:nvPr/>
      </p:nvGrpSpPr>
      <p:grpSpPr>
        <a:xfrm>
          <a:off x="0" y="0"/>
          <a:ext cx="0" cy="0"/>
          <a:chOff x="0" y="0"/>
          <a:chExt cx="0" cy="0"/>
        </a:xfrm>
      </p:grpSpPr>
      <p:sp>
        <p:nvSpPr>
          <p:cNvPr id="656" name="Google Shape;656;g4cca009258_0_23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57" name="Google Shape;657;g4cca009258_0_23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8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2"/>
        <p:cNvGrpSpPr/>
        <p:nvPr/>
      </p:nvGrpSpPr>
      <p:grpSpPr>
        <a:xfrm>
          <a:off x="0" y="0"/>
          <a:ext cx="0" cy="0"/>
          <a:chOff x="0" y="0"/>
          <a:chExt cx="0" cy="0"/>
        </a:xfrm>
      </p:grpSpPr>
      <p:sp>
        <p:nvSpPr>
          <p:cNvPr id="663" name="Google Shape;663;g4cca009258_0_21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64" name="Google Shape;664;g4cca009258_0_21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latin typeface="Helvetica Neue"/>
              <a:ea typeface="Helvetica Neue"/>
              <a:cs typeface="Helvetica Neue"/>
              <a:sym typeface="Helvetica Neue"/>
            </a:endParaRPr>
          </a:p>
        </p:txBody>
      </p:sp>
    </p:spTree>
  </p:cSld>
  <p:clrMapOvr>
    <a:masterClrMapping/>
  </p:clrMapOvr>
</p:notes>
</file>

<file path=ppt/notesSlides/notesSlide8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69"/>
        <p:cNvGrpSpPr/>
        <p:nvPr/>
      </p:nvGrpSpPr>
      <p:grpSpPr>
        <a:xfrm>
          <a:off x="0" y="0"/>
          <a:ext cx="0" cy="0"/>
          <a:chOff x="0" y="0"/>
          <a:chExt cx="0" cy="0"/>
        </a:xfrm>
      </p:grpSpPr>
      <p:sp>
        <p:nvSpPr>
          <p:cNvPr id="670" name="Google Shape;670;g528d11e717_1_88: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1" name="Google Shape;671;g528d11e717_1_88: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8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74"/>
        <p:cNvGrpSpPr/>
        <p:nvPr/>
      </p:nvGrpSpPr>
      <p:grpSpPr>
        <a:xfrm>
          <a:off x="0" y="0"/>
          <a:ext cx="0" cy="0"/>
          <a:chOff x="0" y="0"/>
          <a:chExt cx="0" cy="0"/>
        </a:xfrm>
      </p:grpSpPr>
      <p:sp>
        <p:nvSpPr>
          <p:cNvPr id="675" name="Google Shape;675;g4cca009258_0_22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76" name="Google Shape;676;g4cca009258_0_22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111"/>
        <p:cNvGrpSpPr/>
        <p:nvPr/>
      </p:nvGrpSpPr>
      <p:grpSpPr>
        <a:xfrm>
          <a:off x="0" y="0"/>
          <a:ext cx="0" cy="0"/>
          <a:chOff x="0" y="0"/>
          <a:chExt cx="0" cy="0"/>
        </a:xfrm>
      </p:grpSpPr>
      <p:sp>
        <p:nvSpPr>
          <p:cNvPr id="112" name="Google Shape;112;g4cca009258_0_145: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113" name="Google Shape;113;g4cca009258_0_145: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Clr>
                <a:schemeClr val="dk1"/>
              </a:buClr>
              <a:buSzPts val="1100"/>
              <a:buFont typeface="Arial"/>
              <a:buNone/>
            </a:pPr>
            <a:r>
              <a:rPr lang="en-US" sz="1800" dirty="0">
                <a:solidFill>
                  <a:srgbClr val="3F3F3F"/>
                </a:solidFill>
                <a:latin typeface="Helvetica Neue"/>
                <a:ea typeface="Helvetica Neue"/>
                <a:cs typeface="Helvetica Neue"/>
                <a:sym typeface="Helvetica Neue"/>
              </a:rPr>
              <a:t>5m : 45m</a:t>
            </a:r>
          </a:p>
          <a:p>
            <a:pPr marL="0" lvl="0" indent="0" algn="l" rtl="0">
              <a:spcBef>
                <a:spcPts val="0"/>
              </a:spcBef>
              <a:spcAft>
                <a:spcPts val="0"/>
              </a:spcAft>
              <a:buClr>
                <a:schemeClr val="dk1"/>
              </a:buClr>
              <a:buSzPts val="1100"/>
              <a:buFont typeface="Arial"/>
              <a:buNone/>
            </a:pPr>
            <a:br>
              <a:rPr lang="en-US" sz="1800" dirty="0">
                <a:solidFill>
                  <a:srgbClr val="3F3F3F"/>
                </a:solidFill>
                <a:latin typeface="Helvetica Neue"/>
                <a:ea typeface="Helvetica Neue"/>
                <a:cs typeface="Helvetica Neue"/>
                <a:sym typeface="Helvetica Neue"/>
              </a:rPr>
            </a:br>
            <a:r>
              <a:rPr lang="en-US" sz="1800" dirty="0">
                <a:solidFill>
                  <a:srgbClr val="3F3F3F"/>
                </a:solidFill>
                <a:latin typeface="Helvetica Neue"/>
                <a:ea typeface="Helvetica Neue"/>
                <a:cs typeface="Helvetica Neue"/>
                <a:sym typeface="Helvetica Neue"/>
              </a:rPr>
              <a:t>American software engineer </a:t>
            </a:r>
            <a:r>
              <a:rPr lang="en-US" sz="1800" dirty="0">
                <a:solidFill>
                  <a:srgbClr val="3F3F3F"/>
                </a:solidFill>
                <a:uFill>
                  <a:noFill/>
                </a:uFill>
                <a:latin typeface="Helvetica Neue"/>
                <a:ea typeface="Helvetica Neue"/>
                <a:cs typeface="Helvetica Neue"/>
                <a:sym typeface="Helvetica Neue"/>
                <a:hlinkClick r:id="rId3">
                  <a:extLst>
                    <a:ext uri="{A12FA001-AC4F-418D-AE19-62706E023703}">
                      <ahyp:hlinkClr xmlns:ahyp="http://schemas.microsoft.com/office/drawing/2018/hyperlinkcolor" val="tx"/>
                    </a:ext>
                  </a:extLst>
                </a:hlinkClick>
              </a:rPr>
              <a:t>Kent Beck</a:t>
            </a:r>
            <a:r>
              <a:rPr lang="en-US" sz="1800" dirty="0">
                <a:solidFill>
                  <a:srgbClr val="3F3F3F"/>
                </a:solidFill>
                <a:latin typeface="Helvetica Neue"/>
                <a:ea typeface="Helvetica Neue"/>
                <a:cs typeface="Helvetica Neue"/>
                <a:sym typeface="Helvetica Neue"/>
              </a:rPr>
              <a:t>, who is credited with having developed or "rediscovered" the technique, stated in 2003 that TDD encourages simple designs and inspires confidence.</a:t>
            </a:r>
            <a:endParaRPr sz="1800" dirty="0">
              <a:solidFill>
                <a:srgbClr val="3F3F3F"/>
              </a:solidFill>
              <a:latin typeface="Helvetica Neue"/>
              <a:ea typeface="Helvetica Neue"/>
              <a:cs typeface="Helvetica Neue"/>
              <a:sym typeface="Helvetica Neue"/>
            </a:endParaRPr>
          </a:p>
          <a:p>
            <a:pPr marL="0" lvl="0" indent="0" algn="l" rtl="0">
              <a:spcBef>
                <a:spcPts val="0"/>
              </a:spcBef>
              <a:spcAft>
                <a:spcPts val="0"/>
              </a:spcAft>
              <a:buClr>
                <a:schemeClr val="dk1"/>
              </a:buClr>
              <a:buSzPts val="1100"/>
              <a:buFont typeface="Arial"/>
              <a:buNone/>
            </a:pPr>
            <a:endParaRPr sz="1800" dirty="0">
              <a:solidFill>
                <a:srgbClr val="3F3F3F"/>
              </a:solidFill>
              <a:latin typeface="Helvetica Neue"/>
              <a:ea typeface="Helvetica Neue"/>
              <a:cs typeface="Helvetica Neue"/>
              <a:sym typeface="Helvetica Neue"/>
            </a:endParaRPr>
          </a:p>
          <a:p>
            <a:pPr marL="0" lvl="0" indent="0" algn="l" rtl="0">
              <a:spcBef>
                <a:spcPts val="0"/>
              </a:spcBef>
              <a:spcAft>
                <a:spcPts val="0"/>
              </a:spcAft>
              <a:buNone/>
            </a:pPr>
            <a:r>
              <a:rPr lang="en-US" dirty="0"/>
              <a:t>The </a:t>
            </a:r>
            <a:r>
              <a:rPr lang="en-US" dirty="0" err="1"/>
              <a:t>SUnit</a:t>
            </a:r>
            <a:r>
              <a:rPr lang="en-US" dirty="0"/>
              <a:t>  (later to be known as </a:t>
            </a:r>
            <a:r>
              <a:rPr lang="en-US" dirty="0" err="1"/>
              <a:t>xUnit</a:t>
            </a:r>
            <a:r>
              <a:rPr lang="en-US" dirty="0"/>
              <a:t>) was designed by Kent Beck in 1998</a:t>
            </a:r>
          </a:p>
          <a:p>
            <a:pPr marL="0" lvl="0" indent="0" algn="l" rtl="0">
              <a:spcBef>
                <a:spcPts val="0"/>
              </a:spcBef>
              <a:spcAft>
                <a:spcPts val="0"/>
              </a:spcAft>
              <a:buNone/>
            </a:pPr>
            <a:endParaRPr lang="en-US" dirty="0"/>
          </a:p>
          <a:p>
            <a:pPr marL="0" lvl="0" indent="0" algn="l" rtl="0">
              <a:spcBef>
                <a:spcPts val="0"/>
              </a:spcBef>
              <a:spcAft>
                <a:spcPts val="0"/>
              </a:spcAft>
              <a:buNone/>
            </a:pPr>
            <a:r>
              <a:rPr lang="en-US" dirty="0"/>
              <a:t>---</a:t>
            </a:r>
          </a:p>
          <a:p>
            <a:pPr marL="0" lvl="0" indent="0" algn="l" rtl="0">
              <a:spcBef>
                <a:spcPts val="0"/>
              </a:spcBef>
              <a:spcAft>
                <a:spcPts val="0"/>
              </a:spcAft>
              <a:buNone/>
            </a:pPr>
            <a:endParaRPr lang="en-US" dirty="0"/>
          </a:p>
          <a:p>
            <a:pPr marL="457200" marR="0" lvl="0" indent="-342900" rtl="0">
              <a:lnSpc>
                <a:spcPct val="90000"/>
              </a:lnSpc>
              <a:spcBef>
                <a:spcPts val="0"/>
              </a:spcBef>
              <a:spcAft>
                <a:spcPts val="600"/>
              </a:spcAft>
              <a:buClr>
                <a:srgbClr val="3F3F3F"/>
              </a:buClr>
              <a:buSzPct val="125000"/>
              <a:buChar char="•"/>
            </a:pPr>
            <a:r>
              <a:rPr lang="en-US" sz="1600" dirty="0">
                <a:latin typeface="Garamond" panose="02020404030301010803" pitchFamily="18" charset="0"/>
              </a:rPr>
              <a:t>Automated unit testing nothing new</a:t>
            </a:r>
          </a:p>
          <a:p>
            <a:pPr marL="914400" marR="0" lvl="1" indent="-342900" rtl="0">
              <a:lnSpc>
                <a:spcPct val="90000"/>
              </a:lnSpc>
              <a:spcBef>
                <a:spcPts val="0"/>
              </a:spcBef>
              <a:spcAft>
                <a:spcPts val="600"/>
              </a:spcAft>
              <a:buClr>
                <a:srgbClr val="3F3F3F"/>
              </a:buClr>
              <a:buSzPct val="125000"/>
              <a:buChar char="–"/>
            </a:pPr>
            <a:r>
              <a:rPr lang="en-US" sz="1600" dirty="0">
                <a:latin typeface="Garamond" panose="02020404030301010803" pitchFamily="18" charset="0"/>
              </a:rPr>
              <a:t>But writing the tests incrementally and first is</a:t>
            </a:r>
          </a:p>
          <a:p>
            <a:pPr marL="457200" marR="0" lvl="0" indent="-342900" rtl="0">
              <a:lnSpc>
                <a:spcPct val="90000"/>
              </a:lnSpc>
              <a:spcBef>
                <a:spcPts val="0"/>
              </a:spcBef>
              <a:spcAft>
                <a:spcPts val="600"/>
              </a:spcAft>
              <a:buClr>
                <a:srgbClr val="3F3F3F"/>
              </a:buClr>
              <a:buSzPct val="125000"/>
              <a:buChar char="•"/>
            </a:pPr>
            <a:r>
              <a:rPr lang="en-US" sz="1600" dirty="0">
                <a:latin typeface="Garamond" panose="02020404030301010803" pitchFamily="18" charset="0"/>
              </a:rPr>
              <a:t>Automation originally devised by Ward Cunningham</a:t>
            </a:r>
          </a:p>
          <a:p>
            <a:pPr marL="914400" marR="0" lvl="1" indent="-342900" rtl="0">
              <a:lnSpc>
                <a:spcPct val="90000"/>
              </a:lnSpc>
              <a:spcBef>
                <a:spcPts val="0"/>
              </a:spcBef>
              <a:spcAft>
                <a:spcPts val="600"/>
              </a:spcAft>
              <a:buClr>
                <a:srgbClr val="3F3F3F"/>
              </a:buClr>
              <a:buSzPct val="125000"/>
              <a:buChar char="–"/>
            </a:pPr>
            <a:r>
              <a:rPr lang="en-US" sz="1600" dirty="0">
                <a:latin typeface="Garamond" panose="02020404030301010803" pitchFamily="18" charset="0"/>
              </a:rPr>
              <a:t>Honed by Kent Beck in Smalltalk</a:t>
            </a:r>
          </a:p>
          <a:p>
            <a:pPr marL="914400" marR="0" lvl="1" indent="-342900" rtl="0">
              <a:lnSpc>
                <a:spcPct val="90000"/>
              </a:lnSpc>
              <a:spcBef>
                <a:spcPts val="0"/>
              </a:spcBef>
              <a:spcAft>
                <a:spcPts val="600"/>
              </a:spcAft>
              <a:buClr>
                <a:srgbClr val="3F3F3F"/>
              </a:buClr>
              <a:buSzPct val="125000"/>
              <a:buChar char="–"/>
            </a:pPr>
            <a:r>
              <a:rPr lang="en-US" sz="1600" dirty="0">
                <a:latin typeface="Garamond" panose="02020404030301010803" pitchFamily="18" charset="0"/>
              </a:rPr>
              <a:t>Incorporated as a practice of Extreme Programming (XP)</a:t>
            </a:r>
          </a:p>
          <a:p>
            <a:pPr marL="0" lvl="0" indent="0" algn="l" rtl="0">
              <a:spcBef>
                <a:spcPts val="0"/>
              </a:spcBef>
              <a:spcAft>
                <a:spcPts val="0"/>
              </a:spcAft>
              <a:buNone/>
            </a:pPr>
            <a:endParaRPr dirty="0"/>
          </a:p>
        </p:txBody>
      </p:sp>
    </p:spTree>
  </p:cSld>
  <p:clrMapOvr>
    <a:masterClrMapping/>
  </p:clrMapOvr>
</p:notes>
</file>

<file path=ppt/notesSlides/notesSlide90.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1"/>
        <p:cNvGrpSpPr/>
        <p:nvPr/>
      </p:nvGrpSpPr>
      <p:grpSpPr>
        <a:xfrm>
          <a:off x="0" y="0"/>
          <a:ext cx="0" cy="0"/>
          <a:chOff x="0" y="0"/>
          <a:chExt cx="0" cy="0"/>
        </a:xfrm>
      </p:grpSpPr>
      <p:sp>
        <p:nvSpPr>
          <p:cNvPr id="682" name="Google Shape;682;g528d11e717_1_92: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83" name="Google Shape;683;g528d11e717_1_92: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1.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88"/>
        <p:cNvGrpSpPr/>
        <p:nvPr/>
      </p:nvGrpSpPr>
      <p:grpSpPr>
        <a:xfrm>
          <a:off x="0" y="0"/>
          <a:ext cx="0" cy="0"/>
          <a:chOff x="0" y="0"/>
          <a:chExt cx="0" cy="0"/>
        </a:xfrm>
      </p:grpSpPr>
      <p:sp>
        <p:nvSpPr>
          <p:cNvPr id="689" name="Google Shape;689;g528d11e717_1_106: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0" name="Google Shape;690;g528d11e717_1_106: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2.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695"/>
        <p:cNvGrpSpPr/>
        <p:nvPr/>
      </p:nvGrpSpPr>
      <p:grpSpPr>
        <a:xfrm>
          <a:off x="0" y="0"/>
          <a:ext cx="0" cy="0"/>
          <a:chOff x="0" y="0"/>
          <a:chExt cx="0" cy="0"/>
        </a:xfrm>
      </p:grpSpPr>
      <p:sp>
        <p:nvSpPr>
          <p:cNvPr id="696" name="Google Shape;696;g528d11e717_1_113: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697" name="Google Shape;697;g528d11e717_1_113: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3.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2"/>
        <p:cNvGrpSpPr/>
        <p:nvPr/>
      </p:nvGrpSpPr>
      <p:grpSpPr>
        <a:xfrm>
          <a:off x="0" y="0"/>
          <a:ext cx="0" cy="0"/>
          <a:chOff x="0" y="0"/>
          <a:chExt cx="0" cy="0"/>
        </a:xfrm>
      </p:grpSpPr>
      <p:sp>
        <p:nvSpPr>
          <p:cNvPr id="703" name="Google Shape;703;g528d11e717_1_12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04" name="Google Shape;704;g528d11e717_1_12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4.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09"/>
        <p:cNvGrpSpPr/>
        <p:nvPr/>
      </p:nvGrpSpPr>
      <p:grpSpPr>
        <a:xfrm>
          <a:off x="0" y="0"/>
          <a:ext cx="0" cy="0"/>
          <a:chOff x="0" y="0"/>
          <a:chExt cx="0" cy="0"/>
        </a:xfrm>
      </p:grpSpPr>
      <p:sp>
        <p:nvSpPr>
          <p:cNvPr id="710" name="Google Shape;710;g528d11e717_1_127: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1" name="Google Shape;711;g528d11e717_1_127: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5.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16"/>
        <p:cNvGrpSpPr/>
        <p:nvPr/>
      </p:nvGrpSpPr>
      <p:grpSpPr>
        <a:xfrm>
          <a:off x="0" y="0"/>
          <a:ext cx="0" cy="0"/>
          <a:chOff x="0" y="0"/>
          <a:chExt cx="0" cy="0"/>
        </a:xfrm>
      </p:grpSpPr>
      <p:sp>
        <p:nvSpPr>
          <p:cNvPr id="717" name="Google Shape;717;g528d11e717_1_134: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18" name="Google Shape;718;g528d11e717_1_134: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6.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23"/>
        <p:cNvGrpSpPr/>
        <p:nvPr/>
      </p:nvGrpSpPr>
      <p:grpSpPr>
        <a:xfrm>
          <a:off x="0" y="0"/>
          <a:ext cx="0" cy="0"/>
          <a:chOff x="0" y="0"/>
          <a:chExt cx="0" cy="0"/>
        </a:xfrm>
      </p:grpSpPr>
      <p:sp>
        <p:nvSpPr>
          <p:cNvPr id="724" name="Google Shape;724;g528d11e717_1_141: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25" name="Google Shape;725;g528d11e717_1_141: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7.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0"/>
        <p:cNvGrpSpPr/>
        <p:nvPr/>
      </p:nvGrpSpPr>
      <p:grpSpPr>
        <a:xfrm>
          <a:off x="0" y="0"/>
          <a:ext cx="0" cy="0"/>
          <a:chOff x="0" y="0"/>
          <a:chExt cx="0" cy="0"/>
        </a:xfrm>
      </p:grpSpPr>
      <p:sp>
        <p:nvSpPr>
          <p:cNvPr id="731" name="Google Shape;731;g528d11e717_1_2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2" name="Google Shape;732;g528d11e717_1_2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sz="1800">
              <a:solidFill>
                <a:schemeClr val="dk1"/>
              </a:solidFill>
              <a:latin typeface="Helvetica Neue"/>
              <a:ea typeface="Helvetica Neue"/>
              <a:cs typeface="Helvetica Neue"/>
              <a:sym typeface="Helvetica Neue"/>
            </a:endParaRPr>
          </a:p>
        </p:txBody>
      </p:sp>
    </p:spTree>
  </p:cSld>
  <p:clrMapOvr>
    <a:masterClrMapping/>
  </p:clrMapOvr>
</p:notes>
</file>

<file path=ppt/notesSlides/notesSlide98.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35"/>
        <p:cNvGrpSpPr/>
        <p:nvPr/>
      </p:nvGrpSpPr>
      <p:grpSpPr>
        <a:xfrm>
          <a:off x="0" y="0"/>
          <a:ext cx="0" cy="0"/>
          <a:chOff x="0" y="0"/>
          <a:chExt cx="0" cy="0"/>
        </a:xfrm>
      </p:grpSpPr>
      <p:sp>
        <p:nvSpPr>
          <p:cNvPr id="736" name="Google Shape;736;g528d11e717_1_99: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37" name="Google Shape;737;g528d11e717_1_99: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notesSlides/notesSlide99.xml><?xml version="1.0" encoding="utf-8"?>
<p:notes xmlns:a="http://schemas.openxmlformats.org/drawingml/2006/main" xmlns:r="http://schemas.openxmlformats.org/officeDocument/2006/relationships" xmlns:p="http://schemas.openxmlformats.org/presentationml/2006/main" showMasterSp="0" showMasterPhAnim="0">
  <p:cSld>
    <p:spTree>
      <p:nvGrpSpPr>
        <p:cNvPr id="1" name="Shape 742"/>
        <p:cNvGrpSpPr/>
        <p:nvPr/>
      </p:nvGrpSpPr>
      <p:grpSpPr>
        <a:xfrm>
          <a:off x="0" y="0"/>
          <a:ext cx="0" cy="0"/>
          <a:chOff x="0" y="0"/>
          <a:chExt cx="0" cy="0"/>
        </a:xfrm>
      </p:grpSpPr>
      <p:sp>
        <p:nvSpPr>
          <p:cNvPr id="743" name="Google Shape;743;g528d11e717_1_40:notes"/>
          <p:cNvSpPr>
            <a:spLocks noGrp="1" noRot="1" noChangeAspect="1"/>
          </p:cNvSpPr>
          <p:nvPr>
            <p:ph type="sldImg" idx="2"/>
          </p:nvPr>
        </p:nvSpPr>
        <p:spPr>
          <a:xfrm>
            <a:off x="381000" y="685800"/>
            <a:ext cx="6096000" cy="3429000"/>
          </a:xfrm>
          <a:custGeom>
            <a:avLst/>
            <a:gdLst/>
            <a:ahLst/>
            <a:cxnLst/>
            <a:rect l="l" t="t" r="r" b="b"/>
            <a:pathLst>
              <a:path w="120000" h="120000" extrusionOk="0">
                <a:moveTo>
                  <a:pt x="0" y="0"/>
                </a:moveTo>
                <a:lnTo>
                  <a:pt x="120000" y="0"/>
                </a:lnTo>
                <a:lnTo>
                  <a:pt x="120000" y="120000"/>
                </a:lnTo>
                <a:lnTo>
                  <a:pt x="0" y="120000"/>
                </a:lnTo>
                <a:close/>
              </a:path>
            </a:pathLst>
          </a:custGeom>
        </p:spPr>
      </p:sp>
      <p:sp>
        <p:nvSpPr>
          <p:cNvPr id="744" name="Google Shape;744;g528d11e717_1_40:notes"/>
          <p:cNvSpPr txBox="1">
            <a:spLocks noGrp="1"/>
          </p:cNvSpPr>
          <p:nvPr>
            <p:ph type="body" idx="1"/>
          </p:nvPr>
        </p:nvSpPr>
        <p:spPr>
          <a:xfrm>
            <a:off x="685800" y="4343400"/>
            <a:ext cx="5486400" cy="4114800"/>
          </a:xfrm>
          <a:prstGeom prst="rect">
            <a:avLst/>
          </a:prstGeom>
        </p:spPr>
        <p:txBody>
          <a:bodyPr spcFirstLastPara="1" wrap="square" lIns="91425" tIns="91425" rIns="91425" bIns="91425" anchor="t" anchorCtr="0">
            <a:noAutofit/>
          </a:bodyPr>
          <a:lstStyle/>
          <a:p>
            <a:pPr marL="0" lvl="0" indent="0" algn="l" rtl="0">
              <a:spcBef>
                <a:spcPts val="0"/>
              </a:spcBef>
              <a:spcAft>
                <a:spcPts val="0"/>
              </a:spcAft>
              <a:buNone/>
            </a:pPr>
            <a:endParaRPr/>
          </a:p>
        </p:txBody>
      </p:sp>
    </p:spTree>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image" Target="../media/image1.jpg"/><Relationship Id="rId1" Type="http://schemas.openxmlformats.org/officeDocument/2006/relationships/slideMaster" Target="../slideMasters/slideMaster1.xml"/><Relationship Id="rId5" Type="http://schemas.openxmlformats.org/officeDocument/2006/relationships/image" Target="../media/image4.png"/><Relationship Id="rId4" Type="http://schemas.openxmlformats.org/officeDocument/2006/relationships/image" Target="../media/image3.pn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2" Type="http://schemas.openxmlformats.org/officeDocument/2006/relationships/image" Target="../media/image5.pn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matchingName="Title Slide" type="title">
  <p:cSld name="TITLE">
    <p:bg>
      <p:bgPr>
        <a:blipFill>
          <a:blip r:embed="rId2">
            <a:alphaModFix/>
          </a:blip>
          <a:stretch>
            <a:fillRect/>
          </a:stretch>
        </a:blipFill>
        <a:effectLst/>
      </p:bgPr>
    </p:bg>
    <p:spTree>
      <p:nvGrpSpPr>
        <p:cNvPr id="1" name="Shape 9"/>
        <p:cNvGrpSpPr/>
        <p:nvPr/>
      </p:nvGrpSpPr>
      <p:grpSpPr>
        <a:xfrm>
          <a:off x="0" y="0"/>
          <a:ext cx="0" cy="0"/>
          <a:chOff x="0" y="0"/>
          <a:chExt cx="0" cy="0"/>
        </a:xfrm>
      </p:grpSpPr>
      <p:sp>
        <p:nvSpPr>
          <p:cNvPr id="10" name="Google Shape;10;p2"/>
          <p:cNvSpPr/>
          <p:nvPr/>
        </p:nvSpPr>
        <p:spPr>
          <a:xfrm>
            <a:off x="-20325" y="-29250"/>
            <a:ext cx="9191100" cy="5199600"/>
          </a:xfrm>
          <a:prstGeom prst="rect">
            <a:avLst/>
          </a:prstGeom>
          <a:solidFill>
            <a:srgbClr val="000000">
              <a:alpha val="55850"/>
            </a:srgbClr>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sp>
        <p:nvSpPr>
          <p:cNvPr id="11" name="Google Shape;11;p2"/>
          <p:cNvSpPr txBox="1">
            <a:spLocks noGrp="1"/>
          </p:cNvSpPr>
          <p:nvPr>
            <p:ph type="ctrTitle"/>
          </p:nvPr>
        </p:nvSpPr>
        <p:spPr>
          <a:xfrm>
            <a:off x="685800" y="1597819"/>
            <a:ext cx="7772400" cy="1102519"/>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FFFFFF"/>
              </a:buClr>
              <a:buSzPts val="6000"/>
              <a:buFont typeface="Oswald"/>
              <a:buNone/>
              <a:defRPr sz="6000" b="0" i="0" u="none" strike="noStrike" cap="none">
                <a:solidFill>
                  <a:srgbClr val="FFFFFF"/>
                </a:solidFill>
                <a:latin typeface="Oswald"/>
                <a:ea typeface="Oswald"/>
                <a:cs typeface="Oswald"/>
                <a:sym typeface="Oswald"/>
              </a:defRPr>
            </a:lvl1pPr>
            <a:lvl2pPr lvl="1" indent="0">
              <a:spcBef>
                <a:spcPts val="0"/>
              </a:spcBef>
              <a:spcAft>
                <a:spcPts val="0"/>
              </a:spcAft>
              <a:buSzPts val="6000"/>
              <a:buNone/>
              <a:defRPr sz="6000"/>
            </a:lvl2pPr>
            <a:lvl3pPr lvl="2" indent="0">
              <a:spcBef>
                <a:spcPts val="0"/>
              </a:spcBef>
              <a:spcAft>
                <a:spcPts val="0"/>
              </a:spcAft>
              <a:buSzPts val="6000"/>
              <a:buNone/>
              <a:defRPr sz="6000"/>
            </a:lvl3pPr>
            <a:lvl4pPr lvl="3" indent="0">
              <a:spcBef>
                <a:spcPts val="0"/>
              </a:spcBef>
              <a:spcAft>
                <a:spcPts val="0"/>
              </a:spcAft>
              <a:buSzPts val="6000"/>
              <a:buNone/>
              <a:defRPr sz="6000"/>
            </a:lvl4pPr>
            <a:lvl5pPr lvl="4" indent="0">
              <a:spcBef>
                <a:spcPts val="0"/>
              </a:spcBef>
              <a:spcAft>
                <a:spcPts val="0"/>
              </a:spcAft>
              <a:buSzPts val="6000"/>
              <a:buNone/>
              <a:defRPr sz="6000"/>
            </a:lvl5pPr>
            <a:lvl6pPr lvl="5" indent="0">
              <a:spcBef>
                <a:spcPts val="0"/>
              </a:spcBef>
              <a:spcAft>
                <a:spcPts val="0"/>
              </a:spcAft>
              <a:buSzPts val="6000"/>
              <a:buNone/>
              <a:defRPr sz="6000"/>
            </a:lvl6pPr>
            <a:lvl7pPr lvl="6" indent="0">
              <a:spcBef>
                <a:spcPts val="0"/>
              </a:spcBef>
              <a:spcAft>
                <a:spcPts val="0"/>
              </a:spcAft>
              <a:buSzPts val="6000"/>
              <a:buNone/>
              <a:defRPr sz="6000"/>
            </a:lvl7pPr>
            <a:lvl8pPr lvl="7" indent="0">
              <a:spcBef>
                <a:spcPts val="0"/>
              </a:spcBef>
              <a:spcAft>
                <a:spcPts val="0"/>
              </a:spcAft>
              <a:buSzPts val="6000"/>
              <a:buNone/>
              <a:defRPr sz="6000"/>
            </a:lvl8pPr>
            <a:lvl9pPr lvl="8" indent="0">
              <a:spcBef>
                <a:spcPts val="0"/>
              </a:spcBef>
              <a:spcAft>
                <a:spcPts val="0"/>
              </a:spcAft>
              <a:buSzPts val="6000"/>
              <a:buNone/>
              <a:defRPr sz="6000"/>
            </a:lvl9pPr>
          </a:lstStyle>
          <a:p>
            <a:endParaRPr/>
          </a:p>
        </p:txBody>
      </p:sp>
      <p:sp>
        <p:nvSpPr>
          <p:cNvPr id="12" name="Google Shape;12;p2"/>
          <p:cNvSpPr txBox="1">
            <a:spLocks noGrp="1"/>
          </p:cNvSpPr>
          <p:nvPr>
            <p:ph type="subTitle" idx="1"/>
          </p:nvPr>
        </p:nvSpPr>
        <p:spPr>
          <a:xfrm>
            <a:off x="1371600" y="2313875"/>
            <a:ext cx="6400800" cy="1314300"/>
          </a:xfrm>
          <a:prstGeom prst="rect">
            <a:avLst/>
          </a:prstGeom>
          <a:noFill/>
          <a:ln>
            <a:noFill/>
          </a:ln>
        </p:spPr>
        <p:txBody>
          <a:bodyPr spcFirstLastPara="1" wrap="square" lIns="91425" tIns="91425" rIns="91425" bIns="91425" anchor="t" anchorCtr="0">
            <a:noAutofit/>
          </a:bodyPr>
          <a:lstStyle>
            <a:lvl1pPr marL="0" marR="0" lvl="0" indent="0" algn="ctr" rtl="0">
              <a:spcBef>
                <a:spcPts val="640"/>
              </a:spcBef>
              <a:spcAft>
                <a:spcPts val="0"/>
              </a:spcAft>
              <a:buClr>
                <a:srgbClr val="FFFFFF"/>
              </a:buClr>
              <a:buSzPts val="1800"/>
              <a:buFont typeface="Arial"/>
              <a:buNone/>
              <a:defRPr sz="3200" b="0" i="0" u="none" strike="noStrike" cap="none">
                <a:solidFill>
                  <a:srgbClr val="FFFFFF"/>
                </a:solidFill>
                <a:latin typeface="Calibri"/>
                <a:ea typeface="Calibri"/>
                <a:cs typeface="Calibri"/>
                <a:sym typeface="Calibri"/>
              </a:defRPr>
            </a:lvl1pPr>
            <a:lvl2pPr marL="457200" marR="0" lvl="1" indent="0" algn="ctr" rtl="0">
              <a:spcBef>
                <a:spcPts val="560"/>
              </a:spcBef>
              <a:spcAft>
                <a:spcPts val="0"/>
              </a:spcAft>
              <a:buClr>
                <a:srgbClr val="888888"/>
              </a:buClr>
              <a:buSzPts val="1800"/>
              <a:buFont typeface="Arial"/>
              <a:buNone/>
              <a:defRPr sz="2800" b="0" i="0" u="none" strike="noStrike" cap="none">
                <a:solidFill>
                  <a:srgbClr val="888888"/>
                </a:solidFill>
                <a:latin typeface="Calibri"/>
                <a:ea typeface="Calibri"/>
                <a:cs typeface="Calibri"/>
                <a:sym typeface="Calibri"/>
              </a:defRPr>
            </a:lvl2pPr>
            <a:lvl3pPr marL="914400" marR="0" lvl="2" indent="0" algn="ctr" rtl="0">
              <a:spcBef>
                <a:spcPts val="480"/>
              </a:spcBef>
              <a:spcAft>
                <a:spcPts val="0"/>
              </a:spcAft>
              <a:buClr>
                <a:srgbClr val="888888"/>
              </a:buClr>
              <a:buSzPts val="1800"/>
              <a:buFont typeface="Arial"/>
              <a:buNone/>
              <a:defRPr sz="2400" b="0" i="0" u="none" strike="noStrike" cap="none">
                <a:solidFill>
                  <a:srgbClr val="888888"/>
                </a:solidFill>
                <a:latin typeface="Calibri"/>
                <a:ea typeface="Calibri"/>
                <a:cs typeface="Calibri"/>
                <a:sym typeface="Calibri"/>
              </a:defRPr>
            </a:lvl3pPr>
            <a:lvl4pPr marL="1371600" marR="0" lvl="3"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4pPr>
            <a:lvl5pPr marL="1828800" marR="0" lvl="4"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5pPr>
            <a:lvl6pPr marL="2286000" marR="0" lvl="5"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6pPr>
            <a:lvl7pPr marL="2743200" marR="0" lvl="6"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7pPr>
            <a:lvl8pPr marL="3200400" marR="0" lvl="7"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8pPr>
            <a:lvl9pPr marL="3657600" marR="0" lvl="8" indent="0" algn="ctr" rtl="0">
              <a:spcBef>
                <a:spcPts val="400"/>
              </a:spcBef>
              <a:spcAft>
                <a:spcPts val="0"/>
              </a:spcAft>
              <a:buClr>
                <a:srgbClr val="888888"/>
              </a:buClr>
              <a:buSzPts val="1800"/>
              <a:buFont typeface="Arial"/>
              <a:buNone/>
              <a:defRPr sz="2000" b="0" i="0" u="none" strike="noStrike" cap="none">
                <a:solidFill>
                  <a:srgbClr val="888888"/>
                </a:solidFill>
                <a:latin typeface="Calibri"/>
                <a:ea typeface="Calibri"/>
                <a:cs typeface="Calibri"/>
                <a:sym typeface="Calibri"/>
              </a:defRPr>
            </a:lvl9pPr>
          </a:lstStyle>
          <a:p>
            <a:endParaRPr/>
          </a:p>
        </p:txBody>
      </p:sp>
      <p:grpSp>
        <p:nvGrpSpPr>
          <p:cNvPr id="13" name="Google Shape;13;p2"/>
          <p:cNvGrpSpPr/>
          <p:nvPr/>
        </p:nvGrpSpPr>
        <p:grpSpPr>
          <a:xfrm>
            <a:off x="13" y="3720220"/>
            <a:ext cx="9144000" cy="847800"/>
            <a:chOff x="13" y="3720220"/>
            <a:chExt cx="9144000" cy="847800"/>
          </a:xfrm>
        </p:grpSpPr>
        <p:sp>
          <p:nvSpPr>
            <p:cNvPr id="14" name="Google Shape;14;p2"/>
            <p:cNvSpPr/>
            <p:nvPr/>
          </p:nvSpPr>
          <p:spPr>
            <a:xfrm>
              <a:off x="13" y="3947350"/>
              <a:ext cx="9144000" cy="43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15" name="Google Shape;15;p2" descr="LeanDog-Logo - No-Otis (100px-height).png"/>
            <p:cNvPicPr preferRelativeResize="0"/>
            <p:nvPr/>
          </p:nvPicPr>
          <p:blipFill rotWithShape="1">
            <a:blip r:embed="rId3">
              <a:alphaModFix/>
            </a:blip>
            <a:srcRect/>
            <a:stretch/>
          </p:blipFill>
          <p:spPr>
            <a:xfrm>
              <a:off x="1668951" y="4032168"/>
              <a:ext cx="1030200" cy="290700"/>
            </a:xfrm>
            <a:prstGeom prst="rect">
              <a:avLst/>
            </a:prstGeom>
            <a:noFill/>
            <a:ln>
              <a:noFill/>
            </a:ln>
          </p:spPr>
        </p:pic>
        <p:pic>
          <p:nvPicPr>
            <p:cNvPr id="16" name="Google Shape;16;p2"/>
            <p:cNvPicPr preferRelativeResize="0"/>
            <p:nvPr/>
          </p:nvPicPr>
          <p:blipFill rotWithShape="1">
            <a:blip r:embed="rId4">
              <a:alphaModFix/>
            </a:blip>
            <a:srcRect l="35645" t="33020" r="20915" b="42224"/>
            <a:stretch/>
          </p:blipFill>
          <p:spPr>
            <a:xfrm>
              <a:off x="3658920" y="3907796"/>
              <a:ext cx="3945583" cy="472653"/>
            </a:xfrm>
            <a:prstGeom prst="rect">
              <a:avLst/>
            </a:prstGeom>
            <a:noFill/>
            <a:ln>
              <a:noFill/>
            </a:ln>
          </p:spPr>
        </p:pic>
        <p:pic>
          <p:nvPicPr>
            <p:cNvPr id="17" name="Google Shape;17;p2" descr="Screen Shot 2016-04-21 at 11.36.07 AM.png"/>
            <p:cNvPicPr preferRelativeResize="0"/>
            <p:nvPr/>
          </p:nvPicPr>
          <p:blipFill rotWithShape="1">
            <a:blip r:embed="rId5">
              <a:alphaModFix/>
            </a:blip>
            <a:srcRect/>
            <a:stretch/>
          </p:blipFill>
          <p:spPr>
            <a:xfrm>
              <a:off x="2824850" y="3720220"/>
              <a:ext cx="998100" cy="847800"/>
            </a:xfrm>
            <a:prstGeom prst="rect">
              <a:avLst/>
            </a:prstGeom>
            <a:noFill/>
            <a:ln>
              <a:noFill/>
            </a:ln>
          </p:spPr>
        </p:pic>
      </p:grpSp>
      <p:sp>
        <p:nvSpPr>
          <p:cNvPr id="18" name="Google Shape;18;p2"/>
          <p:cNvSpPr/>
          <p:nvPr/>
        </p:nvSpPr>
        <p:spPr>
          <a:xfrm>
            <a:off x="183800" y="4525900"/>
            <a:ext cx="8778900" cy="369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b="0" i="0" u="none" strike="noStrike" cap="none">
                <a:solidFill>
                  <a:schemeClr val="lt1"/>
                </a:solidFill>
              </a:rPr>
              <a:t>     			 </a:t>
            </a:r>
            <a:r>
              <a:rPr lang="en-US">
                <a:solidFill>
                  <a:schemeClr val="lt1"/>
                </a:solidFill>
              </a:rPr>
              <a:t>LEANDOG.COM</a:t>
            </a:r>
            <a:endParaRPr b="0" i="0" u="none" strike="noStrike" cap="none">
              <a:solidFill>
                <a:schemeClr val="lt1"/>
              </a:solidFill>
            </a:endParaRPr>
          </a:p>
        </p:txBody>
      </p:sp>
    </p:spTree>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matchingName="Title Only" type="titleOnly">
  <p:cSld name="TITLE_ONLY">
    <p:bg>
      <p:bgPr>
        <a:solidFill>
          <a:schemeClr val="dk2"/>
        </a:solidFill>
        <a:effectLst/>
      </p:bgPr>
    </p:bg>
    <p:spTree>
      <p:nvGrpSpPr>
        <p:cNvPr id="1" name="Shape 53"/>
        <p:cNvGrpSpPr/>
        <p:nvPr/>
      </p:nvGrpSpPr>
      <p:grpSpPr>
        <a:xfrm>
          <a:off x="0" y="0"/>
          <a:ext cx="0" cy="0"/>
          <a:chOff x="0" y="0"/>
          <a:chExt cx="0" cy="0"/>
        </a:xfrm>
      </p:grpSpPr>
      <p:sp>
        <p:nvSpPr>
          <p:cNvPr id="54" name="Google Shape;54;p11"/>
          <p:cNvSpPr txBox="1">
            <a:spLocks noGrp="1"/>
          </p:cNvSpPr>
          <p:nvPr>
            <p:ph type="title"/>
          </p:nvPr>
        </p:nvSpPr>
        <p:spPr>
          <a:xfrm>
            <a:off x="457200" y="2143054"/>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FFFFFF"/>
              </a:buClr>
              <a:buSzPts val="3000"/>
              <a:buFont typeface="Oswald"/>
              <a:buNone/>
              <a:defRPr sz="4400" b="0" i="0" u="none" strike="noStrike" cap="none">
                <a:solidFill>
                  <a:srgbClr val="FFFFFF"/>
                </a:solidFill>
                <a:latin typeface="Oswald"/>
                <a:ea typeface="Oswald"/>
                <a:cs typeface="Oswald"/>
                <a:sym typeface="Oswald"/>
              </a:defRPr>
            </a:lvl1pPr>
            <a:lvl2pPr lvl="1"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2pPr>
            <a:lvl3pPr lvl="2"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3pPr>
            <a:lvl4pPr lvl="3"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4pPr>
            <a:lvl5pPr lvl="4"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5pPr>
            <a:lvl6pPr lvl="5"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6pPr>
            <a:lvl7pPr lvl="6"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7pPr>
            <a:lvl8pPr lvl="7"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8pPr>
            <a:lvl9pPr lvl="8" indent="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9pPr>
          </a:lstStyle>
          <a:p>
            <a:endParaRPr/>
          </a:p>
        </p:txBody>
      </p:sp>
    </p:spTree>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matchingName="Title Only 1">
  <p:cSld name="TITLE_ONLY_1">
    <p:bg>
      <p:bgPr>
        <a:solidFill>
          <a:schemeClr val="accent3"/>
        </a:solidFill>
        <a:effectLst/>
      </p:bgPr>
    </p:bg>
    <p:spTree>
      <p:nvGrpSpPr>
        <p:cNvPr id="1" name="Shape 55"/>
        <p:cNvGrpSpPr/>
        <p:nvPr/>
      </p:nvGrpSpPr>
      <p:grpSpPr>
        <a:xfrm>
          <a:off x="0" y="0"/>
          <a:ext cx="0" cy="0"/>
          <a:chOff x="0" y="0"/>
          <a:chExt cx="0" cy="0"/>
        </a:xfrm>
      </p:grpSpPr>
      <p:sp>
        <p:nvSpPr>
          <p:cNvPr id="56" name="Google Shape;56;p12"/>
          <p:cNvSpPr txBox="1">
            <a:spLocks noGrp="1"/>
          </p:cNvSpPr>
          <p:nvPr>
            <p:ph type="title"/>
          </p:nvPr>
        </p:nvSpPr>
        <p:spPr>
          <a:xfrm>
            <a:off x="457200" y="2143054"/>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FFFFFF"/>
              </a:buClr>
              <a:buSzPts val="3000"/>
              <a:buFont typeface="Oswald"/>
              <a:buNone/>
              <a:defRPr sz="4400" b="0" i="0" u="none" strike="noStrike" cap="none">
                <a:solidFill>
                  <a:srgbClr val="FFFFFF"/>
                </a:solidFill>
                <a:latin typeface="Oswald"/>
                <a:ea typeface="Oswald"/>
                <a:cs typeface="Oswald"/>
                <a:sym typeface="Oswald"/>
              </a:defRPr>
            </a:lvl1pPr>
            <a:lvl2pPr lvl="1"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2pPr>
            <a:lvl3pPr lvl="2"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3pPr>
            <a:lvl4pPr lvl="3"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4pPr>
            <a:lvl5pPr lvl="4"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5pPr>
            <a:lvl6pPr lvl="5"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6pPr>
            <a:lvl7pPr lvl="6"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7pPr>
            <a:lvl8pPr lvl="7"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8pPr>
            <a:lvl9pPr lvl="8"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9pPr>
          </a:lstStyle>
          <a:p>
            <a:endParaRPr/>
          </a:p>
        </p:txBody>
      </p:sp>
    </p:spTree>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matchingName="Title Only 1 1">
  <p:cSld name="TITLE_ONLY_1_1">
    <p:bg>
      <p:bgPr>
        <a:solidFill>
          <a:schemeClr val="accent6"/>
        </a:solidFill>
        <a:effectLst/>
      </p:bgPr>
    </p:bg>
    <p:spTree>
      <p:nvGrpSpPr>
        <p:cNvPr id="1" name="Shape 57"/>
        <p:cNvGrpSpPr/>
        <p:nvPr/>
      </p:nvGrpSpPr>
      <p:grpSpPr>
        <a:xfrm>
          <a:off x="0" y="0"/>
          <a:ext cx="0" cy="0"/>
          <a:chOff x="0" y="0"/>
          <a:chExt cx="0" cy="0"/>
        </a:xfrm>
      </p:grpSpPr>
      <p:sp>
        <p:nvSpPr>
          <p:cNvPr id="58" name="Google Shape;58;p13"/>
          <p:cNvSpPr txBox="1">
            <a:spLocks noGrp="1"/>
          </p:cNvSpPr>
          <p:nvPr>
            <p:ph type="title"/>
          </p:nvPr>
        </p:nvSpPr>
        <p:spPr>
          <a:xfrm>
            <a:off x="457200" y="2143054"/>
            <a:ext cx="8229600" cy="857400"/>
          </a:xfrm>
          <a:prstGeom prst="rect">
            <a:avLst/>
          </a:prstGeom>
          <a:noFill/>
          <a:ln>
            <a:noFill/>
          </a:ln>
        </p:spPr>
        <p:txBody>
          <a:bodyPr spcFirstLastPara="1" wrap="square" lIns="91425" tIns="91425" rIns="91425" bIns="91425" anchor="ctr" anchorCtr="0">
            <a:noAutofit/>
          </a:bodyPr>
          <a:lstStyle>
            <a:lvl1pPr marL="0" marR="0" lvl="0" indent="0" algn="ctr" rtl="0">
              <a:spcBef>
                <a:spcPts val="0"/>
              </a:spcBef>
              <a:spcAft>
                <a:spcPts val="0"/>
              </a:spcAft>
              <a:buClr>
                <a:srgbClr val="FFFFFF"/>
              </a:buClr>
              <a:buSzPts val="3000"/>
              <a:buFont typeface="Oswald"/>
              <a:buNone/>
              <a:defRPr sz="4400" b="0" i="0" u="none" strike="noStrike" cap="none">
                <a:solidFill>
                  <a:srgbClr val="FFFFFF"/>
                </a:solidFill>
                <a:latin typeface="Oswald"/>
                <a:ea typeface="Oswald"/>
                <a:cs typeface="Oswald"/>
                <a:sym typeface="Oswald"/>
              </a:defRPr>
            </a:lvl1pPr>
            <a:lvl2pPr lvl="1"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2pPr>
            <a:lvl3pPr lvl="2"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3pPr>
            <a:lvl4pPr lvl="3"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4pPr>
            <a:lvl5pPr lvl="4"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5pPr>
            <a:lvl6pPr lvl="5"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6pPr>
            <a:lvl7pPr lvl="6"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7pPr>
            <a:lvl8pPr lvl="7"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8pPr>
            <a:lvl9pPr lvl="8" indent="0" rtl="0">
              <a:spcBef>
                <a:spcPts val="0"/>
              </a:spcBef>
              <a:spcAft>
                <a:spcPts val="0"/>
              </a:spcAft>
              <a:buClr>
                <a:srgbClr val="FFFFFF"/>
              </a:buClr>
              <a:buSzPts val="1400"/>
              <a:buFont typeface="Oswald"/>
              <a:buNone/>
              <a:defRPr sz="1800">
                <a:solidFill>
                  <a:srgbClr val="FFFFFF"/>
                </a:solidFill>
                <a:latin typeface="Oswald"/>
                <a:ea typeface="Oswald"/>
                <a:cs typeface="Oswald"/>
                <a:sym typeface="Oswald"/>
              </a:defRPr>
            </a:lvl9pPr>
          </a:lstStyle>
          <a:p>
            <a:endParaRPr/>
          </a:p>
        </p:txBody>
      </p:sp>
    </p:spTree>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matchingName="Title and Content" type="obj">
  <p:cSld name="OBJECT">
    <p:spTree>
      <p:nvGrpSpPr>
        <p:cNvPr id="1" name="Shape 19"/>
        <p:cNvGrpSpPr/>
        <p:nvPr/>
      </p:nvGrpSpPr>
      <p:grpSpPr>
        <a:xfrm>
          <a:off x="0" y="0"/>
          <a:ext cx="0" cy="0"/>
          <a:chOff x="0" y="0"/>
          <a:chExt cx="0" cy="0"/>
        </a:xfrm>
      </p:grpSpPr>
      <p:sp>
        <p:nvSpPr>
          <p:cNvPr id="20" name="Google Shape;20;p3"/>
          <p:cNvSpPr txBox="1">
            <a:spLocks noGrp="1"/>
          </p:cNvSpPr>
          <p:nvPr>
            <p:ph type="title"/>
          </p:nvPr>
        </p:nvSpPr>
        <p:spPr>
          <a:xfrm>
            <a:off x="457200" y="205976"/>
            <a:ext cx="8229600" cy="69570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23" name="Google Shape;23;p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lvl1pPr marL="457200" lvl="0" indent="-342900">
              <a:spcBef>
                <a:spcPts val="640"/>
              </a:spcBef>
              <a:spcAft>
                <a:spcPts val="0"/>
              </a:spcAft>
              <a:buSzPts val="1800"/>
              <a:buFont typeface="Avenir"/>
              <a:buChar char="•"/>
              <a:defRPr sz="1800">
                <a:latin typeface="Avenir"/>
                <a:ea typeface="Avenir"/>
                <a:cs typeface="Avenir"/>
                <a:sym typeface="Avenir"/>
              </a:defRPr>
            </a:lvl1pPr>
            <a:lvl2pPr marL="914400" lvl="1" indent="-342900">
              <a:spcBef>
                <a:spcPts val="560"/>
              </a:spcBef>
              <a:spcAft>
                <a:spcPts val="0"/>
              </a:spcAft>
              <a:buSzPts val="1800"/>
              <a:buFont typeface="Avenir"/>
              <a:buChar char="–"/>
              <a:defRPr>
                <a:latin typeface="Avenir"/>
                <a:ea typeface="Avenir"/>
                <a:cs typeface="Avenir"/>
                <a:sym typeface="Avenir"/>
              </a:defRPr>
            </a:lvl2pPr>
            <a:lvl3pPr marL="1371600" lvl="2" indent="-342900">
              <a:spcBef>
                <a:spcPts val="480"/>
              </a:spcBef>
              <a:spcAft>
                <a:spcPts val="0"/>
              </a:spcAft>
              <a:buSzPts val="1800"/>
              <a:buFont typeface="Avenir"/>
              <a:buChar char="•"/>
              <a:defRPr>
                <a:latin typeface="Avenir"/>
                <a:ea typeface="Avenir"/>
                <a:cs typeface="Avenir"/>
                <a:sym typeface="Avenir"/>
              </a:defRPr>
            </a:lvl3pPr>
            <a:lvl4pPr marL="1828800" lvl="3" indent="-342900">
              <a:spcBef>
                <a:spcPts val="400"/>
              </a:spcBef>
              <a:spcAft>
                <a:spcPts val="0"/>
              </a:spcAft>
              <a:buSzPts val="1800"/>
              <a:buFont typeface="Avenir"/>
              <a:buChar char="–"/>
              <a:defRPr>
                <a:latin typeface="Avenir"/>
                <a:ea typeface="Avenir"/>
                <a:cs typeface="Avenir"/>
                <a:sym typeface="Avenir"/>
              </a:defRPr>
            </a:lvl4pPr>
            <a:lvl5pPr marL="2286000" lvl="4" indent="-342900">
              <a:spcBef>
                <a:spcPts val="400"/>
              </a:spcBef>
              <a:spcAft>
                <a:spcPts val="0"/>
              </a:spcAft>
              <a:buSzPts val="1800"/>
              <a:buFont typeface="Avenir"/>
              <a:buChar char="»"/>
              <a:defRPr>
                <a:latin typeface="Avenir"/>
                <a:ea typeface="Avenir"/>
                <a:cs typeface="Avenir"/>
                <a:sym typeface="Avenir"/>
              </a:defRPr>
            </a:lvl5pPr>
            <a:lvl6pPr marL="2743200" lvl="5" indent="-342900">
              <a:spcBef>
                <a:spcPts val="400"/>
              </a:spcBef>
              <a:spcAft>
                <a:spcPts val="0"/>
              </a:spcAft>
              <a:buSzPts val="1800"/>
              <a:buFont typeface="Avenir"/>
              <a:buChar char="•"/>
              <a:defRPr>
                <a:latin typeface="Avenir"/>
                <a:ea typeface="Avenir"/>
                <a:cs typeface="Avenir"/>
                <a:sym typeface="Avenir"/>
              </a:defRPr>
            </a:lvl6pPr>
            <a:lvl7pPr marL="3200400" lvl="6" indent="-342900">
              <a:spcBef>
                <a:spcPts val="400"/>
              </a:spcBef>
              <a:spcAft>
                <a:spcPts val="0"/>
              </a:spcAft>
              <a:buSzPts val="1800"/>
              <a:buFont typeface="Avenir"/>
              <a:buChar char="•"/>
              <a:defRPr>
                <a:latin typeface="Avenir"/>
                <a:ea typeface="Avenir"/>
                <a:cs typeface="Avenir"/>
                <a:sym typeface="Avenir"/>
              </a:defRPr>
            </a:lvl7pPr>
            <a:lvl8pPr marL="3657600" lvl="7" indent="-342900">
              <a:spcBef>
                <a:spcPts val="400"/>
              </a:spcBef>
              <a:spcAft>
                <a:spcPts val="0"/>
              </a:spcAft>
              <a:buSzPts val="1800"/>
              <a:buFont typeface="Avenir"/>
              <a:buChar char="•"/>
              <a:defRPr>
                <a:latin typeface="Avenir"/>
                <a:ea typeface="Avenir"/>
                <a:cs typeface="Avenir"/>
                <a:sym typeface="Avenir"/>
              </a:defRPr>
            </a:lvl8pPr>
            <a:lvl9pPr marL="4114800" lvl="8" indent="-342900">
              <a:spcBef>
                <a:spcPts val="400"/>
              </a:spcBef>
              <a:spcAft>
                <a:spcPts val="0"/>
              </a:spcAft>
              <a:buSzPts val="1800"/>
              <a:buFont typeface="Avenir"/>
              <a:buChar char="•"/>
              <a:defRPr>
                <a:latin typeface="Avenir"/>
                <a:ea typeface="Avenir"/>
                <a:cs typeface="Avenir"/>
                <a:sym typeface="Avenir"/>
              </a:defRPr>
            </a:lvl9pPr>
          </a:lstStyle>
          <a:p>
            <a:endParaRPr/>
          </a:p>
        </p:txBody>
      </p:sp>
    </p:spTree>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matchingName="Title and Content Black">
  <p:cSld name="OBJECT_3">
    <p:spTree>
      <p:nvGrpSpPr>
        <p:cNvPr id="1" name="Shape 24"/>
        <p:cNvGrpSpPr/>
        <p:nvPr/>
      </p:nvGrpSpPr>
      <p:grpSpPr>
        <a:xfrm>
          <a:off x="0" y="0"/>
          <a:ext cx="0" cy="0"/>
          <a:chOff x="0" y="0"/>
          <a:chExt cx="0" cy="0"/>
        </a:xfrm>
      </p:grpSpPr>
      <p:sp>
        <p:nvSpPr>
          <p:cNvPr id="25" name="Google Shape;25;p4"/>
          <p:cNvSpPr txBox="1">
            <a:spLocks noGrp="1"/>
          </p:cNvSpPr>
          <p:nvPr>
            <p:ph type="title"/>
          </p:nvPr>
        </p:nvSpPr>
        <p:spPr>
          <a:xfrm>
            <a:off x="457200" y="205976"/>
            <a:ext cx="8229600" cy="69570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
        <p:nvSpPr>
          <p:cNvPr id="27" name="Google Shape;27;p4"/>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pic>
        <p:nvPicPr>
          <p:cNvPr id="28" name="Google Shape;28;p4"/>
          <p:cNvPicPr preferRelativeResize="0"/>
          <p:nvPr/>
        </p:nvPicPr>
        <p:blipFill>
          <a:blip r:embed="rId2">
            <a:alphaModFix/>
          </a:blip>
          <a:stretch>
            <a:fillRect/>
          </a:stretch>
        </p:blipFill>
        <p:spPr>
          <a:xfrm>
            <a:off x="457200" y="901675"/>
            <a:ext cx="7729800" cy="3312725"/>
          </a:xfrm>
          <a:prstGeom prst="rect">
            <a:avLst/>
          </a:prstGeom>
          <a:noFill/>
          <a:ln>
            <a:noFill/>
          </a:ln>
        </p:spPr>
      </p:pic>
      <p:sp>
        <p:nvSpPr>
          <p:cNvPr id="29" name="Google Shape;29;p4"/>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Clr>
                <a:srgbClr val="FFFFFF"/>
              </a:buClr>
              <a:buSzPts val="1800"/>
              <a:buFont typeface="Consolas"/>
              <a:buChar char="•"/>
              <a:defRPr sz="1800">
                <a:solidFill>
                  <a:srgbClr val="FFFFFF"/>
                </a:solidFill>
                <a:latin typeface="Consolas"/>
                <a:ea typeface="Consolas"/>
                <a:cs typeface="Consolas"/>
                <a:sym typeface="Consolas"/>
              </a:defRPr>
            </a:lvl1pPr>
            <a:lvl2pPr marL="914400" lvl="1" indent="-342900" rtl="0">
              <a:spcBef>
                <a:spcPts val="560"/>
              </a:spcBef>
              <a:spcAft>
                <a:spcPts val="0"/>
              </a:spcAft>
              <a:buClr>
                <a:srgbClr val="FFFFFF"/>
              </a:buClr>
              <a:buSzPts val="1800"/>
              <a:buFont typeface="Consolas"/>
              <a:buChar char="–"/>
              <a:defRPr>
                <a:solidFill>
                  <a:srgbClr val="FFFFFF"/>
                </a:solidFill>
                <a:latin typeface="Consolas"/>
                <a:ea typeface="Consolas"/>
                <a:cs typeface="Consolas"/>
                <a:sym typeface="Consolas"/>
              </a:defRPr>
            </a:lvl2pPr>
            <a:lvl3pPr marL="1371600" lvl="2" indent="-342900" rtl="0">
              <a:spcBef>
                <a:spcPts val="480"/>
              </a:spcBef>
              <a:spcAft>
                <a:spcPts val="0"/>
              </a:spcAft>
              <a:buClr>
                <a:srgbClr val="FFFFFF"/>
              </a:buClr>
              <a:buSzPts val="1800"/>
              <a:buFont typeface="Consolas"/>
              <a:buChar char="•"/>
              <a:defRPr>
                <a:solidFill>
                  <a:srgbClr val="FFFFFF"/>
                </a:solidFill>
                <a:latin typeface="Consolas"/>
                <a:ea typeface="Consolas"/>
                <a:cs typeface="Consolas"/>
                <a:sym typeface="Consolas"/>
              </a:defRPr>
            </a:lvl3pPr>
            <a:lvl4pPr marL="1828800" lvl="3"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4pPr>
            <a:lvl5pPr marL="2286000" lvl="4"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5pPr>
            <a:lvl6pPr marL="2743200" lvl="5"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6pPr>
            <a:lvl7pPr marL="3200400" lvl="6"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7pPr>
            <a:lvl8pPr marL="3657600" lvl="7"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8pPr>
            <a:lvl9pPr marL="4114800" lvl="8"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9pPr>
          </a:lstStyle>
          <a:p>
            <a:endParaRPr/>
          </a:p>
        </p:txBody>
      </p:sp>
    </p:spTree>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matchingName="Content">
  <p:cSld name="OBJECT_2">
    <p:spTree>
      <p:nvGrpSpPr>
        <p:cNvPr id="1" name="Shape 30"/>
        <p:cNvGrpSpPr/>
        <p:nvPr/>
      </p:nvGrpSpPr>
      <p:grpSpPr>
        <a:xfrm>
          <a:off x="0" y="0"/>
          <a:ext cx="0" cy="0"/>
          <a:chOff x="0" y="0"/>
          <a:chExt cx="0" cy="0"/>
        </a:xfrm>
      </p:grpSpPr>
      <p:sp>
        <p:nvSpPr>
          <p:cNvPr id="32" name="Google Shape;32;p5"/>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sp>
        <p:nvSpPr>
          <p:cNvPr id="33" name="Google Shape;33;p5"/>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SzPts val="1800"/>
              <a:buFont typeface="Avenir"/>
              <a:buChar char="•"/>
              <a:defRPr sz="1800">
                <a:latin typeface="Avenir"/>
                <a:ea typeface="Avenir"/>
                <a:cs typeface="Avenir"/>
                <a:sym typeface="Avenir"/>
              </a:defRPr>
            </a:lvl1pPr>
            <a:lvl2pPr marL="914400" lvl="1" indent="-342900" rtl="0">
              <a:spcBef>
                <a:spcPts val="560"/>
              </a:spcBef>
              <a:spcAft>
                <a:spcPts val="0"/>
              </a:spcAft>
              <a:buSzPts val="1800"/>
              <a:buFont typeface="Avenir"/>
              <a:buChar char="–"/>
              <a:defRPr>
                <a:latin typeface="Avenir"/>
                <a:ea typeface="Avenir"/>
                <a:cs typeface="Avenir"/>
                <a:sym typeface="Avenir"/>
              </a:defRPr>
            </a:lvl2pPr>
            <a:lvl3pPr marL="1371600" lvl="2" indent="-342900" rtl="0">
              <a:spcBef>
                <a:spcPts val="480"/>
              </a:spcBef>
              <a:spcAft>
                <a:spcPts val="0"/>
              </a:spcAft>
              <a:buSzPts val="1800"/>
              <a:buFont typeface="Avenir"/>
              <a:buChar char="•"/>
              <a:defRPr>
                <a:latin typeface="Avenir"/>
                <a:ea typeface="Avenir"/>
                <a:cs typeface="Avenir"/>
                <a:sym typeface="Avenir"/>
              </a:defRPr>
            </a:lvl3pPr>
            <a:lvl4pPr marL="1828800" lvl="3" indent="-342900" rtl="0">
              <a:spcBef>
                <a:spcPts val="400"/>
              </a:spcBef>
              <a:spcAft>
                <a:spcPts val="0"/>
              </a:spcAft>
              <a:buSzPts val="1800"/>
              <a:buFont typeface="Avenir"/>
              <a:buChar char="–"/>
              <a:defRPr>
                <a:latin typeface="Avenir"/>
                <a:ea typeface="Avenir"/>
                <a:cs typeface="Avenir"/>
                <a:sym typeface="Avenir"/>
              </a:defRPr>
            </a:lvl4pPr>
            <a:lvl5pPr marL="2286000" lvl="4" indent="-342900" rtl="0">
              <a:spcBef>
                <a:spcPts val="400"/>
              </a:spcBef>
              <a:spcAft>
                <a:spcPts val="0"/>
              </a:spcAft>
              <a:buSzPts val="1800"/>
              <a:buFont typeface="Avenir"/>
              <a:buChar char="»"/>
              <a:defRPr>
                <a:latin typeface="Avenir"/>
                <a:ea typeface="Avenir"/>
                <a:cs typeface="Avenir"/>
                <a:sym typeface="Avenir"/>
              </a:defRPr>
            </a:lvl5pPr>
            <a:lvl6pPr marL="2743200" lvl="5" indent="-342900" rtl="0">
              <a:spcBef>
                <a:spcPts val="400"/>
              </a:spcBef>
              <a:spcAft>
                <a:spcPts val="0"/>
              </a:spcAft>
              <a:buSzPts val="1800"/>
              <a:buFont typeface="Avenir"/>
              <a:buChar char="•"/>
              <a:defRPr>
                <a:latin typeface="Avenir"/>
                <a:ea typeface="Avenir"/>
                <a:cs typeface="Avenir"/>
                <a:sym typeface="Avenir"/>
              </a:defRPr>
            </a:lvl6pPr>
            <a:lvl7pPr marL="3200400" lvl="6" indent="-342900" rtl="0">
              <a:spcBef>
                <a:spcPts val="400"/>
              </a:spcBef>
              <a:spcAft>
                <a:spcPts val="0"/>
              </a:spcAft>
              <a:buSzPts val="1800"/>
              <a:buFont typeface="Avenir"/>
              <a:buChar char="•"/>
              <a:defRPr>
                <a:latin typeface="Avenir"/>
                <a:ea typeface="Avenir"/>
                <a:cs typeface="Avenir"/>
                <a:sym typeface="Avenir"/>
              </a:defRPr>
            </a:lvl7pPr>
            <a:lvl8pPr marL="3657600" lvl="7" indent="-342900" rtl="0">
              <a:spcBef>
                <a:spcPts val="400"/>
              </a:spcBef>
              <a:spcAft>
                <a:spcPts val="0"/>
              </a:spcAft>
              <a:buSzPts val="1800"/>
              <a:buFont typeface="Avenir"/>
              <a:buChar char="•"/>
              <a:defRPr>
                <a:latin typeface="Avenir"/>
                <a:ea typeface="Avenir"/>
                <a:cs typeface="Avenir"/>
                <a:sym typeface="Avenir"/>
              </a:defRPr>
            </a:lvl8pPr>
            <a:lvl9pPr marL="4114800" lvl="8" indent="-342900" rtl="0">
              <a:spcBef>
                <a:spcPts val="400"/>
              </a:spcBef>
              <a:spcAft>
                <a:spcPts val="0"/>
              </a:spcAft>
              <a:buSzPts val="1800"/>
              <a:buFont typeface="Avenir"/>
              <a:buChar char="•"/>
              <a:defRPr>
                <a:latin typeface="Avenir"/>
                <a:ea typeface="Avenir"/>
                <a:cs typeface="Avenir"/>
                <a:sym typeface="Avenir"/>
              </a:defRPr>
            </a:lvl9pPr>
          </a:lstStyle>
          <a:p>
            <a:endParaRPr/>
          </a:p>
        </p:txBody>
      </p:sp>
    </p:spTree>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matchingName="Content 2 column">
  <p:cSld name="OBJECT_2_2">
    <p:spTree>
      <p:nvGrpSpPr>
        <p:cNvPr id="1" name="Shape 34"/>
        <p:cNvGrpSpPr/>
        <p:nvPr/>
      </p:nvGrpSpPr>
      <p:grpSpPr>
        <a:xfrm>
          <a:off x="0" y="0"/>
          <a:ext cx="0" cy="0"/>
          <a:chOff x="0" y="0"/>
          <a:chExt cx="0" cy="0"/>
        </a:xfrm>
      </p:grpSpPr>
      <p:sp>
        <p:nvSpPr>
          <p:cNvPr id="36" name="Google Shape;36;p6"/>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sp>
        <p:nvSpPr>
          <p:cNvPr id="37" name="Google Shape;37;p6"/>
          <p:cNvSpPr txBox="1">
            <a:spLocks noGrp="1"/>
          </p:cNvSpPr>
          <p:nvPr>
            <p:ph type="body" idx="1"/>
          </p:nvPr>
        </p:nvSpPr>
        <p:spPr>
          <a:xfrm>
            <a:off x="457275" y="206100"/>
            <a:ext cx="3862800" cy="40083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SzPts val="1800"/>
              <a:buFont typeface="Avenir"/>
              <a:buChar char="•"/>
              <a:defRPr sz="1800">
                <a:latin typeface="Avenir"/>
                <a:ea typeface="Avenir"/>
                <a:cs typeface="Avenir"/>
                <a:sym typeface="Avenir"/>
              </a:defRPr>
            </a:lvl1pPr>
            <a:lvl2pPr marL="914400" lvl="1" indent="-342900" rtl="0">
              <a:spcBef>
                <a:spcPts val="560"/>
              </a:spcBef>
              <a:spcAft>
                <a:spcPts val="0"/>
              </a:spcAft>
              <a:buSzPts val="1800"/>
              <a:buFont typeface="Avenir"/>
              <a:buChar char="–"/>
              <a:defRPr>
                <a:latin typeface="Avenir"/>
                <a:ea typeface="Avenir"/>
                <a:cs typeface="Avenir"/>
                <a:sym typeface="Avenir"/>
              </a:defRPr>
            </a:lvl2pPr>
            <a:lvl3pPr marL="1371600" lvl="2" indent="-342900" rtl="0">
              <a:spcBef>
                <a:spcPts val="480"/>
              </a:spcBef>
              <a:spcAft>
                <a:spcPts val="0"/>
              </a:spcAft>
              <a:buSzPts val="1800"/>
              <a:buFont typeface="Avenir"/>
              <a:buChar char="•"/>
              <a:defRPr>
                <a:latin typeface="Avenir"/>
                <a:ea typeface="Avenir"/>
                <a:cs typeface="Avenir"/>
                <a:sym typeface="Avenir"/>
              </a:defRPr>
            </a:lvl3pPr>
            <a:lvl4pPr marL="1828800" lvl="3" indent="-342900" rtl="0">
              <a:spcBef>
                <a:spcPts val="400"/>
              </a:spcBef>
              <a:spcAft>
                <a:spcPts val="0"/>
              </a:spcAft>
              <a:buSzPts val="1800"/>
              <a:buFont typeface="Avenir"/>
              <a:buChar char="–"/>
              <a:defRPr>
                <a:latin typeface="Avenir"/>
                <a:ea typeface="Avenir"/>
                <a:cs typeface="Avenir"/>
                <a:sym typeface="Avenir"/>
              </a:defRPr>
            </a:lvl4pPr>
            <a:lvl5pPr marL="2286000" lvl="4" indent="-342900" rtl="0">
              <a:spcBef>
                <a:spcPts val="400"/>
              </a:spcBef>
              <a:spcAft>
                <a:spcPts val="0"/>
              </a:spcAft>
              <a:buSzPts val="1800"/>
              <a:buFont typeface="Avenir"/>
              <a:buChar char="»"/>
              <a:defRPr>
                <a:latin typeface="Avenir"/>
                <a:ea typeface="Avenir"/>
                <a:cs typeface="Avenir"/>
                <a:sym typeface="Avenir"/>
              </a:defRPr>
            </a:lvl5pPr>
            <a:lvl6pPr marL="2743200" lvl="5" indent="-342900" rtl="0">
              <a:spcBef>
                <a:spcPts val="400"/>
              </a:spcBef>
              <a:spcAft>
                <a:spcPts val="0"/>
              </a:spcAft>
              <a:buSzPts val="1800"/>
              <a:buFont typeface="Avenir"/>
              <a:buChar char="•"/>
              <a:defRPr>
                <a:latin typeface="Avenir"/>
                <a:ea typeface="Avenir"/>
                <a:cs typeface="Avenir"/>
                <a:sym typeface="Avenir"/>
              </a:defRPr>
            </a:lvl6pPr>
            <a:lvl7pPr marL="3200400" lvl="6" indent="-342900" rtl="0">
              <a:spcBef>
                <a:spcPts val="400"/>
              </a:spcBef>
              <a:spcAft>
                <a:spcPts val="0"/>
              </a:spcAft>
              <a:buSzPts val="1800"/>
              <a:buFont typeface="Avenir"/>
              <a:buChar char="•"/>
              <a:defRPr>
                <a:latin typeface="Avenir"/>
                <a:ea typeface="Avenir"/>
                <a:cs typeface="Avenir"/>
                <a:sym typeface="Avenir"/>
              </a:defRPr>
            </a:lvl7pPr>
            <a:lvl8pPr marL="3657600" lvl="7" indent="-342900" rtl="0">
              <a:spcBef>
                <a:spcPts val="400"/>
              </a:spcBef>
              <a:spcAft>
                <a:spcPts val="0"/>
              </a:spcAft>
              <a:buSzPts val="1800"/>
              <a:buFont typeface="Avenir"/>
              <a:buChar char="•"/>
              <a:defRPr>
                <a:latin typeface="Avenir"/>
                <a:ea typeface="Avenir"/>
                <a:cs typeface="Avenir"/>
                <a:sym typeface="Avenir"/>
              </a:defRPr>
            </a:lvl8pPr>
            <a:lvl9pPr marL="4114800" lvl="8" indent="-342900" rtl="0">
              <a:spcBef>
                <a:spcPts val="400"/>
              </a:spcBef>
              <a:spcAft>
                <a:spcPts val="0"/>
              </a:spcAft>
              <a:buSzPts val="1800"/>
              <a:buFont typeface="Avenir"/>
              <a:buChar char="•"/>
              <a:defRPr>
                <a:latin typeface="Avenir"/>
                <a:ea typeface="Avenir"/>
                <a:cs typeface="Avenir"/>
                <a:sym typeface="Avenir"/>
              </a:defRPr>
            </a:lvl9pPr>
          </a:lstStyle>
          <a:p>
            <a:endParaRPr/>
          </a:p>
        </p:txBody>
      </p:sp>
      <p:sp>
        <p:nvSpPr>
          <p:cNvPr id="38" name="Google Shape;38;p6"/>
          <p:cNvSpPr txBox="1">
            <a:spLocks noGrp="1"/>
          </p:cNvSpPr>
          <p:nvPr>
            <p:ph type="body" idx="2"/>
          </p:nvPr>
        </p:nvSpPr>
        <p:spPr>
          <a:xfrm>
            <a:off x="4320075" y="206100"/>
            <a:ext cx="3975000" cy="4008300"/>
          </a:xfrm>
          <a:prstGeom prst="rect">
            <a:avLst/>
          </a:prstGeom>
        </p:spPr>
        <p:txBody>
          <a:bodyPr spcFirstLastPara="1" wrap="square" lIns="91425" tIns="91425" rIns="91425" bIns="91425" anchor="t" anchorCtr="0">
            <a:noAutofit/>
          </a:bodyPr>
          <a:lstStyle>
            <a:lvl1pPr marL="457200" lvl="0" indent="-342900">
              <a:spcBef>
                <a:spcPts val="640"/>
              </a:spcBef>
              <a:spcAft>
                <a:spcPts val="0"/>
              </a:spcAft>
              <a:buSzPts val="1800"/>
              <a:buFont typeface="Avenir"/>
              <a:buChar char="•"/>
              <a:defRPr sz="1800">
                <a:latin typeface="Avenir"/>
                <a:ea typeface="Avenir"/>
                <a:cs typeface="Avenir"/>
                <a:sym typeface="Avenir"/>
              </a:defRPr>
            </a:lvl1pPr>
            <a:lvl2pPr marL="914400" lvl="1" indent="-342900">
              <a:spcBef>
                <a:spcPts val="560"/>
              </a:spcBef>
              <a:spcAft>
                <a:spcPts val="0"/>
              </a:spcAft>
              <a:buSzPts val="1800"/>
              <a:buFont typeface="Avenir"/>
              <a:buChar char="–"/>
              <a:defRPr>
                <a:latin typeface="Avenir"/>
                <a:ea typeface="Avenir"/>
                <a:cs typeface="Avenir"/>
                <a:sym typeface="Avenir"/>
              </a:defRPr>
            </a:lvl2pPr>
            <a:lvl3pPr marL="1371600" lvl="2" indent="-342900">
              <a:spcBef>
                <a:spcPts val="480"/>
              </a:spcBef>
              <a:spcAft>
                <a:spcPts val="0"/>
              </a:spcAft>
              <a:buSzPts val="1800"/>
              <a:buFont typeface="Avenir"/>
              <a:buChar char="•"/>
              <a:defRPr>
                <a:latin typeface="Avenir"/>
                <a:ea typeface="Avenir"/>
                <a:cs typeface="Avenir"/>
                <a:sym typeface="Avenir"/>
              </a:defRPr>
            </a:lvl3pPr>
            <a:lvl4pPr marL="1828800" lvl="3" indent="-342900">
              <a:spcBef>
                <a:spcPts val="400"/>
              </a:spcBef>
              <a:spcAft>
                <a:spcPts val="0"/>
              </a:spcAft>
              <a:buSzPts val="1800"/>
              <a:buFont typeface="Avenir"/>
              <a:buChar char="–"/>
              <a:defRPr>
                <a:latin typeface="Avenir"/>
                <a:ea typeface="Avenir"/>
                <a:cs typeface="Avenir"/>
                <a:sym typeface="Avenir"/>
              </a:defRPr>
            </a:lvl4pPr>
            <a:lvl5pPr marL="2286000" lvl="4" indent="-342900">
              <a:spcBef>
                <a:spcPts val="400"/>
              </a:spcBef>
              <a:spcAft>
                <a:spcPts val="0"/>
              </a:spcAft>
              <a:buSzPts val="1800"/>
              <a:buFont typeface="Avenir"/>
              <a:buChar char="»"/>
              <a:defRPr>
                <a:latin typeface="Avenir"/>
                <a:ea typeface="Avenir"/>
                <a:cs typeface="Avenir"/>
                <a:sym typeface="Avenir"/>
              </a:defRPr>
            </a:lvl5pPr>
            <a:lvl6pPr marL="2743200" lvl="5" indent="-342900">
              <a:spcBef>
                <a:spcPts val="400"/>
              </a:spcBef>
              <a:spcAft>
                <a:spcPts val="0"/>
              </a:spcAft>
              <a:buSzPts val="1800"/>
              <a:buFont typeface="Avenir"/>
              <a:buChar char="•"/>
              <a:defRPr>
                <a:latin typeface="Avenir"/>
                <a:ea typeface="Avenir"/>
                <a:cs typeface="Avenir"/>
                <a:sym typeface="Avenir"/>
              </a:defRPr>
            </a:lvl6pPr>
            <a:lvl7pPr marL="3200400" lvl="6" indent="-342900">
              <a:spcBef>
                <a:spcPts val="400"/>
              </a:spcBef>
              <a:spcAft>
                <a:spcPts val="0"/>
              </a:spcAft>
              <a:buSzPts val="1800"/>
              <a:buFont typeface="Avenir"/>
              <a:buChar char="•"/>
              <a:defRPr>
                <a:latin typeface="Avenir"/>
                <a:ea typeface="Avenir"/>
                <a:cs typeface="Avenir"/>
                <a:sym typeface="Avenir"/>
              </a:defRPr>
            </a:lvl7pPr>
            <a:lvl8pPr marL="3657600" lvl="7" indent="-342900">
              <a:spcBef>
                <a:spcPts val="400"/>
              </a:spcBef>
              <a:spcAft>
                <a:spcPts val="0"/>
              </a:spcAft>
              <a:buSzPts val="1800"/>
              <a:buFont typeface="Avenir"/>
              <a:buChar char="•"/>
              <a:defRPr>
                <a:latin typeface="Avenir"/>
                <a:ea typeface="Avenir"/>
                <a:cs typeface="Avenir"/>
                <a:sym typeface="Avenir"/>
              </a:defRPr>
            </a:lvl8pPr>
            <a:lvl9pPr marL="4114800" lvl="8" indent="-342900">
              <a:spcBef>
                <a:spcPts val="400"/>
              </a:spcBef>
              <a:spcAft>
                <a:spcPts val="0"/>
              </a:spcAft>
              <a:buSzPts val="1800"/>
              <a:buFont typeface="Avenir"/>
              <a:buChar char="•"/>
              <a:defRPr>
                <a:latin typeface="Avenir"/>
                <a:ea typeface="Avenir"/>
                <a:cs typeface="Avenir"/>
                <a:sym typeface="Avenir"/>
              </a:defRPr>
            </a:lvl9pPr>
          </a:lstStyle>
          <a:p>
            <a:endParaRPr/>
          </a:p>
        </p:txBody>
      </p:sp>
    </p:spTree>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matchingName="Content 2 column with title">
  <p:cSld name="OBJECT_2_2_1">
    <p:spTree>
      <p:nvGrpSpPr>
        <p:cNvPr id="1" name="Shape 39"/>
        <p:cNvGrpSpPr/>
        <p:nvPr/>
      </p:nvGrpSpPr>
      <p:grpSpPr>
        <a:xfrm>
          <a:off x="0" y="0"/>
          <a:ext cx="0" cy="0"/>
          <a:chOff x="0" y="0"/>
          <a:chExt cx="0" cy="0"/>
        </a:xfrm>
      </p:grpSpPr>
      <p:sp>
        <p:nvSpPr>
          <p:cNvPr id="41" name="Google Shape;41;p7"/>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sp>
        <p:nvSpPr>
          <p:cNvPr id="42" name="Google Shape;42;p7"/>
          <p:cNvSpPr txBox="1">
            <a:spLocks noGrp="1"/>
          </p:cNvSpPr>
          <p:nvPr>
            <p:ph type="body" idx="1"/>
          </p:nvPr>
        </p:nvSpPr>
        <p:spPr>
          <a:xfrm>
            <a:off x="457275" y="901675"/>
            <a:ext cx="3862800" cy="33126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SzPts val="1800"/>
              <a:buFont typeface="Avenir"/>
              <a:buChar char="•"/>
              <a:defRPr sz="1800">
                <a:latin typeface="Avenir"/>
                <a:ea typeface="Avenir"/>
                <a:cs typeface="Avenir"/>
                <a:sym typeface="Avenir"/>
              </a:defRPr>
            </a:lvl1pPr>
            <a:lvl2pPr marL="914400" lvl="1" indent="-342900" rtl="0">
              <a:spcBef>
                <a:spcPts val="560"/>
              </a:spcBef>
              <a:spcAft>
                <a:spcPts val="0"/>
              </a:spcAft>
              <a:buSzPts val="1800"/>
              <a:buFont typeface="Avenir"/>
              <a:buChar char="–"/>
              <a:defRPr>
                <a:latin typeface="Avenir"/>
                <a:ea typeface="Avenir"/>
                <a:cs typeface="Avenir"/>
                <a:sym typeface="Avenir"/>
              </a:defRPr>
            </a:lvl2pPr>
            <a:lvl3pPr marL="1371600" lvl="2" indent="-342900" rtl="0">
              <a:spcBef>
                <a:spcPts val="480"/>
              </a:spcBef>
              <a:spcAft>
                <a:spcPts val="0"/>
              </a:spcAft>
              <a:buSzPts val="1800"/>
              <a:buFont typeface="Avenir"/>
              <a:buChar char="•"/>
              <a:defRPr>
                <a:latin typeface="Avenir"/>
                <a:ea typeface="Avenir"/>
                <a:cs typeface="Avenir"/>
                <a:sym typeface="Avenir"/>
              </a:defRPr>
            </a:lvl3pPr>
            <a:lvl4pPr marL="1828800" lvl="3" indent="-342900" rtl="0">
              <a:spcBef>
                <a:spcPts val="400"/>
              </a:spcBef>
              <a:spcAft>
                <a:spcPts val="0"/>
              </a:spcAft>
              <a:buSzPts val="1800"/>
              <a:buFont typeface="Avenir"/>
              <a:buChar char="–"/>
              <a:defRPr>
                <a:latin typeface="Avenir"/>
                <a:ea typeface="Avenir"/>
                <a:cs typeface="Avenir"/>
                <a:sym typeface="Avenir"/>
              </a:defRPr>
            </a:lvl4pPr>
            <a:lvl5pPr marL="2286000" lvl="4" indent="-342900" rtl="0">
              <a:spcBef>
                <a:spcPts val="400"/>
              </a:spcBef>
              <a:spcAft>
                <a:spcPts val="0"/>
              </a:spcAft>
              <a:buSzPts val="1800"/>
              <a:buFont typeface="Avenir"/>
              <a:buChar char="»"/>
              <a:defRPr>
                <a:latin typeface="Avenir"/>
                <a:ea typeface="Avenir"/>
                <a:cs typeface="Avenir"/>
                <a:sym typeface="Avenir"/>
              </a:defRPr>
            </a:lvl5pPr>
            <a:lvl6pPr marL="2743200" lvl="5" indent="-342900" rtl="0">
              <a:spcBef>
                <a:spcPts val="400"/>
              </a:spcBef>
              <a:spcAft>
                <a:spcPts val="0"/>
              </a:spcAft>
              <a:buSzPts val="1800"/>
              <a:buFont typeface="Avenir"/>
              <a:buChar char="•"/>
              <a:defRPr>
                <a:latin typeface="Avenir"/>
                <a:ea typeface="Avenir"/>
                <a:cs typeface="Avenir"/>
                <a:sym typeface="Avenir"/>
              </a:defRPr>
            </a:lvl6pPr>
            <a:lvl7pPr marL="3200400" lvl="6" indent="-342900" rtl="0">
              <a:spcBef>
                <a:spcPts val="400"/>
              </a:spcBef>
              <a:spcAft>
                <a:spcPts val="0"/>
              </a:spcAft>
              <a:buSzPts val="1800"/>
              <a:buFont typeface="Avenir"/>
              <a:buChar char="•"/>
              <a:defRPr>
                <a:latin typeface="Avenir"/>
                <a:ea typeface="Avenir"/>
                <a:cs typeface="Avenir"/>
                <a:sym typeface="Avenir"/>
              </a:defRPr>
            </a:lvl7pPr>
            <a:lvl8pPr marL="3657600" lvl="7" indent="-342900" rtl="0">
              <a:spcBef>
                <a:spcPts val="400"/>
              </a:spcBef>
              <a:spcAft>
                <a:spcPts val="0"/>
              </a:spcAft>
              <a:buSzPts val="1800"/>
              <a:buFont typeface="Avenir"/>
              <a:buChar char="•"/>
              <a:defRPr>
                <a:latin typeface="Avenir"/>
                <a:ea typeface="Avenir"/>
                <a:cs typeface="Avenir"/>
                <a:sym typeface="Avenir"/>
              </a:defRPr>
            </a:lvl8pPr>
            <a:lvl9pPr marL="4114800" lvl="8" indent="-342900" rtl="0">
              <a:spcBef>
                <a:spcPts val="400"/>
              </a:spcBef>
              <a:spcAft>
                <a:spcPts val="0"/>
              </a:spcAft>
              <a:buSzPts val="1800"/>
              <a:buFont typeface="Avenir"/>
              <a:buChar char="•"/>
              <a:defRPr>
                <a:latin typeface="Avenir"/>
                <a:ea typeface="Avenir"/>
                <a:cs typeface="Avenir"/>
                <a:sym typeface="Avenir"/>
              </a:defRPr>
            </a:lvl9pPr>
          </a:lstStyle>
          <a:p>
            <a:endParaRPr/>
          </a:p>
        </p:txBody>
      </p:sp>
      <p:sp>
        <p:nvSpPr>
          <p:cNvPr id="43" name="Google Shape;43;p7"/>
          <p:cNvSpPr txBox="1">
            <a:spLocks noGrp="1"/>
          </p:cNvSpPr>
          <p:nvPr>
            <p:ph type="body" idx="2"/>
          </p:nvPr>
        </p:nvSpPr>
        <p:spPr>
          <a:xfrm>
            <a:off x="4320075" y="901800"/>
            <a:ext cx="3975000" cy="33126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SzPts val="1800"/>
              <a:buFont typeface="Avenir"/>
              <a:buChar char="•"/>
              <a:defRPr sz="1800">
                <a:latin typeface="Avenir"/>
                <a:ea typeface="Avenir"/>
                <a:cs typeface="Avenir"/>
                <a:sym typeface="Avenir"/>
              </a:defRPr>
            </a:lvl1pPr>
            <a:lvl2pPr marL="914400" lvl="1" indent="-342900" rtl="0">
              <a:spcBef>
                <a:spcPts val="560"/>
              </a:spcBef>
              <a:spcAft>
                <a:spcPts val="0"/>
              </a:spcAft>
              <a:buSzPts val="1800"/>
              <a:buFont typeface="Avenir"/>
              <a:buChar char="–"/>
              <a:defRPr>
                <a:latin typeface="Avenir"/>
                <a:ea typeface="Avenir"/>
                <a:cs typeface="Avenir"/>
                <a:sym typeface="Avenir"/>
              </a:defRPr>
            </a:lvl2pPr>
            <a:lvl3pPr marL="1371600" lvl="2" indent="-342900" rtl="0">
              <a:spcBef>
                <a:spcPts val="480"/>
              </a:spcBef>
              <a:spcAft>
                <a:spcPts val="0"/>
              </a:spcAft>
              <a:buSzPts val="1800"/>
              <a:buFont typeface="Avenir"/>
              <a:buChar char="•"/>
              <a:defRPr>
                <a:latin typeface="Avenir"/>
                <a:ea typeface="Avenir"/>
                <a:cs typeface="Avenir"/>
                <a:sym typeface="Avenir"/>
              </a:defRPr>
            </a:lvl3pPr>
            <a:lvl4pPr marL="1828800" lvl="3" indent="-342900" rtl="0">
              <a:spcBef>
                <a:spcPts val="400"/>
              </a:spcBef>
              <a:spcAft>
                <a:spcPts val="0"/>
              </a:spcAft>
              <a:buSzPts val="1800"/>
              <a:buFont typeface="Avenir"/>
              <a:buChar char="–"/>
              <a:defRPr>
                <a:latin typeface="Avenir"/>
                <a:ea typeface="Avenir"/>
                <a:cs typeface="Avenir"/>
                <a:sym typeface="Avenir"/>
              </a:defRPr>
            </a:lvl4pPr>
            <a:lvl5pPr marL="2286000" lvl="4" indent="-342900" rtl="0">
              <a:spcBef>
                <a:spcPts val="400"/>
              </a:spcBef>
              <a:spcAft>
                <a:spcPts val="0"/>
              </a:spcAft>
              <a:buSzPts val="1800"/>
              <a:buFont typeface="Avenir"/>
              <a:buChar char="»"/>
              <a:defRPr>
                <a:latin typeface="Avenir"/>
                <a:ea typeface="Avenir"/>
                <a:cs typeface="Avenir"/>
                <a:sym typeface="Avenir"/>
              </a:defRPr>
            </a:lvl5pPr>
            <a:lvl6pPr marL="2743200" lvl="5" indent="-342900" rtl="0">
              <a:spcBef>
                <a:spcPts val="400"/>
              </a:spcBef>
              <a:spcAft>
                <a:spcPts val="0"/>
              </a:spcAft>
              <a:buSzPts val="1800"/>
              <a:buFont typeface="Avenir"/>
              <a:buChar char="•"/>
              <a:defRPr>
                <a:latin typeface="Avenir"/>
                <a:ea typeface="Avenir"/>
                <a:cs typeface="Avenir"/>
                <a:sym typeface="Avenir"/>
              </a:defRPr>
            </a:lvl6pPr>
            <a:lvl7pPr marL="3200400" lvl="6" indent="-342900" rtl="0">
              <a:spcBef>
                <a:spcPts val="400"/>
              </a:spcBef>
              <a:spcAft>
                <a:spcPts val="0"/>
              </a:spcAft>
              <a:buSzPts val="1800"/>
              <a:buFont typeface="Avenir"/>
              <a:buChar char="•"/>
              <a:defRPr>
                <a:latin typeface="Avenir"/>
                <a:ea typeface="Avenir"/>
                <a:cs typeface="Avenir"/>
                <a:sym typeface="Avenir"/>
              </a:defRPr>
            </a:lvl7pPr>
            <a:lvl8pPr marL="3657600" lvl="7" indent="-342900" rtl="0">
              <a:spcBef>
                <a:spcPts val="400"/>
              </a:spcBef>
              <a:spcAft>
                <a:spcPts val="0"/>
              </a:spcAft>
              <a:buSzPts val="1800"/>
              <a:buFont typeface="Avenir"/>
              <a:buChar char="•"/>
              <a:defRPr>
                <a:latin typeface="Avenir"/>
                <a:ea typeface="Avenir"/>
                <a:cs typeface="Avenir"/>
                <a:sym typeface="Avenir"/>
              </a:defRPr>
            </a:lvl8pPr>
            <a:lvl9pPr marL="4114800" lvl="8" indent="-342900" rtl="0">
              <a:spcBef>
                <a:spcPts val="400"/>
              </a:spcBef>
              <a:spcAft>
                <a:spcPts val="0"/>
              </a:spcAft>
              <a:buSzPts val="1800"/>
              <a:buFont typeface="Avenir"/>
              <a:buChar char="•"/>
              <a:defRPr>
                <a:latin typeface="Avenir"/>
                <a:ea typeface="Avenir"/>
                <a:cs typeface="Avenir"/>
                <a:sym typeface="Avenir"/>
              </a:defRPr>
            </a:lvl9pPr>
          </a:lstStyle>
          <a:p>
            <a:endParaRPr/>
          </a:p>
        </p:txBody>
      </p:sp>
      <p:sp>
        <p:nvSpPr>
          <p:cNvPr id="44" name="Google Shape;44;p7"/>
          <p:cNvSpPr txBox="1">
            <a:spLocks noGrp="1"/>
          </p:cNvSpPr>
          <p:nvPr>
            <p:ph type="title"/>
          </p:nvPr>
        </p:nvSpPr>
        <p:spPr>
          <a:xfrm>
            <a:off x="457200" y="205976"/>
            <a:ext cx="8229600" cy="69570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Tree>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matchingName="Content Black">
  <p:cSld name="OBJECT_2_1">
    <p:spTree>
      <p:nvGrpSpPr>
        <p:cNvPr id="1" name="Shape 45"/>
        <p:cNvGrpSpPr/>
        <p:nvPr/>
      </p:nvGrpSpPr>
      <p:grpSpPr>
        <a:xfrm>
          <a:off x="0" y="0"/>
          <a:ext cx="0" cy="0"/>
          <a:chOff x="0" y="0"/>
          <a:chExt cx="0" cy="0"/>
        </a:xfrm>
      </p:grpSpPr>
      <p:sp>
        <p:nvSpPr>
          <p:cNvPr id="47" name="Google Shape;47;p8"/>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lvl1pPr lvl="0" algn="l" rtl="0">
              <a:buNone/>
              <a:defRPr/>
            </a:lvl1pPr>
            <a:lvl2pPr lvl="1" algn="l" rtl="0">
              <a:buNone/>
              <a:defRPr/>
            </a:lvl2pPr>
            <a:lvl3pPr lvl="2" algn="l" rtl="0">
              <a:buNone/>
              <a:defRPr/>
            </a:lvl3pPr>
            <a:lvl4pPr lvl="3" algn="l" rtl="0">
              <a:buNone/>
              <a:defRPr/>
            </a:lvl4pPr>
            <a:lvl5pPr lvl="4" algn="l" rtl="0">
              <a:buNone/>
              <a:defRPr/>
            </a:lvl5pPr>
            <a:lvl6pPr lvl="5" algn="l" rtl="0">
              <a:buNone/>
              <a:defRPr/>
            </a:lvl6pPr>
            <a:lvl7pPr lvl="6" algn="l" rtl="0">
              <a:buNone/>
              <a:defRPr/>
            </a:lvl7pPr>
            <a:lvl8pPr lvl="7" algn="l" rtl="0">
              <a:buNone/>
              <a:defRPr/>
            </a:lvl8pPr>
            <a:lvl9pPr lvl="8" algn="l" rtl="0">
              <a:buNone/>
              <a:defRPr/>
            </a:lvl9pPr>
          </a:lstStyle>
          <a:p>
            <a:pPr marL="0" lvl="0" indent="0" algn="l" rtl="0">
              <a:spcBef>
                <a:spcPts val="0"/>
              </a:spcBef>
              <a:spcAft>
                <a:spcPts val="0"/>
              </a:spcAft>
              <a:buNone/>
            </a:pPr>
            <a:fld id="{00000000-1234-1234-1234-123412341234}" type="slidenum">
              <a:rPr lang="en-US"/>
              <a:t>‹#›</a:t>
            </a:fld>
            <a:endParaRPr/>
          </a:p>
        </p:txBody>
      </p:sp>
      <p:pic>
        <p:nvPicPr>
          <p:cNvPr id="48" name="Google Shape;48;p8"/>
          <p:cNvPicPr preferRelativeResize="0"/>
          <p:nvPr/>
        </p:nvPicPr>
        <p:blipFill>
          <a:blip r:embed="rId2">
            <a:alphaModFix/>
          </a:blip>
          <a:stretch>
            <a:fillRect/>
          </a:stretch>
        </p:blipFill>
        <p:spPr>
          <a:xfrm>
            <a:off x="457275" y="206100"/>
            <a:ext cx="7729800" cy="4008300"/>
          </a:xfrm>
          <a:prstGeom prst="rect">
            <a:avLst/>
          </a:prstGeom>
          <a:noFill/>
          <a:ln>
            <a:noFill/>
          </a:ln>
        </p:spPr>
      </p:pic>
      <p:sp>
        <p:nvSpPr>
          <p:cNvPr id="49" name="Google Shape;49;p8"/>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lvl1pPr marL="457200" lvl="0" indent="-342900" rtl="0">
              <a:spcBef>
                <a:spcPts val="640"/>
              </a:spcBef>
              <a:spcAft>
                <a:spcPts val="0"/>
              </a:spcAft>
              <a:buClr>
                <a:srgbClr val="FFFFFF"/>
              </a:buClr>
              <a:buSzPts val="1800"/>
              <a:buFont typeface="Consolas"/>
              <a:buChar char="•"/>
              <a:defRPr sz="1800">
                <a:solidFill>
                  <a:srgbClr val="FFFFFF"/>
                </a:solidFill>
                <a:latin typeface="Consolas"/>
                <a:ea typeface="Consolas"/>
                <a:cs typeface="Consolas"/>
                <a:sym typeface="Consolas"/>
              </a:defRPr>
            </a:lvl1pPr>
            <a:lvl2pPr marL="914400" lvl="1" indent="-342900" rtl="0">
              <a:spcBef>
                <a:spcPts val="560"/>
              </a:spcBef>
              <a:spcAft>
                <a:spcPts val="0"/>
              </a:spcAft>
              <a:buClr>
                <a:srgbClr val="FFFFFF"/>
              </a:buClr>
              <a:buSzPts val="1800"/>
              <a:buFont typeface="Consolas"/>
              <a:buChar char="–"/>
              <a:defRPr>
                <a:solidFill>
                  <a:srgbClr val="FFFFFF"/>
                </a:solidFill>
                <a:latin typeface="Consolas"/>
                <a:ea typeface="Consolas"/>
                <a:cs typeface="Consolas"/>
                <a:sym typeface="Consolas"/>
              </a:defRPr>
            </a:lvl2pPr>
            <a:lvl3pPr marL="1371600" lvl="2" indent="-342900" rtl="0">
              <a:spcBef>
                <a:spcPts val="480"/>
              </a:spcBef>
              <a:spcAft>
                <a:spcPts val="0"/>
              </a:spcAft>
              <a:buClr>
                <a:srgbClr val="FFFFFF"/>
              </a:buClr>
              <a:buSzPts val="1800"/>
              <a:buFont typeface="Consolas"/>
              <a:buChar char="•"/>
              <a:defRPr>
                <a:solidFill>
                  <a:srgbClr val="FFFFFF"/>
                </a:solidFill>
                <a:latin typeface="Consolas"/>
                <a:ea typeface="Consolas"/>
                <a:cs typeface="Consolas"/>
                <a:sym typeface="Consolas"/>
              </a:defRPr>
            </a:lvl3pPr>
            <a:lvl4pPr marL="1828800" lvl="3"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4pPr>
            <a:lvl5pPr marL="2286000" lvl="4"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5pPr>
            <a:lvl6pPr marL="2743200" lvl="5"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6pPr>
            <a:lvl7pPr marL="3200400" lvl="6"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7pPr>
            <a:lvl8pPr marL="3657600" lvl="7"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8pPr>
            <a:lvl9pPr marL="4114800" lvl="8" indent="-342900" rtl="0">
              <a:spcBef>
                <a:spcPts val="400"/>
              </a:spcBef>
              <a:spcAft>
                <a:spcPts val="0"/>
              </a:spcAft>
              <a:buClr>
                <a:srgbClr val="FFFFFF"/>
              </a:buClr>
              <a:buSzPts val="1800"/>
              <a:buFont typeface="Consolas"/>
              <a:buChar char="•"/>
              <a:defRPr>
                <a:solidFill>
                  <a:srgbClr val="FFFFFF"/>
                </a:solidFill>
                <a:latin typeface="Consolas"/>
                <a:ea typeface="Consolas"/>
                <a:cs typeface="Consolas"/>
                <a:sym typeface="Consolas"/>
              </a:defRPr>
            </a:lvl9pPr>
          </a:lstStyle>
          <a:p>
            <a:endParaRPr/>
          </a:p>
        </p:txBody>
      </p:sp>
    </p:spTree>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matchingName="Title Only">
  <p:cSld name="OBJECT_1">
    <p:spTree>
      <p:nvGrpSpPr>
        <p:cNvPr id="1" name="Shape 50"/>
        <p:cNvGrpSpPr/>
        <p:nvPr/>
      </p:nvGrpSpPr>
      <p:grpSpPr>
        <a:xfrm>
          <a:off x="0" y="0"/>
          <a:ext cx="0" cy="0"/>
          <a:chOff x="0" y="0"/>
          <a:chExt cx="0" cy="0"/>
        </a:xfrm>
      </p:grpSpPr>
      <p:sp>
        <p:nvSpPr>
          <p:cNvPr id="51" name="Google Shape;51;p9"/>
          <p:cNvSpPr txBox="1">
            <a:spLocks noGrp="1"/>
          </p:cNvSpPr>
          <p:nvPr>
            <p:ph type="title"/>
          </p:nvPr>
        </p:nvSpPr>
        <p:spPr>
          <a:xfrm>
            <a:off x="457200" y="205976"/>
            <a:ext cx="8229600" cy="69570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lvl="1" indent="0" rtl="0">
              <a:spcBef>
                <a:spcPts val="0"/>
              </a:spcBef>
              <a:spcAft>
                <a:spcPts val="0"/>
              </a:spcAft>
              <a:buSzPts val="1400"/>
              <a:buNone/>
              <a:defRPr sz="1800"/>
            </a:lvl2pPr>
            <a:lvl3pPr lvl="2" indent="0" rtl="0">
              <a:spcBef>
                <a:spcPts val="0"/>
              </a:spcBef>
              <a:spcAft>
                <a:spcPts val="0"/>
              </a:spcAft>
              <a:buSzPts val="1400"/>
              <a:buNone/>
              <a:defRPr sz="1800"/>
            </a:lvl3pPr>
            <a:lvl4pPr lvl="3" indent="0" rtl="0">
              <a:spcBef>
                <a:spcPts val="0"/>
              </a:spcBef>
              <a:spcAft>
                <a:spcPts val="0"/>
              </a:spcAft>
              <a:buSzPts val="1400"/>
              <a:buNone/>
              <a:defRPr sz="1800"/>
            </a:lvl4pPr>
            <a:lvl5pPr lvl="4" indent="0" rtl="0">
              <a:spcBef>
                <a:spcPts val="0"/>
              </a:spcBef>
              <a:spcAft>
                <a:spcPts val="0"/>
              </a:spcAft>
              <a:buSzPts val="1400"/>
              <a:buNone/>
              <a:defRPr sz="1800"/>
            </a:lvl5pPr>
            <a:lvl6pPr lvl="5" indent="0" rtl="0">
              <a:spcBef>
                <a:spcPts val="0"/>
              </a:spcBef>
              <a:spcAft>
                <a:spcPts val="0"/>
              </a:spcAft>
              <a:buSzPts val="1400"/>
              <a:buNone/>
              <a:defRPr sz="1800"/>
            </a:lvl6pPr>
            <a:lvl7pPr lvl="6" indent="0" rtl="0">
              <a:spcBef>
                <a:spcPts val="0"/>
              </a:spcBef>
              <a:spcAft>
                <a:spcPts val="0"/>
              </a:spcAft>
              <a:buSzPts val="1400"/>
              <a:buNone/>
              <a:defRPr sz="1800"/>
            </a:lvl7pPr>
            <a:lvl8pPr lvl="7" indent="0" rtl="0">
              <a:spcBef>
                <a:spcPts val="0"/>
              </a:spcBef>
              <a:spcAft>
                <a:spcPts val="0"/>
              </a:spcAft>
              <a:buSzPts val="1400"/>
              <a:buNone/>
              <a:defRPr sz="1800"/>
            </a:lvl8pPr>
            <a:lvl9pPr lvl="8" indent="0" rtl="0">
              <a:spcBef>
                <a:spcPts val="0"/>
              </a:spcBef>
              <a:spcAft>
                <a:spcPts val="0"/>
              </a:spcAft>
              <a:buSzPts val="1400"/>
              <a:buNone/>
              <a:defRPr sz="1800"/>
            </a:lvl9pPr>
          </a:lstStyle>
          <a:p>
            <a:endParaRPr/>
          </a:p>
        </p:txBody>
      </p:sp>
    </p:spTree>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matchingName="Blank">
  <p:cSld name="OBJECT_1_1">
    <p:spTree>
      <p:nvGrpSpPr>
        <p:cNvPr id="1" name="Shape 52"/>
        <p:cNvGrpSpPr/>
        <p:nvPr/>
      </p:nvGrpSpPr>
      <p:grpSpPr>
        <a:xfrm>
          <a:off x="0" y="0"/>
          <a:ext cx="0" cy="0"/>
          <a:chOff x="0" y="0"/>
          <a:chExt cx="0" cy="0"/>
        </a:xfrm>
      </p:grpSpPr>
    </p:spTree>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theme" Target="../theme/theme1.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Pr>
        <a:solidFill>
          <a:schemeClr val="lt1"/>
        </a:solidFill>
        <a:effectLst/>
      </p:bgPr>
    </p:bg>
    <p:spTree>
      <p:nvGrpSpPr>
        <p:cNvPr id="1" name="Shape 5"/>
        <p:cNvGrpSpPr/>
        <p:nvPr/>
      </p:nvGrpSpPr>
      <p:grpSpPr>
        <a:xfrm>
          <a:off x="0" y="0"/>
          <a:ext cx="0" cy="0"/>
          <a:chOff x="0" y="0"/>
          <a:chExt cx="0" cy="0"/>
        </a:xfrm>
      </p:grpSpPr>
      <p:sp>
        <p:nvSpPr>
          <p:cNvPr id="6" name="Google Shape;6;p1"/>
          <p:cNvSpPr txBox="1">
            <a:spLocks noGrp="1"/>
          </p:cNvSpPr>
          <p:nvPr>
            <p:ph type="title"/>
          </p:nvPr>
        </p:nvSpPr>
        <p:spPr>
          <a:xfrm>
            <a:off x="457200" y="205979"/>
            <a:ext cx="8229600" cy="857250"/>
          </a:xfrm>
          <a:prstGeom prst="rect">
            <a:avLst/>
          </a:prstGeom>
          <a:noFill/>
          <a:ln>
            <a:noFill/>
          </a:ln>
        </p:spPr>
        <p:txBody>
          <a:bodyPr spcFirstLastPara="1" wrap="square" lIns="91425" tIns="91425" rIns="91425" bIns="91425" anchor="ctr" anchorCtr="0">
            <a:noAutofit/>
          </a:bodyPr>
          <a:lstStyle>
            <a:lvl1pPr marL="0" marR="0" lvl="0" indent="0" rtl="0">
              <a:spcBef>
                <a:spcPts val="0"/>
              </a:spcBef>
              <a:spcAft>
                <a:spcPts val="0"/>
              </a:spcAft>
              <a:buClr>
                <a:schemeClr val="dk1"/>
              </a:buClr>
              <a:buSzPts val="3000"/>
              <a:buFont typeface="Oswald"/>
              <a:buNone/>
              <a:defRPr sz="3000" i="0" u="none" strike="noStrike" cap="none">
                <a:solidFill>
                  <a:schemeClr val="dk1"/>
                </a:solidFill>
                <a:latin typeface="Oswald"/>
                <a:ea typeface="Oswald"/>
                <a:cs typeface="Oswald"/>
                <a:sym typeface="Oswald"/>
              </a:defRPr>
            </a:lvl1pPr>
            <a:lvl2pPr lvl="1" indent="0">
              <a:spcBef>
                <a:spcPts val="0"/>
              </a:spcBef>
              <a:spcAft>
                <a:spcPts val="0"/>
              </a:spcAft>
              <a:buSzPts val="1400"/>
              <a:buNone/>
              <a:defRPr sz="1800"/>
            </a:lvl2pPr>
            <a:lvl3pPr lvl="2" indent="0">
              <a:spcBef>
                <a:spcPts val="0"/>
              </a:spcBef>
              <a:spcAft>
                <a:spcPts val="0"/>
              </a:spcAft>
              <a:buSzPts val="1400"/>
              <a:buNone/>
              <a:defRPr sz="1800"/>
            </a:lvl3pPr>
            <a:lvl4pPr lvl="3" indent="0">
              <a:spcBef>
                <a:spcPts val="0"/>
              </a:spcBef>
              <a:spcAft>
                <a:spcPts val="0"/>
              </a:spcAft>
              <a:buSzPts val="1400"/>
              <a:buNone/>
              <a:defRPr sz="1800"/>
            </a:lvl4pPr>
            <a:lvl5pPr lvl="4" indent="0">
              <a:spcBef>
                <a:spcPts val="0"/>
              </a:spcBef>
              <a:spcAft>
                <a:spcPts val="0"/>
              </a:spcAft>
              <a:buSzPts val="1400"/>
              <a:buNone/>
              <a:defRPr sz="1800"/>
            </a:lvl5pPr>
            <a:lvl6pPr lvl="5" indent="0">
              <a:spcBef>
                <a:spcPts val="0"/>
              </a:spcBef>
              <a:spcAft>
                <a:spcPts val="0"/>
              </a:spcAft>
              <a:buSzPts val="1400"/>
              <a:buNone/>
              <a:defRPr sz="1800"/>
            </a:lvl6pPr>
            <a:lvl7pPr lvl="6" indent="0">
              <a:spcBef>
                <a:spcPts val="0"/>
              </a:spcBef>
              <a:spcAft>
                <a:spcPts val="0"/>
              </a:spcAft>
              <a:buSzPts val="1400"/>
              <a:buNone/>
              <a:defRPr sz="1800"/>
            </a:lvl7pPr>
            <a:lvl8pPr lvl="7" indent="0">
              <a:spcBef>
                <a:spcPts val="0"/>
              </a:spcBef>
              <a:spcAft>
                <a:spcPts val="0"/>
              </a:spcAft>
              <a:buSzPts val="1400"/>
              <a:buNone/>
              <a:defRPr sz="1800"/>
            </a:lvl8pPr>
            <a:lvl9pPr lvl="8" indent="0">
              <a:spcBef>
                <a:spcPts val="0"/>
              </a:spcBef>
              <a:spcAft>
                <a:spcPts val="0"/>
              </a:spcAft>
              <a:buSzPts val="1400"/>
              <a:buNone/>
              <a:defRPr sz="1800"/>
            </a:lvl9pPr>
          </a:lstStyle>
          <a:p>
            <a:endParaRPr/>
          </a:p>
        </p:txBody>
      </p:sp>
      <p:sp>
        <p:nvSpPr>
          <p:cNvPr id="7" name="Google Shape;7;p1"/>
          <p:cNvSpPr txBox="1">
            <a:spLocks noGrp="1"/>
          </p:cNvSpPr>
          <p:nvPr>
            <p:ph type="body" idx="1"/>
          </p:nvPr>
        </p:nvSpPr>
        <p:spPr>
          <a:xfrm>
            <a:off x="457200" y="1200151"/>
            <a:ext cx="8229600" cy="3394472"/>
          </a:xfrm>
          <a:prstGeom prst="rect">
            <a:avLst/>
          </a:prstGeom>
          <a:noFill/>
          <a:ln>
            <a:noFill/>
          </a:ln>
        </p:spPr>
        <p:txBody>
          <a:bodyPr spcFirstLastPara="1" wrap="square" lIns="91425" tIns="91425" rIns="91425" bIns="91425" anchor="t" anchorCtr="0">
            <a:noAutofit/>
          </a:bodyPr>
          <a:lstStyle>
            <a:lvl1pPr marL="457200" marR="0" lvl="0" indent="-342900" algn="l" rtl="0">
              <a:spcBef>
                <a:spcPts val="64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1pPr>
            <a:lvl2pPr marL="914400" marR="0" lvl="1" indent="-342900" algn="l" rtl="0">
              <a:spcBef>
                <a:spcPts val="56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2pPr>
            <a:lvl3pPr marL="1371600" marR="0" lvl="2" indent="-342900" algn="l" rtl="0">
              <a:spcBef>
                <a:spcPts val="48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3pPr>
            <a:lvl4pPr marL="1828800" marR="0" lvl="3"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4pPr>
            <a:lvl5pPr marL="2286000" marR="0" lvl="4"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5pPr>
            <a:lvl6pPr marL="2743200" marR="0" lvl="5"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6pPr>
            <a:lvl7pPr marL="3200400" marR="0" lvl="6"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7pPr>
            <a:lvl8pPr marL="3657600" marR="0" lvl="7"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8pPr>
            <a:lvl9pPr marL="4114800" marR="0" lvl="8" indent="-342900" algn="l" rtl="0">
              <a:spcBef>
                <a:spcPts val="400"/>
              </a:spcBef>
              <a:spcAft>
                <a:spcPts val="0"/>
              </a:spcAft>
              <a:buClr>
                <a:schemeClr val="dk1"/>
              </a:buClr>
              <a:buSzPts val="1800"/>
              <a:buFont typeface="Helvetica Neue"/>
              <a:buChar char="•"/>
              <a:defRPr sz="1800" i="0" u="none" strike="noStrike" cap="none">
                <a:solidFill>
                  <a:schemeClr val="dk1"/>
                </a:solidFill>
                <a:latin typeface="Helvetica Neue"/>
                <a:ea typeface="Helvetica Neue"/>
                <a:cs typeface="Helvetica Neue"/>
                <a:sym typeface="Helvetica Neue"/>
              </a:defRPr>
            </a:lvl9pPr>
          </a:lstStyle>
          <a:p>
            <a:endParaRPr/>
          </a:p>
        </p:txBody>
      </p:sp>
      <p:sp>
        <p:nvSpPr>
          <p:cNvPr id="8" name="Google Shape;8;p1"/>
          <p:cNvSpPr txBox="1">
            <a:spLocks noGrp="1"/>
          </p:cNvSpPr>
          <p:nvPr>
            <p:ph type="sldNum" idx="12"/>
          </p:nvPr>
        </p:nvSpPr>
        <p:spPr>
          <a:xfrm>
            <a:off x="9" y="4749901"/>
            <a:ext cx="548700" cy="393600"/>
          </a:xfrm>
          <a:prstGeom prst="rect">
            <a:avLst/>
          </a:prstGeom>
          <a:noFill/>
          <a:ln>
            <a:noFill/>
          </a:ln>
        </p:spPr>
        <p:txBody>
          <a:bodyPr spcFirstLastPara="1" wrap="square" lIns="91425" tIns="91425" rIns="91425" bIns="91425" anchor="t" anchorCtr="0">
            <a:noAutofit/>
          </a:bodyPr>
          <a:lstStyle>
            <a:lvl1pPr lvl="0" algn="r">
              <a:buNone/>
              <a:defRPr sz="1300">
                <a:solidFill>
                  <a:schemeClr val="dk1"/>
                </a:solidFill>
                <a:latin typeface="Helvetica Neue"/>
                <a:ea typeface="Helvetica Neue"/>
                <a:cs typeface="Helvetica Neue"/>
                <a:sym typeface="Helvetica Neue"/>
              </a:defRPr>
            </a:lvl1pPr>
            <a:lvl2pPr lvl="1" algn="r">
              <a:buNone/>
              <a:defRPr sz="1300">
                <a:solidFill>
                  <a:schemeClr val="dk1"/>
                </a:solidFill>
                <a:latin typeface="Helvetica Neue"/>
                <a:ea typeface="Helvetica Neue"/>
                <a:cs typeface="Helvetica Neue"/>
                <a:sym typeface="Helvetica Neue"/>
              </a:defRPr>
            </a:lvl2pPr>
            <a:lvl3pPr lvl="2" algn="r">
              <a:buNone/>
              <a:defRPr sz="1300">
                <a:solidFill>
                  <a:schemeClr val="dk1"/>
                </a:solidFill>
                <a:latin typeface="Helvetica Neue"/>
                <a:ea typeface="Helvetica Neue"/>
                <a:cs typeface="Helvetica Neue"/>
                <a:sym typeface="Helvetica Neue"/>
              </a:defRPr>
            </a:lvl3pPr>
            <a:lvl4pPr lvl="3" algn="r">
              <a:buNone/>
              <a:defRPr sz="1300">
                <a:solidFill>
                  <a:schemeClr val="dk1"/>
                </a:solidFill>
                <a:latin typeface="Helvetica Neue"/>
                <a:ea typeface="Helvetica Neue"/>
                <a:cs typeface="Helvetica Neue"/>
                <a:sym typeface="Helvetica Neue"/>
              </a:defRPr>
            </a:lvl4pPr>
            <a:lvl5pPr lvl="4" algn="r">
              <a:buNone/>
              <a:defRPr sz="1300">
                <a:solidFill>
                  <a:schemeClr val="dk1"/>
                </a:solidFill>
                <a:latin typeface="Helvetica Neue"/>
                <a:ea typeface="Helvetica Neue"/>
                <a:cs typeface="Helvetica Neue"/>
                <a:sym typeface="Helvetica Neue"/>
              </a:defRPr>
            </a:lvl5pPr>
            <a:lvl6pPr lvl="5" algn="r">
              <a:buNone/>
              <a:defRPr sz="1300">
                <a:solidFill>
                  <a:schemeClr val="dk1"/>
                </a:solidFill>
                <a:latin typeface="Helvetica Neue"/>
                <a:ea typeface="Helvetica Neue"/>
                <a:cs typeface="Helvetica Neue"/>
                <a:sym typeface="Helvetica Neue"/>
              </a:defRPr>
            </a:lvl6pPr>
            <a:lvl7pPr lvl="6" algn="r">
              <a:buNone/>
              <a:defRPr sz="1300">
                <a:solidFill>
                  <a:schemeClr val="dk1"/>
                </a:solidFill>
                <a:latin typeface="Helvetica Neue"/>
                <a:ea typeface="Helvetica Neue"/>
                <a:cs typeface="Helvetica Neue"/>
                <a:sym typeface="Helvetica Neue"/>
              </a:defRPr>
            </a:lvl7pPr>
            <a:lvl8pPr lvl="7" algn="r">
              <a:buNone/>
              <a:defRPr sz="1300">
                <a:solidFill>
                  <a:schemeClr val="dk1"/>
                </a:solidFill>
                <a:latin typeface="Helvetica Neue"/>
                <a:ea typeface="Helvetica Neue"/>
                <a:cs typeface="Helvetica Neue"/>
                <a:sym typeface="Helvetica Neue"/>
              </a:defRPr>
            </a:lvl8pPr>
            <a:lvl9pPr lvl="8" algn="r">
              <a:buNone/>
              <a:defRPr sz="1300">
                <a:solidFill>
                  <a:schemeClr val="dk1"/>
                </a:solidFill>
                <a:latin typeface="Helvetica Neue"/>
                <a:ea typeface="Helvetica Neue"/>
                <a:cs typeface="Helvetica Neue"/>
                <a:sym typeface="Helvetica Neue"/>
              </a:defRPr>
            </a:lvl9pPr>
          </a:lstStyle>
          <a:p>
            <a:pPr marL="0" lvl="0" indent="0" algn="r" rtl="0">
              <a:spcBef>
                <a:spcPts val="0"/>
              </a:spcBef>
              <a:spcAft>
                <a:spcPts val="0"/>
              </a:spcAft>
              <a:buNone/>
            </a:pPr>
            <a:fld id="{00000000-1234-1234-1234-123412341234}" type="slidenum">
              <a:rPr lang="en-US"/>
              <a:t>‹#›</a:t>
            </a:fld>
            <a:endParaRPr/>
          </a:p>
        </p:txBody>
      </p:sp>
    </p:spTree>
  </p:cSld>
  <p:clrMap bg1="lt1" tx1="dk1" bg2="dk2" tx2="lt2" accent1="accent1" accent2="accent2" accent3="accent3" accent4="accent4" accent5="accent5" accent6="accent6" hlink="hlink" folHlink="folHlink"/>
  <p:sldLayoutIdLst>
    <p:sldLayoutId id="2147483648" r:id="rId1"/>
    <p:sldLayoutId id="2147483649" r:id="rId2"/>
    <p:sldLayoutId id="2147483650" r:id="rId3"/>
    <p:sldLayoutId id="2147483651" r:id="rId4"/>
    <p:sldLayoutId id="2147483652" r:id="rId5"/>
    <p:sldLayoutId id="2147483653" r:id="rId6"/>
    <p:sldLayoutId id="2147483654" r:id="rId7"/>
    <p:sldLayoutId id="2147483655" r:id="rId8"/>
    <p:sldLayoutId id="2147483656" r:id="rId9"/>
    <p:sldLayoutId id="2147483657" r:id="rId10"/>
    <p:sldLayoutId id="2147483658" r:id="rId11"/>
    <p:sldLayoutId id="2147483659" r:id="rId12"/>
  </p:sldLayoutIdLst>
  <p:hf hdr="0" ftr="0" dt="0"/>
  <p:txStyles>
    <p:title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titleStyle>
    <p:body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bodyStyle>
    <p:other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p:otherStyle>
  </p:txStyles>
  <p:extLst>
    <p:ext uri="{27BBF7A9-308A-43DC-89C8-2F10F3537804}">
      <p15:sldGuideLst xmlns:p15="http://schemas.microsoft.com/office/powerpoint/2012/main">
        <p15:guide id="1" orient="horz" pos="1620">
          <p15:clr>
            <a:srgbClr val="F06B4A"/>
          </p15:clr>
        </p15:guide>
        <p15:guide id="2" pos="2880">
          <p15:clr>
            <a:srgbClr val="F06B4A"/>
          </p15:clr>
        </p15:guide>
        <p15:guide id="3" pos="5673">
          <p15:clr>
            <a:srgbClr val="F06B4A"/>
          </p15:clr>
        </p15:guide>
        <p15:guide id="4" orient="horz" pos="3168">
          <p15:clr>
            <a:srgbClr val="F06B4A"/>
          </p15:clr>
        </p15:guide>
        <p15:guide id="5" pos="87">
          <p15:clr>
            <a:srgbClr val="F06B4A"/>
          </p15:clr>
        </p15:guide>
      </p15:sldGuideLst>
    </p:ext>
  </p:extLst>
</p:sldMaster>
</file>

<file path=ppt/slides/_rels/slide1.xml.rels><?xml version="1.0" encoding="UTF-8" standalone="yes"?>
<Relationships xmlns="http://schemas.openxmlformats.org/package/2006/relationships"><Relationship Id="rId3" Type="http://schemas.openxmlformats.org/officeDocument/2006/relationships/image" Target="../media/image2.png"/><Relationship Id="rId2" Type="http://schemas.openxmlformats.org/officeDocument/2006/relationships/notesSlide" Target="../notesSlides/notesSlide1.xml"/><Relationship Id="rId1" Type="http://schemas.openxmlformats.org/officeDocument/2006/relationships/slideLayout" Target="../slideLayouts/slideLayout1.xml"/><Relationship Id="rId5" Type="http://schemas.openxmlformats.org/officeDocument/2006/relationships/image" Target="../media/image4.png"/><Relationship Id="rId4" Type="http://schemas.openxmlformats.org/officeDocument/2006/relationships/image" Target="../media/image3.png"/></Relationships>
</file>

<file path=ppt/slides/_rels/slide10.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0.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00.xml.rels><?xml version="1.0" encoding="UTF-8" standalone="yes"?>
<Relationships xmlns="http://schemas.openxmlformats.org/package/2006/relationships"><Relationship Id="rId2" Type="http://schemas.openxmlformats.org/officeDocument/2006/relationships/notesSlide" Target="../notesSlides/notesSlide100.xml"/><Relationship Id="rId1" Type="http://schemas.openxmlformats.org/officeDocument/2006/relationships/slideLayout" Target="../slideLayouts/slideLayout2.xml"/></Relationships>
</file>

<file path=ppt/slides/_rels/slide101.xml.rels><?xml version="1.0" encoding="UTF-8" standalone="yes"?>
<Relationships xmlns="http://schemas.openxmlformats.org/package/2006/relationships"><Relationship Id="rId2" Type="http://schemas.openxmlformats.org/officeDocument/2006/relationships/notesSlide" Target="../notesSlides/notesSlide101.xml"/><Relationship Id="rId1" Type="http://schemas.openxmlformats.org/officeDocument/2006/relationships/slideLayout" Target="../slideLayouts/slideLayout2.xml"/></Relationships>
</file>

<file path=ppt/slides/_rels/slide102.xml.rels><?xml version="1.0" encoding="UTF-8" standalone="yes"?>
<Relationships xmlns="http://schemas.openxmlformats.org/package/2006/relationships"><Relationship Id="rId2" Type="http://schemas.openxmlformats.org/officeDocument/2006/relationships/notesSlide" Target="../notesSlides/notesSlide102.xml"/><Relationship Id="rId1" Type="http://schemas.openxmlformats.org/officeDocument/2006/relationships/slideLayout" Target="../slideLayouts/slideLayout2.xml"/></Relationships>
</file>

<file path=ppt/slides/_rels/slide103.xml.rels><?xml version="1.0" encoding="UTF-8" standalone="yes"?>
<Relationships xmlns="http://schemas.openxmlformats.org/package/2006/relationships"><Relationship Id="rId2" Type="http://schemas.openxmlformats.org/officeDocument/2006/relationships/notesSlide" Target="../notesSlides/notesSlide103.xml"/><Relationship Id="rId1" Type="http://schemas.openxmlformats.org/officeDocument/2006/relationships/slideLayout" Target="../slideLayouts/slideLayout2.xml"/></Relationships>
</file>

<file path=ppt/slides/_rels/slide104.xml.rels><?xml version="1.0" encoding="UTF-8" standalone="yes"?>
<Relationships xmlns="http://schemas.openxmlformats.org/package/2006/relationships"><Relationship Id="rId2" Type="http://schemas.openxmlformats.org/officeDocument/2006/relationships/notesSlide" Target="../notesSlides/notesSlide104.xml"/><Relationship Id="rId1" Type="http://schemas.openxmlformats.org/officeDocument/2006/relationships/slideLayout" Target="../slideLayouts/slideLayout2.xml"/></Relationships>
</file>

<file path=ppt/slides/_rels/slide105.xml.rels><?xml version="1.0" encoding="UTF-8" standalone="yes"?>
<Relationships xmlns="http://schemas.openxmlformats.org/package/2006/relationships"><Relationship Id="rId2" Type="http://schemas.openxmlformats.org/officeDocument/2006/relationships/notesSlide" Target="../notesSlides/notesSlide105.xml"/><Relationship Id="rId1" Type="http://schemas.openxmlformats.org/officeDocument/2006/relationships/slideLayout" Target="../slideLayouts/slideLayout11.xml"/></Relationships>
</file>

<file path=ppt/slides/_rels/slide106.xml.rels><?xml version="1.0" encoding="UTF-8" standalone="yes"?>
<Relationships xmlns="http://schemas.openxmlformats.org/package/2006/relationships"><Relationship Id="rId2" Type="http://schemas.openxmlformats.org/officeDocument/2006/relationships/notesSlide" Target="../notesSlides/notesSlide106.xml"/><Relationship Id="rId1" Type="http://schemas.openxmlformats.org/officeDocument/2006/relationships/slideLayout" Target="../slideLayouts/slideLayout2.xml"/></Relationships>
</file>

<file path=ppt/slides/_rels/slide107.xml.rels><?xml version="1.0" encoding="UTF-8" standalone="yes"?>
<Relationships xmlns="http://schemas.openxmlformats.org/package/2006/relationships"><Relationship Id="rId3" Type="http://schemas.openxmlformats.org/officeDocument/2006/relationships/image" Target="../media/image35.png"/><Relationship Id="rId2" Type="http://schemas.openxmlformats.org/officeDocument/2006/relationships/notesSlide" Target="../notesSlides/notesSlide107.xml"/><Relationship Id="rId1" Type="http://schemas.openxmlformats.org/officeDocument/2006/relationships/slideLayout" Target="../slideLayouts/slideLayout2.xml"/></Relationships>
</file>

<file path=ppt/slides/_rels/slide108.xml.rels><?xml version="1.0" encoding="UTF-8" standalone="yes"?>
<Relationships xmlns="http://schemas.openxmlformats.org/package/2006/relationships"><Relationship Id="rId2" Type="http://schemas.openxmlformats.org/officeDocument/2006/relationships/notesSlide" Target="../notesSlides/notesSlide108.xml"/><Relationship Id="rId1" Type="http://schemas.openxmlformats.org/officeDocument/2006/relationships/slideLayout" Target="../slideLayouts/slideLayout2.xml"/></Relationships>
</file>

<file path=ppt/slides/_rels/slide109.xml.rels><?xml version="1.0" encoding="UTF-8" standalone="yes"?>
<Relationships xmlns="http://schemas.openxmlformats.org/package/2006/relationships"><Relationship Id="rId2" Type="http://schemas.openxmlformats.org/officeDocument/2006/relationships/notesSlide" Target="../notesSlides/notesSlide109.xml"/><Relationship Id="rId1" Type="http://schemas.openxmlformats.org/officeDocument/2006/relationships/slideLayout" Target="../slideLayouts/slideLayout2.xml"/></Relationships>
</file>

<file path=ppt/slides/_rels/slide11.xml.rels><?xml version="1.0" encoding="UTF-8" standalone="yes"?>
<Relationships xmlns="http://schemas.openxmlformats.org/package/2006/relationships"><Relationship Id="rId3" Type="http://schemas.openxmlformats.org/officeDocument/2006/relationships/image" Target="../media/image16.png"/><Relationship Id="rId2" Type="http://schemas.openxmlformats.org/officeDocument/2006/relationships/notesSlide" Target="../notesSlides/notesSlide11.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10.xml.rels><?xml version="1.0" encoding="UTF-8" standalone="yes"?>
<Relationships xmlns="http://schemas.openxmlformats.org/package/2006/relationships"><Relationship Id="rId2" Type="http://schemas.openxmlformats.org/officeDocument/2006/relationships/notesSlide" Target="../notesSlides/notesSlide110.xml"/><Relationship Id="rId1" Type="http://schemas.openxmlformats.org/officeDocument/2006/relationships/slideLayout" Target="../slideLayouts/slideLayout2.xml"/></Relationships>
</file>

<file path=ppt/slides/_rels/slide111.xml.rels><?xml version="1.0" encoding="UTF-8" standalone="yes"?>
<Relationships xmlns="http://schemas.openxmlformats.org/package/2006/relationships"><Relationship Id="rId2" Type="http://schemas.openxmlformats.org/officeDocument/2006/relationships/notesSlide" Target="../notesSlides/notesSlide111.xml"/><Relationship Id="rId1" Type="http://schemas.openxmlformats.org/officeDocument/2006/relationships/slideLayout" Target="../slideLayouts/slideLayout2.xml"/></Relationships>
</file>

<file path=ppt/slides/_rels/slide112.xml.rels><?xml version="1.0" encoding="UTF-8" standalone="yes"?>
<Relationships xmlns="http://schemas.openxmlformats.org/package/2006/relationships"><Relationship Id="rId2" Type="http://schemas.openxmlformats.org/officeDocument/2006/relationships/notesSlide" Target="../notesSlides/notesSlide112.xml"/><Relationship Id="rId1" Type="http://schemas.openxmlformats.org/officeDocument/2006/relationships/slideLayout" Target="../slideLayouts/slideLayout2.xml"/></Relationships>
</file>

<file path=ppt/slides/_rels/slide113.xml.rels><?xml version="1.0" encoding="UTF-8" standalone="yes"?>
<Relationships xmlns="http://schemas.openxmlformats.org/package/2006/relationships"><Relationship Id="rId2" Type="http://schemas.openxmlformats.org/officeDocument/2006/relationships/notesSlide" Target="../notesSlides/notesSlide113.xml"/><Relationship Id="rId1" Type="http://schemas.openxmlformats.org/officeDocument/2006/relationships/slideLayout" Target="../slideLayouts/slideLayout2.xml"/></Relationships>
</file>

<file path=ppt/slides/_rels/slide114.xml.rels><?xml version="1.0" encoding="UTF-8" standalone="yes"?>
<Relationships xmlns="http://schemas.openxmlformats.org/package/2006/relationships"><Relationship Id="rId2" Type="http://schemas.openxmlformats.org/officeDocument/2006/relationships/notesSlide" Target="../notesSlides/notesSlide114.xml"/><Relationship Id="rId1" Type="http://schemas.openxmlformats.org/officeDocument/2006/relationships/slideLayout" Target="../slideLayouts/slideLayout2.xml"/></Relationships>
</file>

<file path=ppt/slides/_rels/slide115.xml.rels><?xml version="1.0" encoding="UTF-8" standalone="yes"?>
<Relationships xmlns="http://schemas.openxmlformats.org/package/2006/relationships"><Relationship Id="rId2" Type="http://schemas.openxmlformats.org/officeDocument/2006/relationships/notesSlide" Target="../notesSlides/notesSlide115.xml"/><Relationship Id="rId1" Type="http://schemas.openxmlformats.org/officeDocument/2006/relationships/slideLayout" Target="../slideLayouts/slideLayout2.xml"/></Relationships>
</file>

<file path=ppt/slides/_rels/slide116.xml.rels><?xml version="1.0" encoding="UTF-8" standalone="yes"?>
<Relationships xmlns="http://schemas.openxmlformats.org/package/2006/relationships"><Relationship Id="rId2" Type="http://schemas.openxmlformats.org/officeDocument/2006/relationships/notesSlide" Target="../notesSlides/notesSlide116.xml"/><Relationship Id="rId1" Type="http://schemas.openxmlformats.org/officeDocument/2006/relationships/slideLayout" Target="../slideLayouts/slideLayout10.xml"/></Relationships>
</file>

<file path=ppt/slides/_rels/slide117.xml.rels><?xml version="1.0" encoding="UTF-8" standalone="yes"?>
<Relationships xmlns="http://schemas.openxmlformats.org/package/2006/relationships"><Relationship Id="rId2" Type="http://schemas.openxmlformats.org/officeDocument/2006/relationships/notesSlide" Target="../notesSlides/notesSlide117.xml"/><Relationship Id="rId1" Type="http://schemas.openxmlformats.org/officeDocument/2006/relationships/slideLayout" Target="../slideLayouts/slideLayout2.xml"/></Relationships>
</file>

<file path=ppt/slides/_rels/slide118.xml.rels><?xml version="1.0" encoding="UTF-8" standalone="yes"?>
<Relationships xmlns="http://schemas.openxmlformats.org/package/2006/relationships"><Relationship Id="rId2" Type="http://schemas.openxmlformats.org/officeDocument/2006/relationships/notesSlide" Target="../notesSlides/notesSlide118.xml"/><Relationship Id="rId1" Type="http://schemas.openxmlformats.org/officeDocument/2006/relationships/slideLayout" Target="../slideLayouts/slideLayout2.xml"/></Relationships>
</file>

<file path=ppt/slides/_rels/slide119.xml.rels><?xml version="1.0" encoding="UTF-8" standalone="yes"?>
<Relationships xmlns="http://schemas.openxmlformats.org/package/2006/relationships"><Relationship Id="rId3" Type="http://schemas.openxmlformats.org/officeDocument/2006/relationships/image" Target="../media/image36.png"/><Relationship Id="rId2" Type="http://schemas.openxmlformats.org/officeDocument/2006/relationships/notesSlide" Target="../notesSlides/notesSlide119.xml"/><Relationship Id="rId1" Type="http://schemas.openxmlformats.org/officeDocument/2006/relationships/slideLayout" Target="../slideLayouts/slideLayout8.xml"/></Relationships>
</file>

<file path=ppt/slides/_rels/slide12.xml.rels><?xml version="1.0" encoding="UTF-8" standalone="yes"?>
<Relationships xmlns="http://schemas.openxmlformats.org/package/2006/relationships"><Relationship Id="rId3" Type="http://schemas.openxmlformats.org/officeDocument/2006/relationships/image" Target="../media/image17.jpeg"/><Relationship Id="rId2" Type="http://schemas.openxmlformats.org/officeDocument/2006/relationships/notesSlide" Target="../notesSlides/notesSlide12.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20.xml.rels><?xml version="1.0" encoding="UTF-8" standalone="yes"?>
<Relationships xmlns="http://schemas.openxmlformats.org/package/2006/relationships"><Relationship Id="rId3" Type="http://schemas.openxmlformats.org/officeDocument/2006/relationships/image" Target="../media/image37.jpg"/><Relationship Id="rId2" Type="http://schemas.openxmlformats.org/officeDocument/2006/relationships/notesSlide" Target="../notesSlides/notesSlide120.xml"/><Relationship Id="rId1" Type="http://schemas.openxmlformats.org/officeDocument/2006/relationships/slideLayout" Target="../slideLayouts/slideLayout9.xml"/></Relationships>
</file>

<file path=ppt/slides/_rels/slide13.xml.rels><?xml version="1.0" encoding="UTF-8" standalone="yes"?>
<Relationships xmlns="http://schemas.openxmlformats.org/package/2006/relationships"><Relationship Id="rId3" Type="http://schemas.openxmlformats.org/officeDocument/2006/relationships/image" Target="../media/image18.jpeg"/><Relationship Id="rId2" Type="http://schemas.openxmlformats.org/officeDocument/2006/relationships/notesSlide" Target="../notesSlides/notesSlide13.xml"/><Relationship Id="rId1" Type="http://schemas.openxmlformats.org/officeDocument/2006/relationships/slideLayout" Target="../slideLayouts/slideLayout8.xml"/><Relationship Id="rId4" Type="http://schemas.openxmlformats.org/officeDocument/2006/relationships/image" Target="../media/image7.tiff"/></Relationships>
</file>

<file path=ppt/slides/_rels/slide14.xml.rels><?xml version="1.0" encoding="UTF-8" standalone="yes"?>
<Relationships xmlns="http://schemas.openxmlformats.org/package/2006/relationships"><Relationship Id="rId3" Type="http://schemas.openxmlformats.org/officeDocument/2006/relationships/image" Target="../media/image19.png"/><Relationship Id="rId2" Type="http://schemas.openxmlformats.org/officeDocument/2006/relationships/notesSlide" Target="../notesSlides/notesSlide14.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5.xml.rels><?xml version="1.0" encoding="UTF-8" standalone="yes"?>
<Relationships xmlns="http://schemas.openxmlformats.org/package/2006/relationships"><Relationship Id="rId3" Type="http://schemas.openxmlformats.org/officeDocument/2006/relationships/image" Target="../media/image20.jpeg"/><Relationship Id="rId2" Type="http://schemas.openxmlformats.org/officeDocument/2006/relationships/notesSlide" Target="../notesSlides/notesSlide15.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6.xml.rels><?xml version="1.0" encoding="UTF-8" standalone="yes"?>
<Relationships xmlns="http://schemas.openxmlformats.org/package/2006/relationships"><Relationship Id="rId3" Type="http://schemas.openxmlformats.org/officeDocument/2006/relationships/image" Target="../media/image21.png"/><Relationship Id="rId2" Type="http://schemas.openxmlformats.org/officeDocument/2006/relationships/notesSlide" Target="../notesSlides/notesSlide16.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17.xml.rels><?xml version="1.0" encoding="UTF-8" standalone="yes"?>
<Relationships xmlns="http://schemas.openxmlformats.org/package/2006/relationships"><Relationship Id="rId3" Type="http://schemas.openxmlformats.org/officeDocument/2006/relationships/image" Target="../media/image22.jpeg"/><Relationship Id="rId2" Type="http://schemas.openxmlformats.org/officeDocument/2006/relationships/notesSlide" Target="../notesSlides/notesSlide17.xml"/><Relationship Id="rId1" Type="http://schemas.openxmlformats.org/officeDocument/2006/relationships/slideLayout" Target="../slideLayouts/slideLayout8.xml"/><Relationship Id="rId4" Type="http://schemas.openxmlformats.org/officeDocument/2006/relationships/image" Target="../media/image7.tiff"/></Relationships>
</file>

<file path=ppt/slides/_rels/slide18.xml.rels><?xml version="1.0" encoding="UTF-8" standalone="yes"?>
<Relationships xmlns="http://schemas.openxmlformats.org/package/2006/relationships"><Relationship Id="rId3" Type="http://schemas.openxmlformats.org/officeDocument/2006/relationships/image" Target="../media/image23.jpeg"/><Relationship Id="rId2" Type="http://schemas.openxmlformats.org/officeDocument/2006/relationships/notesSlide" Target="../notesSlides/notesSlide18.xml"/><Relationship Id="rId1" Type="http://schemas.openxmlformats.org/officeDocument/2006/relationships/slideLayout" Target="../slideLayouts/slideLayout8.xml"/><Relationship Id="rId4" Type="http://schemas.openxmlformats.org/officeDocument/2006/relationships/image" Target="../media/image7.tiff"/></Relationships>
</file>

<file path=ppt/slides/_rels/slide19.xml.rels><?xml version="1.0" encoding="UTF-8" standalone="yes"?>
<Relationships xmlns="http://schemas.openxmlformats.org/package/2006/relationships"><Relationship Id="rId3" Type="http://schemas.openxmlformats.org/officeDocument/2006/relationships/image" Target="../media/image24.jpeg"/><Relationship Id="rId2" Type="http://schemas.openxmlformats.org/officeDocument/2006/relationships/notesSlide" Target="../notesSlides/notesSlide19.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2.xml.rels><?xml version="1.0" encoding="UTF-8" standalone="yes"?>
<Relationships xmlns="http://schemas.openxmlformats.org/package/2006/relationships"><Relationship Id="rId3" Type="http://schemas.openxmlformats.org/officeDocument/2006/relationships/image" Target="../media/image6.png"/><Relationship Id="rId2" Type="http://schemas.openxmlformats.org/officeDocument/2006/relationships/notesSlide" Target="../notesSlides/notesSlide2.xml"/><Relationship Id="rId1" Type="http://schemas.openxmlformats.org/officeDocument/2006/relationships/slideLayout" Target="../slideLayouts/slideLayout8.xml"/><Relationship Id="rId5" Type="http://schemas.openxmlformats.org/officeDocument/2006/relationships/image" Target="../media/image8.png"/><Relationship Id="rId4" Type="http://schemas.openxmlformats.org/officeDocument/2006/relationships/image" Target="../media/image7.tiff"/></Relationships>
</file>

<file path=ppt/slides/_rels/slide20.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0.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21.xml.rels><?xml version="1.0" encoding="UTF-8" standalone="yes"?>
<Relationships xmlns="http://schemas.openxmlformats.org/package/2006/relationships"><Relationship Id="rId3" Type="http://schemas.openxmlformats.org/officeDocument/2006/relationships/image" Target="../media/image25.jpeg"/><Relationship Id="rId2" Type="http://schemas.openxmlformats.org/officeDocument/2006/relationships/notesSlide" Target="../notesSlides/notesSlide21.xml"/><Relationship Id="rId1" Type="http://schemas.openxmlformats.org/officeDocument/2006/relationships/slideLayout" Target="../slideLayouts/slideLayout2.xml"/><Relationship Id="rId6" Type="http://schemas.openxmlformats.org/officeDocument/2006/relationships/image" Target="../media/image7.tiff"/><Relationship Id="rId5" Type="http://schemas.openxmlformats.org/officeDocument/2006/relationships/image" Target="../media/image27.png"/><Relationship Id="rId4" Type="http://schemas.openxmlformats.org/officeDocument/2006/relationships/image" Target="../media/image26.png"/></Relationships>
</file>

<file path=ppt/slides/_rels/slide22.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2.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23.xml.rels><?xml version="1.0" encoding="UTF-8" standalone="yes"?>
<Relationships xmlns="http://schemas.openxmlformats.org/package/2006/relationships"><Relationship Id="rId3" Type="http://schemas.openxmlformats.org/officeDocument/2006/relationships/image" Target="../media/image29.png"/><Relationship Id="rId2" Type="http://schemas.openxmlformats.org/officeDocument/2006/relationships/notesSlide" Target="../notesSlides/notesSlide23.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24.xml.rels><?xml version="1.0" encoding="UTF-8" standalone="yes"?>
<Relationships xmlns="http://schemas.openxmlformats.org/package/2006/relationships"><Relationship Id="rId3" Type="http://schemas.openxmlformats.org/officeDocument/2006/relationships/image" Target="../media/image30.jpeg"/><Relationship Id="rId2" Type="http://schemas.openxmlformats.org/officeDocument/2006/relationships/notesSlide" Target="../notesSlides/notesSlide24.xml"/><Relationship Id="rId1" Type="http://schemas.openxmlformats.org/officeDocument/2006/relationships/slideLayout" Target="../slideLayouts/slideLayout8.xml"/><Relationship Id="rId4" Type="http://schemas.openxmlformats.org/officeDocument/2006/relationships/image" Target="../media/image7.tiff"/></Relationships>
</file>

<file path=ppt/slides/_rels/slide25.xml.rels><?xml version="1.0" encoding="UTF-8" standalone="yes"?>
<Relationships xmlns="http://schemas.openxmlformats.org/package/2006/relationships"><Relationship Id="rId3" Type="http://schemas.openxmlformats.org/officeDocument/2006/relationships/image" Target="../media/image31.jpeg"/><Relationship Id="rId2" Type="http://schemas.openxmlformats.org/officeDocument/2006/relationships/notesSlide" Target="../notesSlides/notesSlide25.xml"/><Relationship Id="rId1" Type="http://schemas.openxmlformats.org/officeDocument/2006/relationships/slideLayout" Target="../slideLayouts/slideLayout8.xml"/><Relationship Id="rId4" Type="http://schemas.openxmlformats.org/officeDocument/2006/relationships/image" Target="../media/image7.tiff"/></Relationships>
</file>

<file path=ppt/slides/_rels/slide26.xml.rels><?xml version="1.0" encoding="UTF-8" standalone="yes"?>
<Relationships xmlns="http://schemas.openxmlformats.org/package/2006/relationships"><Relationship Id="rId3" Type="http://schemas.openxmlformats.org/officeDocument/2006/relationships/image" Target="../media/image28.jpeg"/><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3" Type="http://schemas.openxmlformats.org/officeDocument/2006/relationships/image" Target="../media/image7.tiff"/><Relationship Id="rId2" Type="http://schemas.openxmlformats.org/officeDocument/2006/relationships/notesSlide" Target="../notesSlides/notesSlide3.xml"/><Relationship Id="rId1" Type="http://schemas.openxmlformats.org/officeDocument/2006/relationships/slideLayout" Target="../slideLayouts/slideLayout10.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3" Type="http://schemas.openxmlformats.org/officeDocument/2006/relationships/image" Target="../media/image32.png"/><Relationship Id="rId2" Type="http://schemas.openxmlformats.org/officeDocument/2006/relationships/notesSlide" Target="../notesSlides/notesSlide32.xml"/><Relationship Id="rId1" Type="http://schemas.openxmlformats.org/officeDocument/2006/relationships/slideLayout" Target="../slideLayouts/slideLayout8.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3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3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3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3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37.xml"/><Relationship Id="rId1" Type="http://schemas.openxmlformats.org/officeDocument/2006/relationships/slideLayout" Target="../slideLayouts/slideLayout6.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38.xml"/><Relationship Id="rId1" Type="http://schemas.openxmlformats.org/officeDocument/2006/relationships/slideLayout" Target="../slideLayouts/slideLayout3.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39.xml"/><Relationship Id="rId1" Type="http://schemas.openxmlformats.org/officeDocument/2006/relationships/slideLayout" Target="../slideLayouts/slideLayout3.xml"/></Relationships>
</file>

<file path=ppt/slides/_rels/slide4.xml.rels><?xml version="1.0" encoding="UTF-8" standalone="yes"?>
<Relationships xmlns="http://schemas.openxmlformats.org/package/2006/relationships"><Relationship Id="rId3" Type="http://schemas.openxmlformats.org/officeDocument/2006/relationships/image" Target="../media/image9.jpeg"/><Relationship Id="rId2" Type="http://schemas.openxmlformats.org/officeDocument/2006/relationships/notesSlide" Target="../notesSlides/notesSlide4.xml"/><Relationship Id="rId1" Type="http://schemas.openxmlformats.org/officeDocument/2006/relationships/slideLayout" Target="../slideLayouts/slideLayout2.xml"/><Relationship Id="rId5" Type="http://schemas.openxmlformats.org/officeDocument/2006/relationships/image" Target="../media/image7.tiff"/><Relationship Id="rId4" Type="http://schemas.openxmlformats.org/officeDocument/2006/relationships/image" Target="../media/image10.png"/></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40.xml"/><Relationship Id="rId1" Type="http://schemas.openxmlformats.org/officeDocument/2006/relationships/slideLayout" Target="../slideLayouts/slideLayout3.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41.xml"/><Relationship Id="rId1" Type="http://schemas.openxmlformats.org/officeDocument/2006/relationships/slideLayout" Target="../slideLayouts/slideLayout3.xml"/></Relationships>
</file>

<file path=ppt/slides/_rels/slide42.xml.rels><?xml version="1.0" encoding="UTF-8" standalone="yes"?>
<Relationships xmlns="http://schemas.openxmlformats.org/package/2006/relationships"><Relationship Id="rId2" Type="http://schemas.openxmlformats.org/officeDocument/2006/relationships/notesSlide" Target="../notesSlides/notesSlide42.xml"/><Relationship Id="rId1" Type="http://schemas.openxmlformats.org/officeDocument/2006/relationships/slideLayout" Target="../slideLayouts/slideLayout7.xml"/></Relationships>
</file>

<file path=ppt/slides/_rels/slide43.xml.rels><?xml version="1.0" encoding="UTF-8" standalone="yes"?>
<Relationships xmlns="http://schemas.openxmlformats.org/package/2006/relationships"><Relationship Id="rId2" Type="http://schemas.openxmlformats.org/officeDocument/2006/relationships/notesSlide" Target="../notesSlides/notesSlide43.xml"/><Relationship Id="rId1" Type="http://schemas.openxmlformats.org/officeDocument/2006/relationships/slideLayout" Target="../slideLayouts/slideLayout7.xml"/></Relationships>
</file>

<file path=ppt/slides/_rels/slide44.xml.rels><?xml version="1.0" encoding="UTF-8" standalone="yes"?>
<Relationships xmlns="http://schemas.openxmlformats.org/package/2006/relationships"><Relationship Id="rId2" Type="http://schemas.openxmlformats.org/officeDocument/2006/relationships/notesSlide" Target="../notesSlides/notesSlide44.xml"/><Relationship Id="rId1" Type="http://schemas.openxmlformats.org/officeDocument/2006/relationships/slideLayout" Target="../slideLayouts/slideLayout3.xml"/></Relationships>
</file>

<file path=ppt/slides/_rels/slide45.xml.rels><?xml version="1.0" encoding="UTF-8" standalone="yes"?>
<Relationships xmlns="http://schemas.openxmlformats.org/package/2006/relationships"><Relationship Id="rId2" Type="http://schemas.openxmlformats.org/officeDocument/2006/relationships/notesSlide" Target="../notesSlides/notesSlide45.xml"/><Relationship Id="rId1" Type="http://schemas.openxmlformats.org/officeDocument/2006/relationships/slideLayout" Target="../slideLayouts/slideLayout3.xml"/></Relationships>
</file>

<file path=ppt/slides/_rels/slide46.xml.rels><?xml version="1.0" encoding="UTF-8" standalone="yes"?>
<Relationships xmlns="http://schemas.openxmlformats.org/package/2006/relationships"><Relationship Id="rId2" Type="http://schemas.openxmlformats.org/officeDocument/2006/relationships/notesSlide" Target="../notesSlides/notesSlide46.xml"/><Relationship Id="rId1" Type="http://schemas.openxmlformats.org/officeDocument/2006/relationships/slideLayout" Target="../slideLayouts/slideLayout3.xml"/></Relationships>
</file>

<file path=ppt/slides/_rels/slide47.xml.rels><?xml version="1.0" encoding="UTF-8" standalone="yes"?>
<Relationships xmlns="http://schemas.openxmlformats.org/package/2006/relationships"><Relationship Id="rId2" Type="http://schemas.openxmlformats.org/officeDocument/2006/relationships/notesSlide" Target="../notesSlides/notesSlide47.xml"/><Relationship Id="rId1" Type="http://schemas.openxmlformats.org/officeDocument/2006/relationships/slideLayout" Target="../slideLayouts/slideLayout3.xml"/></Relationships>
</file>

<file path=ppt/slides/_rels/slide48.xml.rels><?xml version="1.0" encoding="UTF-8" standalone="yes"?>
<Relationships xmlns="http://schemas.openxmlformats.org/package/2006/relationships"><Relationship Id="rId2" Type="http://schemas.openxmlformats.org/officeDocument/2006/relationships/notesSlide" Target="../notesSlides/notesSlide48.xml"/><Relationship Id="rId1" Type="http://schemas.openxmlformats.org/officeDocument/2006/relationships/slideLayout" Target="../slideLayouts/slideLayout3.xml"/></Relationships>
</file>

<file path=ppt/slides/_rels/slide49.xml.rels><?xml version="1.0" encoding="UTF-8" standalone="yes"?>
<Relationships xmlns="http://schemas.openxmlformats.org/package/2006/relationships"><Relationship Id="rId2" Type="http://schemas.openxmlformats.org/officeDocument/2006/relationships/notesSlide" Target="../notesSlides/notesSlide49.xml"/><Relationship Id="rId1" Type="http://schemas.openxmlformats.org/officeDocument/2006/relationships/slideLayout" Target="../slideLayouts/slideLayout3.xml"/></Relationships>
</file>

<file path=ppt/slides/_rels/slide5.xml.rels><?xml version="1.0" encoding="UTF-8" standalone="yes"?>
<Relationships xmlns="http://schemas.openxmlformats.org/package/2006/relationships"><Relationship Id="rId3" Type="http://schemas.openxmlformats.org/officeDocument/2006/relationships/image" Target="../media/image11.png"/><Relationship Id="rId2" Type="http://schemas.openxmlformats.org/officeDocument/2006/relationships/notesSlide" Target="../notesSlides/notesSlide5.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50.xml.rels><?xml version="1.0" encoding="UTF-8" standalone="yes"?>
<Relationships xmlns="http://schemas.openxmlformats.org/package/2006/relationships"><Relationship Id="rId3" Type="http://schemas.openxmlformats.org/officeDocument/2006/relationships/image" Target="../media/image33.png"/><Relationship Id="rId2" Type="http://schemas.openxmlformats.org/officeDocument/2006/relationships/notesSlide" Target="../notesSlides/notesSlide50.xml"/><Relationship Id="rId1" Type="http://schemas.openxmlformats.org/officeDocument/2006/relationships/slideLayout" Target="../slideLayouts/slideLayout12.xml"/></Relationships>
</file>

<file path=ppt/slides/_rels/slide51.xml.rels><?xml version="1.0" encoding="UTF-8" standalone="yes"?>
<Relationships xmlns="http://schemas.openxmlformats.org/package/2006/relationships"><Relationship Id="rId2" Type="http://schemas.openxmlformats.org/officeDocument/2006/relationships/notesSlide" Target="../notesSlides/notesSlide51.xml"/><Relationship Id="rId1" Type="http://schemas.openxmlformats.org/officeDocument/2006/relationships/slideLayout" Target="../slideLayouts/slideLayout10.xml"/></Relationships>
</file>

<file path=ppt/slides/_rels/slide52.xml.rels><?xml version="1.0" encoding="UTF-8" standalone="yes"?>
<Relationships xmlns="http://schemas.openxmlformats.org/package/2006/relationships"><Relationship Id="rId2" Type="http://schemas.openxmlformats.org/officeDocument/2006/relationships/notesSlide" Target="../notesSlides/notesSlide52.xml"/><Relationship Id="rId1" Type="http://schemas.openxmlformats.org/officeDocument/2006/relationships/slideLayout" Target="../slideLayouts/slideLayout11.xml"/></Relationships>
</file>

<file path=ppt/slides/_rels/slide53.xml.rels><?xml version="1.0" encoding="UTF-8" standalone="yes"?>
<Relationships xmlns="http://schemas.openxmlformats.org/package/2006/relationships"><Relationship Id="rId2" Type="http://schemas.openxmlformats.org/officeDocument/2006/relationships/notesSlide" Target="../notesSlides/notesSlide53.xml"/><Relationship Id="rId1" Type="http://schemas.openxmlformats.org/officeDocument/2006/relationships/slideLayout" Target="../slideLayouts/slideLayout2.xml"/></Relationships>
</file>

<file path=ppt/slides/_rels/slide54.xml.rels><?xml version="1.0" encoding="UTF-8" standalone="yes"?>
<Relationships xmlns="http://schemas.openxmlformats.org/package/2006/relationships"><Relationship Id="rId2" Type="http://schemas.openxmlformats.org/officeDocument/2006/relationships/notesSlide" Target="../notesSlides/notesSlide54.xml"/><Relationship Id="rId1" Type="http://schemas.openxmlformats.org/officeDocument/2006/relationships/slideLayout" Target="../slideLayouts/slideLayout2.xml"/></Relationships>
</file>

<file path=ppt/slides/_rels/slide55.xml.rels><?xml version="1.0" encoding="UTF-8" standalone="yes"?>
<Relationships xmlns="http://schemas.openxmlformats.org/package/2006/relationships"><Relationship Id="rId2" Type="http://schemas.openxmlformats.org/officeDocument/2006/relationships/notesSlide" Target="../notesSlides/notesSlide55.xml"/><Relationship Id="rId1" Type="http://schemas.openxmlformats.org/officeDocument/2006/relationships/slideLayout" Target="../slideLayouts/slideLayout2.xml"/></Relationships>
</file>

<file path=ppt/slides/_rels/slide56.xml.rels><?xml version="1.0" encoding="UTF-8" standalone="yes"?>
<Relationships xmlns="http://schemas.openxmlformats.org/package/2006/relationships"><Relationship Id="rId2" Type="http://schemas.openxmlformats.org/officeDocument/2006/relationships/notesSlide" Target="../notesSlides/notesSlide56.xml"/><Relationship Id="rId1" Type="http://schemas.openxmlformats.org/officeDocument/2006/relationships/slideLayout" Target="../slideLayouts/slideLayout2.xml"/></Relationships>
</file>

<file path=ppt/slides/_rels/slide57.xml.rels><?xml version="1.0" encoding="UTF-8" standalone="yes"?>
<Relationships xmlns="http://schemas.openxmlformats.org/package/2006/relationships"><Relationship Id="rId2" Type="http://schemas.openxmlformats.org/officeDocument/2006/relationships/notesSlide" Target="../notesSlides/notesSlide57.xml"/><Relationship Id="rId1" Type="http://schemas.openxmlformats.org/officeDocument/2006/relationships/slideLayout" Target="../slideLayouts/slideLayout2.xml"/></Relationships>
</file>

<file path=ppt/slides/_rels/slide58.xml.rels><?xml version="1.0" encoding="UTF-8" standalone="yes"?>
<Relationships xmlns="http://schemas.openxmlformats.org/package/2006/relationships"><Relationship Id="rId2" Type="http://schemas.openxmlformats.org/officeDocument/2006/relationships/notesSlide" Target="../notesSlides/notesSlide58.xml"/><Relationship Id="rId1" Type="http://schemas.openxmlformats.org/officeDocument/2006/relationships/slideLayout" Target="../slideLayouts/slideLayout2.xml"/></Relationships>
</file>

<file path=ppt/slides/_rels/slide59.xml.rels><?xml version="1.0" encoding="UTF-8" standalone="yes"?>
<Relationships xmlns="http://schemas.openxmlformats.org/package/2006/relationships"><Relationship Id="rId2" Type="http://schemas.openxmlformats.org/officeDocument/2006/relationships/notesSlide" Target="../notesSlides/notesSlide59.xml"/><Relationship Id="rId1" Type="http://schemas.openxmlformats.org/officeDocument/2006/relationships/slideLayout" Target="../slideLayouts/slideLayout12.xml"/></Relationships>
</file>

<file path=ppt/slides/_rels/slide6.xml.rels><?xml version="1.0" encoding="UTF-8" standalone="yes"?>
<Relationships xmlns="http://schemas.openxmlformats.org/package/2006/relationships"><Relationship Id="rId3" Type="http://schemas.openxmlformats.org/officeDocument/2006/relationships/image" Target="../media/image12.jpeg"/><Relationship Id="rId2" Type="http://schemas.openxmlformats.org/officeDocument/2006/relationships/notesSlide" Target="../notesSlides/notesSlide6.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60.xml.rels><?xml version="1.0" encoding="UTF-8" standalone="yes"?>
<Relationships xmlns="http://schemas.openxmlformats.org/package/2006/relationships"><Relationship Id="rId2" Type="http://schemas.openxmlformats.org/officeDocument/2006/relationships/notesSlide" Target="../notesSlides/notesSlide60.xml"/><Relationship Id="rId1" Type="http://schemas.openxmlformats.org/officeDocument/2006/relationships/slideLayout" Target="../slideLayouts/slideLayout2.xml"/></Relationships>
</file>

<file path=ppt/slides/_rels/slide61.xml.rels><?xml version="1.0" encoding="UTF-8" standalone="yes"?>
<Relationships xmlns="http://schemas.openxmlformats.org/package/2006/relationships"><Relationship Id="rId2" Type="http://schemas.openxmlformats.org/officeDocument/2006/relationships/notesSlide" Target="../notesSlides/notesSlide61.xml"/><Relationship Id="rId1" Type="http://schemas.openxmlformats.org/officeDocument/2006/relationships/slideLayout" Target="../slideLayouts/slideLayout2.xml"/></Relationships>
</file>

<file path=ppt/slides/_rels/slide62.xml.rels><?xml version="1.0" encoding="UTF-8" standalone="yes"?>
<Relationships xmlns="http://schemas.openxmlformats.org/package/2006/relationships"><Relationship Id="rId2" Type="http://schemas.openxmlformats.org/officeDocument/2006/relationships/notesSlide" Target="../notesSlides/notesSlide62.xml"/><Relationship Id="rId1" Type="http://schemas.openxmlformats.org/officeDocument/2006/relationships/slideLayout" Target="../slideLayouts/slideLayout2.xml"/></Relationships>
</file>

<file path=ppt/slides/_rels/slide63.xml.rels><?xml version="1.0" encoding="UTF-8" standalone="yes"?>
<Relationships xmlns="http://schemas.openxmlformats.org/package/2006/relationships"><Relationship Id="rId2" Type="http://schemas.openxmlformats.org/officeDocument/2006/relationships/notesSlide" Target="../notesSlides/notesSlide63.xml"/><Relationship Id="rId1" Type="http://schemas.openxmlformats.org/officeDocument/2006/relationships/slideLayout" Target="../slideLayouts/slideLayout2.xml"/></Relationships>
</file>

<file path=ppt/slides/_rels/slide64.xml.rels><?xml version="1.0" encoding="UTF-8" standalone="yes"?>
<Relationships xmlns="http://schemas.openxmlformats.org/package/2006/relationships"><Relationship Id="rId2" Type="http://schemas.openxmlformats.org/officeDocument/2006/relationships/notesSlide" Target="../notesSlides/notesSlide64.xml"/><Relationship Id="rId1" Type="http://schemas.openxmlformats.org/officeDocument/2006/relationships/slideLayout" Target="../slideLayouts/slideLayout2.xml"/></Relationships>
</file>

<file path=ppt/slides/_rels/slide65.xml.rels><?xml version="1.0" encoding="UTF-8" standalone="yes"?>
<Relationships xmlns="http://schemas.openxmlformats.org/package/2006/relationships"><Relationship Id="rId2" Type="http://schemas.openxmlformats.org/officeDocument/2006/relationships/notesSlide" Target="../notesSlides/notesSlide65.xml"/><Relationship Id="rId1" Type="http://schemas.openxmlformats.org/officeDocument/2006/relationships/slideLayout" Target="../slideLayouts/slideLayout2.xml"/></Relationships>
</file>

<file path=ppt/slides/_rels/slide66.xml.rels><?xml version="1.0" encoding="UTF-8" standalone="yes"?>
<Relationships xmlns="http://schemas.openxmlformats.org/package/2006/relationships"><Relationship Id="rId2" Type="http://schemas.openxmlformats.org/officeDocument/2006/relationships/notesSlide" Target="../notesSlides/notesSlide66.xml"/><Relationship Id="rId1" Type="http://schemas.openxmlformats.org/officeDocument/2006/relationships/slideLayout" Target="../slideLayouts/slideLayout2.xml"/></Relationships>
</file>

<file path=ppt/slides/_rels/slide67.xml.rels><?xml version="1.0" encoding="UTF-8" standalone="yes"?>
<Relationships xmlns="http://schemas.openxmlformats.org/package/2006/relationships"><Relationship Id="rId2" Type="http://schemas.openxmlformats.org/officeDocument/2006/relationships/notesSlide" Target="../notesSlides/notesSlide67.xml"/><Relationship Id="rId1" Type="http://schemas.openxmlformats.org/officeDocument/2006/relationships/slideLayout" Target="../slideLayouts/slideLayout12.xml"/></Relationships>
</file>

<file path=ppt/slides/_rels/slide68.xml.rels><?xml version="1.0" encoding="UTF-8" standalone="yes"?>
<Relationships xmlns="http://schemas.openxmlformats.org/package/2006/relationships"><Relationship Id="rId2" Type="http://schemas.openxmlformats.org/officeDocument/2006/relationships/notesSlide" Target="../notesSlides/notesSlide68.xml"/><Relationship Id="rId1" Type="http://schemas.openxmlformats.org/officeDocument/2006/relationships/slideLayout" Target="../slideLayouts/slideLayout2.xml"/></Relationships>
</file>

<file path=ppt/slides/_rels/slide69.xml.rels><?xml version="1.0" encoding="UTF-8" standalone="yes"?>
<Relationships xmlns="http://schemas.openxmlformats.org/package/2006/relationships"><Relationship Id="rId2" Type="http://schemas.openxmlformats.org/officeDocument/2006/relationships/notesSlide" Target="../notesSlides/notesSlide69.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3" Type="http://schemas.openxmlformats.org/officeDocument/2006/relationships/image" Target="../media/image13.png"/><Relationship Id="rId2" Type="http://schemas.openxmlformats.org/officeDocument/2006/relationships/notesSlide" Target="../notesSlides/notesSlide7.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70.xml.rels><?xml version="1.0" encoding="UTF-8" standalone="yes"?>
<Relationships xmlns="http://schemas.openxmlformats.org/package/2006/relationships"><Relationship Id="rId3" Type="http://schemas.openxmlformats.org/officeDocument/2006/relationships/image" Target="../media/image34.png"/><Relationship Id="rId2" Type="http://schemas.openxmlformats.org/officeDocument/2006/relationships/notesSlide" Target="../notesSlides/notesSlide70.xml"/><Relationship Id="rId1" Type="http://schemas.openxmlformats.org/officeDocument/2006/relationships/slideLayout" Target="../slideLayouts/slideLayout2.xml"/></Relationships>
</file>

<file path=ppt/slides/_rels/slide71.xml.rels><?xml version="1.0" encoding="UTF-8" standalone="yes"?>
<Relationships xmlns="http://schemas.openxmlformats.org/package/2006/relationships"><Relationship Id="rId2" Type="http://schemas.openxmlformats.org/officeDocument/2006/relationships/notesSlide" Target="../notesSlides/notesSlide71.xml"/><Relationship Id="rId1" Type="http://schemas.openxmlformats.org/officeDocument/2006/relationships/slideLayout" Target="../slideLayouts/slideLayout2.xml"/></Relationships>
</file>

<file path=ppt/slides/_rels/slide72.xml.rels><?xml version="1.0" encoding="UTF-8" standalone="yes"?>
<Relationships xmlns="http://schemas.openxmlformats.org/package/2006/relationships"><Relationship Id="rId2" Type="http://schemas.openxmlformats.org/officeDocument/2006/relationships/notesSlide" Target="../notesSlides/notesSlide72.xml"/><Relationship Id="rId1" Type="http://schemas.openxmlformats.org/officeDocument/2006/relationships/slideLayout" Target="../slideLayouts/slideLayout2.xml"/></Relationships>
</file>

<file path=ppt/slides/_rels/slide73.xml.rels><?xml version="1.0" encoding="UTF-8" standalone="yes"?>
<Relationships xmlns="http://schemas.openxmlformats.org/package/2006/relationships"><Relationship Id="rId2" Type="http://schemas.openxmlformats.org/officeDocument/2006/relationships/notesSlide" Target="../notesSlides/notesSlide73.xml"/><Relationship Id="rId1" Type="http://schemas.openxmlformats.org/officeDocument/2006/relationships/slideLayout" Target="../slideLayouts/slideLayout10.xml"/></Relationships>
</file>

<file path=ppt/slides/_rels/slide74.xml.rels><?xml version="1.0" encoding="UTF-8" standalone="yes"?>
<Relationships xmlns="http://schemas.openxmlformats.org/package/2006/relationships"><Relationship Id="rId2" Type="http://schemas.openxmlformats.org/officeDocument/2006/relationships/notesSlide" Target="../notesSlides/notesSlide74.xml"/><Relationship Id="rId1" Type="http://schemas.openxmlformats.org/officeDocument/2006/relationships/slideLayout" Target="../slideLayouts/slideLayout10.xml"/></Relationships>
</file>

<file path=ppt/slides/_rels/slide75.xml.rels><?xml version="1.0" encoding="UTF-8" standalone="yes"?>
<Relationships xmlns="http://schemas.openxmlformats.org/package/2006/relationships"><Relationship Id="rId2" Type="http://schemas.openxmlformats.org/officeDocument/2006/relationships/notesSlide" Target="../notesSlides/notesSlide75.xml"/><Relationship Id="rId1" Type="http://schemas.openxmlformats.org/officeDocument/2006/relationships/slideLayout" Target="../slideLayouts/slideLayout10.xml"/></Relationships>
</file>

<file path=ppt/slides/_rels/slide76.xml.rels><?xml version="1.0" encoding="UTF-8" standalone="yes"?>
<Relationships xmlns="http://schemas.openxmlformats.org/package/2006/relationships"><Relationship Id="rId2" Type="http://schemas.openxmlformats.org/officeDocument/2006/relationships/notesSlide" Target="../notesSlides/notesSlide76.xml"/><Relationship Id="rId1" Type="http://schemas.openxmlformats.org/officeDocument/2006/relationships/slideLayout" Target="../slideLayouts/slideLayout10.xml"/></Relationships>
</file>

<file path=ppt/slides/_rels/slide77.xml.rels><?xml version="1.0" encoding="UTF-8" standalone="yes"?>
<Relationships xmlns="http://schemas.openxmlformats.org/package/2006/relationships"><Relationship Id="rId2" Type="http://schemas.openxmlformats.org/officeDocument/2006/relationships/notesSlide" Target="../notesSlides/notesSlide77.xml"/><Relationship Id="rId1" Type="http://schemas.openxmlformats.org/officeDocument/2006/relationships/slideLayout" Target="../slideLayouts/slideLayout2.xml"/></Relationships>
</file>

<file path=ppt/slides/_rels/slide78.xml.rels><?xml version="1.0" encoding="UTF-8" standalone="yes"?>
<Relationships xmlns="http://schemas.openxmlformats.org/package/2006/relationships"><Relationship Id="rId2" Type="http://schemas.openxmlformats.org/officeDocument/2006/relationships/notesSlide" Target="../notesSlides/notesSlide78.xml"/><Relationship Id="rId1" Type="http://schemas.openxmlformats.org/officeDocument/2006/relationships/slideLayout" Target="../slideLayouts/slideLayout2.xml"/></Relationships>
</file>

<file path=ppt/slides/_rels/slide79.xml.rels><?xml version="1.0" encoding="UTF-8" standalone="yes"?>
<Relationships xmlns="http://schemas.openxmlformats.org/package/2006/relationships"><Relationship Id="rId2" Type="http://schemas.openxmlformats.org/officeDocument/2006/relationships/notesSlide" Target="../notesSlides/notesSlide79.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3" Type="http://schemas.openxmlformats.org/officeDocument/2006/relationships/image" Target="../media/image14.jpeg"/><Relationship Id="rId2" Type="http://schemas.openxmlformats.org/officeDocument/2006/relationships/notesSlide" Target="../notesSlides/notesSlide8.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80.xml.rels><?xml version="1.0" encoding="UTF-8" standalone="yes"?>
<Relationships xmlns="http://schemas.openxmlformats.org/package/2006/relationships"><Relationship Id="rId2" Type="http://schemas.openxmlformats.org/officeDocument/2006/relationships/notesSlide" Target="../notesSlides/notesSlide80.xml"/><Relationship Id="rId1" Type="http://schemas.openxmlformats.org/officeDocument/2006/relationships/slideLayout" Target="../slideLayouts/slideLayout2.xml"/></Relationships>
</file>

<file path=ppt/slides/_rels/slide81.xml.rels><?xml version="1.0" encoding="UTF-8" standalone="yes"?>
<Relationships xmlns="http://schemas.openxmlformats.org/package/2006/relationships"><Relationship Id="rId2" Type="http://schemas.openxmlformats.org/officeDocument/2006/relationships/notesSlide" Target="../notesSlides/notesSlide81.xml"/><Relationship Id="rId1" Type="http://schemas.openxmlformats.org/officeDocument/2006/relationships/slideLayout" Target="../slideLayouts/slideLayout2.xml"/></Relationships>
</file>

<file path=ppt/slides/_rels/slide82.xml.rels><?xml version="1.0" encoding="UTF-8" standalone="yes"?>
<Relationships xmlns="http://schemas.openxmlformats.org/package/2006/relationships"><Relationship Id="rId2" Type="http://schemas.openxmlformats.org/officeDocument/2006/relationships/notesSlide" Target="../notesSlides/notesSlide82.xml"/><Relationship Id="rId1" Type="http://schemas.openxmlformats.org/officeDocument/2006/relationships/slideLayout" Target="../slideLayouts/slideLayout3.xml"/></Relationships>
</file>

<file path=ppt/slides/_rels/slide83.xml.rels><?xml version="1.0" encoding="UTF-8" standalone="yes"?>
<Relationships xmlns="http://schemas.openxmlformats.org/package/2006/relationships"><Relationship Id="rId2" Type="http://schemas.openxmlformats.org/officeDocument/2006/relationships/notesSlide" Target="../notesSlides/notesSlide83.xml"/><Relationship Id="rId1" Type="http://schemas.openxmlformats.org/officeDocument/2006/relationships/slideLayout" Target="../slideLayouts/slideLayout7.xml"/></Relationships>
</file>

<file path=ppt/slides/_rels/slide84.xml.rels><?xml version="1.0" encoding="UTF-8" standalone="yes"?>
<Relationships xmlns="http://schemas.openxmlformats.org/package/2006/relationships"><Relationship Id="rId2" Type="http://schemas.openxmlformats.org/officeDocument/2006/relationships/notesSlide" Target="../notesSlides/notesSlide84.xml"/><Relationship Id="rId1" Type="http://schemas.openxmlformats.org/officeDocument/2006/relationships/slideLayout" Target="../slideLayouts/slideLayout2.xml"/></Relationships>
</file>

<file path=ppt/slides/_rels/slide85.xml.rels><?xml version="1.0" encoding="UTF-8" standalone="yes"?>
<Relationships xmlns="http://schemas.openxmlformats.org/package/2006/relationships"><Relationship Id="rId2" Type="http://schemas.openxmlformats.org/officeDocument/2006/relationships/notesSlide" Target="../notesSlides/notesSlide85.xml"/><Relationship Id="rId1" Type="http://schemas.openxmlformats.org/officeDocument/2006/relationships/slideLayout" Target="../slideLayouts/slideLayout2.xml"/></Relationships>
</file>

<file path=ppt/slides/_rels/slide86.xml.rels><?xml version="1.0" encoding="UTF-8" standalone="yes"?>
<Relationships xmlns="http://schemas.openxmlformats.org/package/2006/relationships"><Relationship Id="rId2" Type="http://schemas.openxmlformats.org/officeDocument/2006/relationships/notesSlide" Target="../notesSlides/notesSlide86.xml"/><Relationship Id="rId1" Type="http://schemas.openxmlformats.org/officeDocument/2006/relationships/slideLayout" Target="../slideLayouts/slideLayout2.xml"/></Relationships>
</file>

<file path=ppt/slides/_rels/slide87.xml.rels><?xml version="1.0" encoding="UTF-8" standalone="yes"?>
<Relationships xmlns="http://schemas.openxmlformats.org/package/2006/relationships"><Relationship Id="rId2" Type="http://schemas.openxmlformats.org/officeDocument/2006/relationships/notesSlide" Target="../notesSlides/notesSlide87.xml"/><Relationship Id="rId1" Type="http://schemas.openxmlformats.org/officeDocument/2006/relationships/slideLayout" Target="../slideLayouts/slideLayout2.xml"/></Relationships>
</file>

<file path=ppt/slides/_rels/slide88.xml.rels><?xml version="1.0" encoding="UTF-8" standalone="yes"?>
<Relationships xmlns="http://schemas.openxmlformats.org/package/2006/relationships"><Relationship Id="rId2" Type="http://schemas.openxmlformats.org/officeDocument/2006/relationships/notesSlide" Target="../notesSlides/notesSlide88.xml"/><Relationship Id="rId1" Type="http://schemas.openxmlformats.org/officeDocument/2006/relationships/slideLayout" Target="../slideLayouts/slideLayout11.xml"/></Relationships>
</file>

<file path=ppt/slides/_rels/slide89.xml.rels><?xml version="1.0" encoding="UTF-8" standalone="yes"?>
<Relationships xmlns="http://schemas.openxmlformats.org/package/2006/relationships"><Relationship Id="rId2" Type="http://schemas.openxmlformats.org/officeDocument/2006/relationships/notesSlide" Target="../notesSlides/notesSlide89.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3" Type="http://schemas.openxmlformats.org/officeDocument/2006/relationships/image" Target="../media/image15.jpeg"/><Relationship Id="rId2" Type="http://schemas.openxmlformats.org/officeDocument/2006/relationships/notesSlide" Target="../notesSlides/notesSlide9.xml"/><Relationship Id="rId1" Type="http://schemas.openxmlformats.org/officeDocument/2006/relationships/slideLayout" Target="../slideLayouts/slideLayout2.xml"/><Relationship Id="rId4" Type="http://schemas.openxmlformats.org/officeDocument/2006/relationships/image" Target="../media/image7.tiff"/></Relationships>
</file>

<file path=ppt/slides/_rels/slide90.xml.rels><?xml version="1.0" encoding="UTF-8" standalone="yes"?>
<Relationships xmlns="http://schemas.openxmlformats.org/package/2006/relationships"><Relationship Id="rId2" Type="http://schemas.openxmlformats.org/officeDocument/2006/relationships/notesSlide" Target="../notesSlides/notesSlide90.xml"/><Relationship Id="rId1" Type="http://schemas.openxmlformats.org/officeDocument/2006/relationships/slideLayout" Target="../slideLayouts/slideLayout2.xml"/></Relationships>
</file>

<file path=ppt/slides/_rels/slide91.xml.rels><?xml version="1.0" encoding="UTF-8" standalone="yes"?>
<Relationships xmlns="http://schemas.openxmlformats.org/package/2006/relationships"><Relationship Id="rId2" Type="http://schemas.openxmlformats.org/officeDocument/2006/relationships/notesSlide" Target="../notesSlides/notesSlide91.xml"/><Relationship Id="rId1" Type="http://schemas.openxmlformats.org/officeDocument/2006/relationships/slideLayout" Target="../slideLayouts/slideLayout2.xml"/></Relationships>
</file>

<file path=ppt/slides/_rels/slide92.xml.rels><?xml version="1.0" encoding="UTF-8" standalone="yes"?>
<Relationships xmlns="http://schemas.openxmlformats.org/package/2006/relationships"><Relationship Id="rId2" Type="http://schemas.openxmlformats.org/officeDocument/2006/relationships/notesSlide" Target="../notesSlides/notesSlide92.xml"/><Relationship Id="rId1" Type="http://schemas.openxmlformats.org/officeDocument/2006/relationships/slideLayout" Target="../slideLayouts/slideLayout2.xml"/></Relationships>
</file>

<file path=ppt/slides/_rels/slide93.xml.rels><?xml version="1.0" encoding="UTF-8" standalone="yes"?>
<Relationships xmlns="http://schemas.openxmlformats.org/package/2006/relationships"><Relationship Id="rId2" Type="http://schemas.openxmlformats.org/officeDocument/2006/relationships/notesSlide" Target="../notesSlides/notesSlide93.xml"/><Relationship Id="rId1" Type="http://schemas.openxmlformats.org/officeDocument/2006/relationships/slideLayout" Target="../slideLayouts/slideLayout2.xml"/></Relationships>
</file>

<file path=ppt/slides/_rels/slide94.xml.rels><?xml version="1.0" encoding="UTF-8" standalone="yes"?>
<Relationships xmlns="http://schemas.openxmlformats.org/package/2006/relationships"><Relationship Id="rId2" Type="http://schemas.openxmlformats.org/officeDocument/2006/relationships/notesSlide" Target="../notesSlides/notesSlide94.xml"/><Relationship Id="rId1" Type="http://schemas.openxmlformats.org/officeDocument/2006/relationships/slideLayout" Target="../slideLayouts/slideLayout2.xml"/></Relationships>
</file>

<file path=ppt/slides/_rels/slide95.xml.rels><?xml version="1.0" encoding="UTF-8" standalone="yes"?>
<Relationships xmlns="http://schemas.openxmlformats.org/package/2006/relationships"><Relationship Id="rId2" Type="http://schemas.openxmlformats.org/officeDocument/2006/relationships/notesSlide" Target="../notesSlides/notesSlide95.xml"/><Relationship Id="rId1" Type="http://schemas.openxmlformats.org/officeDocument/2006/relationships/slideLayout" Target="../slideLayouts/slideLayout2.xml"/></Relationships>
</file>

<file path=ppt/slides/_rels/slide96.xml.rels><?xml version="1.0" encoding="UTF-8" standalone="yes"?>
<Relationships xmlns="http://schemas.openxmlformats.org/package/2006/relationships"><Relationship Id="rId2" Type="http://schemas.openxmlformats.org/officeDocument/2006/relationships/notesSlide" Target="../notesSlides/notesSlide96.xml"/><Relationship Id="rId1" Type="http://schemas.openxmlformats.org/officeDocument/2006/relationships/slideLayout" Target="../slideLayouts/slideLayout2.xml"/></Relationships>
</file>

<file path=ppt/slides/_rels/slide97.xml.rels><?xml version="1.0" encoding="UTF-8" standalone="yes"?>
<Relationships xmlns="http://schemas.openxmlformats.org/package/2006/relationships"><Relationship Id="rId2" Type="http://schemas.openxmlformats.org/officeDocument/2006/relationships/notesSlide" Target="../notesSlides/notesSlide97.xml"/><Relationship Id="rId1" Type="http://schemas.openxmlformats.org/officeDocument/2006/relationships/slideLayout" Target="../slideLayouts/slideLayout11.xml"/></Relationships>
</file>

<file path=ppt/slides/_rels/slide98.xml.rels><?xml version="1.0" encoding="UTF-8" standalone="yes"?>
<Relationships xmlns="http://schemas.openxmlformats.org/package/2006/relationships"><Relationship Id="rId2" Type="http://schemas.openxmlformats.org/officeDocument/2006/relationships/notesSlide" Target="../notesSlides/notesSlide98.xml"/><Relationship Id="rId1" Type="http://schemas.openxmlformats.org/officeDocument/2006/relationships/slideLayout" Target="../slideLayouts/slideLayout2.xml"/></Relationships>
</file>

<file path=ppt/slides/_rels/slide99.xml.rels><?xml version="1.0" encoding="UTF-8" standalone="yes"?>
<Relationships xmlns="http://schemas.openxmlformats.org/package/2006/relationships"><Relationship Id="rId2" Type="http://schemas.openxmlformats.org/officeDocument/2006/relationships/notesSlide" Target="../notesSlides/notesSlide99.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Shape 62"/>
        <p:cNvGrpSpPr/>
        <p:nvPr/>
      </p:nvGrpSpPr>
      <p:grpSpPr>
        <a:xfrm>
          <a:off x="0" y="0"/>
          <a:ext cx="0" cy="0"/>
          <a:chOff x="0" y="0"/>
          <a:chExt cx="0" cy="0"/>
        </a:xfrm>
      </p:grpSpPr>
      <p:grpSp>
        <p:nvGrpSpPr>
          <p:cNvPr id="63" name="Google Shape;63;p14"/>
          <p:cNvGrpSpPr/>
          <p:nvPr/>
        </p:nvGrpSpPr>
        <p:grpSpPr>
          <a:xfrm>
            <a:off x="13" y="3720220"/>
            <a:ext cx="9144000" cy="847800"/>
            <a:chOff x="13" y="3720220"/>
            <a:chExt cx="9144000" cy="847800"/>
          </a:xfrm>
        </p:grpSpPr>
        <p:sp>
          <p:nvSpPr>
            <p:cNvPr id="64" name="Google Shape;64;p14"/>
            <p:cNvSpPr/>
            <p:nvPr/>
          </p:nvSpPr>
          <p:spPr>
            <a:xfrm>
              <a:off x="13" y="3947350"/>
              <a:ext cx="9144000" cy="433200"/>
            </a:xfrm>
            <a:prstGeom prst="rect">
              <a:avLst/>
            </a:prstGeom>
            <a:solidFill>
              <a:schemeClr val="dk2"/>
            </a:solidFill>
            <a:ln>
              <a:noFill/>
            </a:ln>
          </p:spPr>
          <p:txBody>
            <a:bodyPr spcFirstLastPara="1" wrap="square" lIns="91425" tIns="91425" rIns="91425" bIns="91425" anchor="ctr" anchorCtr="0">
              <a:noAutofit/>
            </a:bodyPr>
            <a:lstStyle/>
            <a:p>
              <a:pPr marL="0" lvl="0" indent="0" algn="l" rtl="0">
                <a:spcBef>
                  <a:spcPts val="0"/>
                </a:spcBef>
                <a:spcAft>
                  <a:spcPts val="0"/>
                </a:spcAft>
                <a:buNone/>
              </a:pPr>
              <a:endParaRPr/>
            </a:p>
          </p:txBody>
        </p:sp>
        <p:pic>
          <p:nvPicPr>
            <p:cNvPr id="65" name="Google Shape;65;p14" descr="LeanDog-Logo - No-Otis (100px-height).png"/>
            <p:cNvPicPr preferRelativeResize="0"/>
            <p:nvPr/>
          </p:nvPicPr>
          <p:blipFill rotWithShape="1">
            <a:blip r:embed="rId3">
              <a:alphaModFix/>
            </a:blip>
            <a:srcRect/>
            <a:stretch/>
          </p:blipFill>
          <p:spPr>
            <a:xfrm>
              <a:off x="1668951" y="4032168"/>
              <a:ext cx="1030200" cy="290700"/>
            </a:xfrm>
            <a:prstGeom prst="rect">
              <a:avLst/>
            </a:prstGeom>
            <a:noFill/>
            <a:ln>
              <a:noFill/>
            </a:ln>
          </p:spPr>
        </p:pic>
        <p:pic>
          <p:nvPicPr>
            <p:cNvPr id="66" name="Google Shape;66;p14"/>
            <p:cNvPicPr preferRelativeResize="0"/>
            <p:nvPr/>
          </p:nvPicPr>
          <p:blipFill rotWithShape="1">
            <a:blip r:embed="rId4">
              <a:alphaModFix/>
            </a:blip>
            <a:srcRect l="35645" t="33020" r="20915" b="42224"/>
            <a:stretch/>
          </p:blipFill>
          <p:spPr>
            <a:xfrm>
              <a:off x="3658920" y="3907796"/>
              <a:ext cx="3945583" cy="472653"/>
            </a:xfrm>
            <a:prstGeom prst="rect">
              <a:avLst/>
            </a:prstGeom>
            <a:noFill/>
            <a:ln>
              <a:noFill/>
            </a:ln>
          </p:spPr>
        </p:pic>
        <p:pic>
          <p:nvPicPr>
            <p:cNvPr id="67" name="Google Shape;67;p14" descr="Screen Shot 2016-04-21 at 11.36.07 AM.png"/>
            <p:cNvPicPr preferRelativeResize="0"/>
            <p:nvPr/>
          </p:nvPicPr>
          <p:blipFill rotWithShape="1">
            <a:blip r:embed="rId5">
              <a:alphaModFix/>
            </a:blip>
            <a:srcRect/>
            <a:stretch/>
          </p:blipFill>
          <p:spPr>
            <a:xfrm>
              <a:off x="2824850" y="3720220"/>
              <a:ext cx="998100" cy="847800"/>
            </a:xfrm>
            <a:prstGeom prst="rect">
              <a:avLst/>
            </a:prstGeom>
            <a:noFill/>
            <a:ln>
              <a:noFill/>
            </a:ln>
          </p:spPr>
        </p:pic>
      </p:grpSp>
      <p:sp>
        <p:nvSpPr>
          <p:cNvPr id="68" name="Google Shape;68;p14"/>
          <p:cNvSpPr/>
          <p:nvPr/>
        </p:nvSpPr>
        <p:spPr>
          <a:xfrm>
            <a:off x="183800" y="4525900"/>
            <a:ext cx="8778900" cy="369300"/>
          </a:xfrm>
          <a:prstGeom prst="rect">
            <a:avLst/>
          </a:prstGeom>
          <a:noFill/>
          <a:ln>
            <a:noFill/>
          </a:ln>
        </p:spPr>
        <p:txBody>
          <a:bodyPr spcFirstLastPara="1" wrap="square" lIns="91425" tIns="45700" rIns="91425" bIns="45700" anchor="t" anchorCtr="0">
            <a:noAutofit/>
          </a:bodyPr>
          <a:lstStyle/>
          <a:p>
            <a:pPr marL="0" marR="0" lvl="0" indent="0" algn="r" rtl="0">
              <a:spcBef>
                <a:spcPts val="0"/>
              </a:spcBef>
              <a:spcAft>
                <a:spcPts val="0"/>
              </a:spcAft>
              <a:buNone/>
            </a:pPr>
            <a:r>
              <a:rPr lang="en-US" b="0" i="0" u="none" strike="noStrike" cap="none">
                <a:solidFill>
                  <a:schemeClr val="lt1"/>
                </a:solidFill>
              </a:rPr>
              <a:t>     			 </a:t>
            </a:r>
            <a:r>
              <a:rPr lang="en-US">
                <a:solidFill>
                  <a:schemeClr val="lt1"/>
                </a:solidFill>
              </a:rPr>
              <a:t>LEANDOG.COM</a:t>
            </a:r>
            <a:endParaRPr b="0" i="0" u="none" strike="noStrike" cap="none">
              <a:solidFill>
                <a:schemeClr val="lt1"/>
              </a:solidFill>
            </a:endParaRPr>
          </a:p>
        </p:txBody>
      </p:sp>
      <p:sp>
        <p:nvSpPr>
          <p:cNvPr id="69" name="Google Shape;69;p14"/>
          <p:cNvSpPr txBox="1">
            <a:spLocks noGrp="1"/>
          </p:cNvSpPr>
          <p:nvPr>
            <p:ph type="ctrTitle"/>
          </p:nvPr>
        </p:nvSpPr>
        <p:spPr>
          <a:xfrm>
            <a:off x="685800" y="248300"/>
            <a:ext cx="7772400" cy="1785954"/>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latin typeface="Dank Mono" pitchFamily="49" charset="77"/>
              </a:rPr>
              <a:t>TDD in</a:t>
            </a:r>
            <a:br>
              <a:rPr lang="en-US" dirty="0">
                <a:latin typeface="Dank Mono" pitchFamily="49" charset="77"/>
              </a:rPr>
            </a:br>
            <a:r>
              <a:rPr lang="en-US" dirty="0">
                <a:latin typeface="Dank Mono" pitchFamily="49" charset="77"/>
              </a:rPr>
              <a:t>TypeScript</a:t>
            </a:r>
            <a:endParaRPr dirty="0">
              <a:latin typeface="Dank Mono" pitchFamily="49" charset="77"/>
            </a:endParaRPr>
          </a:p>
        </p:txBody>
      </p:sp>
      <p:sp>
        <p:nvSpPr>
          <p:cNvPr id="70" name="Google Shape;70;p14"/>
          <p:cNvSpPr txBox="1">
            <a:spLocks noGrp="1"/>
          </p:cNvSpPr>
          <p:nvPr>
            <p:ph type="subTitle" idx="1"/>
          </p:nvPr>
        </p:nvSpPr>
        <p:spPr>
          <a:xfrm>
            <a:off x="1371600" y="2220738"/>
            <a:ext cx="6400800" cy="1314300"/>
          </a:xfrm>
          <a:prstGeom prst="rect">
            <a:avLst/>
          </a:prstGeom>
        </p:spPr>
        <p:txBody>
          <a:bodyPr spcFirstLastPara="1" wrap="square" lIns="91425" tIns="91425" rIns="91425" bIns="91425" anchor="t" anchorCtr="0">
            <a:noAutofit/>
          </a:bodyPr>
          <a:lstStyle/>
          <a:p>
            <a:pPr marL="0" lvl="0" indent="0" algn="ctr" rtl="0">
              <a:spcBef>
                <a:spcPts val="640"/>
              </a:spcBef>
              <a:spcAft>
                <a:spcPts val="0"/>
              </a:spcAft>
              <a:buNone/>
            </a:pPr>
            <a:r>
              <a:rPr lang="en-US" dirty="0">
                <a:latin typeface="Garamond" panose="02020404030301010803" pitchFamily="18" charset="0"/>
              </a:rPr>
              <a:t>Test Driven Development</a:t>
            </a:r>
            <a:endParaRPr dirty="0">
              <a:latin typeface="Garamond" panose="02020404030301010803" pitchFamily="18" charset="0"/>
            </a:endParaRPr>
          </a:p>
        </p:txBody>
      </p:sp>
      <p:sp>
        <p:nvSpPr>
          <p:cNvPr id="10" name="Google Shape;88;p13">
            <a:extLst>
              <a:ext uri="{FF2B5EF4-FFF2-40B4-BE49-F238E27FC236}">
                <a16:creationId xmlns:a16="http://schemas.microsoft.com/office/drawing/2014/main" id="{06C35A67-942B-3B42-97DC-A10568BE5427}"/>
              </a:ext>
            </a:extLst>
          </p:cNvPr>
          <p:cNvSpPr/>
          <p:nvPr/>
        </p:nvSpPr>
        <p:spPr>
          <a:xfrm>
            <a:off x="181300" y="4570840"/>
            <a:ext cx="4209400" cy="369300"/>
          </a:xfrm>
          <a:prstGeom prst="rect">
            <a:avLst/>
          </a:prstGeom>
          <a:noFill/>
          <a:ln>
            <a:noFill/>
          </a:ln>
        </p:spPr>
        <p:txBody>
          <a:bodyPr spcFirstLastPara="1" wrap="square" lIns="91425" tIns="45700" rIns="91425" bIns="45700" anchor="t" anchorCtr="0">
            <a:noAutofit/>
          </a:bodyPr>
          <a:lstStyle/>
          <a:p>
            <a:pPr lvl="0"/>
            <a:r>
              <a:rPr lang="en-US" dirty="0">
                <a:solidFill>
                  <a:schemeClr val="lt1"/>
                </a:solidFill>
              </a:rPr>
              <a:t>DEV3LSOLUTIONS.COM</a:t>
            </a:r>
            <a:endParaRPr b="0" i="0" u="none" strike="noStrike" cap="none" dirty="0">
              <a:solidFill>
                <a:schemeClr val="lt1"/>
              </a:solidFill>
            </a:endParaRPr>
          </a:p>
        </p:txBody>
      </p:sp>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70"/>
        <p:cNvGrpSpPr/>
        <p:nvPr/>
      </p:nvGrpSpPr>
      <p:grpSpPr>
        <a:xfrm>
          <a:off x="0" y="0"/>
          <a:ext cx="0" cy="0"/>
          <a:chOff x="0" y="0"/>
          <a:chExt cx="0" cy="0"/>
        </a:xfrm>
      </p:grpSpPr>
      <p:sp useBgFill="1">
        <p:nvSpPr>
          <p:cNvPr id="6148" name="Rectangle 255">
            <a:extLst>
              <a:ext uri="{FF2B5EF4-FFF2-40B4-BE49-F238E27FC236}">
                <a16:creationId xmlns:a16="http://schemas.microsoft.com/office/drawing/2014/main" id="{9D909724-2FAC-4941-A743-AB97A8A67D5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73" name="Google Shape;173;p29"/>
          <p:cNvSpPr txBox="1">
            <a:spLocks noGrp="1"/>
          </p:cNvSpPr>
          <p:nvPr>
            <p:ph type="title"/>
          </p:nvPr>
        </p:nvSpPr>
        <p:spPr>
          <a:xfrm>
            <a:off x="678730" y="830895"/>
            <a:ext cx="4938773" cy="785003"/>
          </a:xfrm>
          <a:prstGeom prst="rect">
            <a:avLst/>
          </a:prstGeom>
        </p:spPr>
        <p:txBody>
          <a:bodyPr spcFirstLastPara="1" lIns="91425" tIns="91425" rIns="91425" bIns="91425" anchorCtr="0">
            <a:noAutofit/>
          </a:bodyPr>
          <a:lstStyle/>
          <a:p>
            <a:pPr marL="0" lvl="0" indent="0" rtl="0">
              <a:spcBef>
                <a:spcPts val="0"/>
              </a:spcBef>
              <a:spcAft>
                <a:spcPts val="0"/>
              </a:spcAft>
              <a:buNone/>
            </a:pPr>
            <a:r>
              <a:rPr lang="en-US" sz="3200" dirty="0">
                <a:latin typeface="Dank Mono" pitchFamily="49" charset="77"/>
              </a:rPr>
              <a:t>The </a:t>
            </a:r>
            <a:r>
              <a:rPr lang="en-US" sz="3200" b="1" dirty="0">
                <a:latin typeface="Dank Mono" pitchFamily="49" charset="77"/>
              </a:rPr>
              <a:t>Three</a:t>
            </a:r>
            <a:r>
              <a:rPr lang="en-US" sz="3200" dirty="0">
                <a:latin typeface="Dank Mono" pitchFamily="49" charset="77"/>
              </a:rPr>
              <a:t> Laws of TDD</a:t>
            </a:r>
          </a:p>
        </p:txBody>
      </p:sp>
      <p:sp>
        <p:nvSpPr>
          <p:cNvPr id="172" name="Google Shape;172;p29"/>
          <p:cNvSpPr txBox="1">
            <a:spLocks noGrp="1"/>
          </p:cNvSpPr>
          <p:nvPr>
            <p:ph type="body" idx="1"/>
          </p:nvPr>
        </p:nvSpPr>
        <p:spPr>
          <a:xfrm>
            <a:off x="678730" y="1795871"/>
            <a:ext cx="5071065" cy="2318769"/>
          </a:xfrm>
          <a:prstGeom prst="rect">
            <a:avLst/>
          </a:prstGeom>
        </p:spPr>
        <p:txBody>
          <a:bodyPr spcFirstLastPara="1" lIns="91425" tIns="91425" rIns="91425" bIns="91425" anchor="ctr" anchorCtr="0">
            <a:noAutofit/>
          </a:bodyPr>
          <a:lstStyle/>
          <a:p>
            <a:pPr marL="0" indent="0">
              <a:buNone/>
            </a:pPr>
            <a:r>
              <a:rPr lang="en-US" sz="1600" dirty="0">
                <a:latin typeface="Garamond" panose="02020404030301010803" pitchFamily="18" charset="0"/>
                <a:sym typeface="Avenir"/>
              </a:rPr>
              <a:t>1. </a:t>
            </a:r>
            <a:r>
              <a:rPr lang="en-US" dirty="0">
                <a:latin typeface="Garamond" panose="02020404030301010803" pitchFamily="18" charset="0"/>
              </a:rPr>
              <a:t>You are not allowed to write any production code unless it is to make a failing unit test pass</a:t>
            </a:r>
            <a:r>
              <a:rPr lang="en-US" sz="1600" dirty="0">
                <a:latin typeface="Garamond" panose="02020404030301010803" pitchFamily="18" charset="0"/>
                <a:sym typeface="Avenir"/>
              </a:rPr>
              <a:t>.</a:t>
            </a:r>
          </a:p>
          <a:p>
            <a:pPr marL="0" indent="0">
              <a:buNone/>
            </a:pPr>
            <a:r>
              <a:rPr lang="en-US" sz="1600" dirty="0">
                <a:latin typeface="Garamond" panose="02020404030301010803" pitchFamily="18" charset="0"/>
                <a:sym typeface="Avenir"/>
              </a:rPr>
              <a:t>2. </a:t>
            </a:r>
            <a:r>
              <a:rPr lang="en-US" dirty="0">
                <a:latin typeface="Garamond" panose="02020404030301010803" pitchFamily="18" charset="0"/>
              </a:rPr>
              <a:t>You are not allowed to write any more of a unit test than is sufficient to fail; and compilation failures are failures</a:t>
            </a:r>
            <a:r>
              <a:rPr lang="en-US" sz="1600" dirty="0">
                <a:latin typeface="Garamond" panose="02020404030301010803" pitchFamily="18" charset="0"/>
                <a:sym typeface="Avenir"/>
              </a:rPr>
              <a:t>.</a:t>
            </a:r>
            <a:endParaRPr lang="en-US" sz="1600" dirty="0">
              <a:latin typeface="Garamond" panose="02020404030301010803" pitchFamily="18" charset="0"/>
            </a:endParaRPr>
          </a:p>
          <a:p>
            <a:pPr marL="0" indent="0">
              <a:buNone/>
            </a:pPr>
            <a:r>
              <a:rPr lang="en-US" sz="1600" dirty="0">
                <a:latin typeface="Garamond" panose="02020404030301010803" pitchFamily="18" charset="0"/>
                <a:sym typeface="Avenir"/>
              </a:rPr>
              <a:t>3. </a:t>
            </a:r>
            <a:r>
              <a:rPr lang="en-US" dirty="0">
                <a:latin typeface="Garamond" panose="02020404030301010803" pitchFamily="18" charset="0"/>
              </a:rPr>
              <a:t>You are not allowed to write any more production code than is sufficient to pass the one failing unit test</a:t>
            </a:r>
            <a:r>
              <a:rPr lang="en-US" sz="1600" dirty="0">
                <a:latin typeface="Garamond" panose="02020404030301010803" pitchFamily="18" charset="0"/>
                <a:sym typeface="Avenir"/>
              </a:rPr>
              <a:t>.</a:t>
            </a:r>
          </a:p>
        </p:txBody>
      </p:sp>
      <p:sp>
        <p:nvSpPr>
          <p:cNvPr id="6149" name="Rectangle 256">
            <a:extLst>
              <a:ext uri="{FF2B5EF4-FFF2-40B4-BE49-F238E27FC236}">
                <a16:creationId xmlns:a16="http://schemas.microsoft.com/office/drawing/2014/main" id="{97B03642-7722-4B15-897F-76918F86B8F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49796" y="404952"/>
            <a:ext cx="3394204" cy="4333595"/>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150" name="Rectangle 257">
            <a:extLst>
              <a:ext uri="{FF2B5EF4-FFF2-40B4-BE49-F238E27FC236}">
                <a16:creationId xmlns:a16="http://schemas.microsoft.com/office/drawing/2014/main" id="{6068EAC2-2623-4156-A990-D776FF9BF4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4952"/>
            <a:ext cx="9144000" cy="4800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6151" name="Rectangle 258">
            <a:extLst>
              <a:ext uri="{FF2B5EF4-FFF2-40B4-BE49-F238E27FC236}">
                <a16:creationId xmlns:a16="http://schemas.microsoft.com/office/drawing/2014/main" id="{4C707BC9-731A-490A-AF25-6F349FD9B02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90541"/>
            <a:ext cx="9144000" cy="4800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6152" name="Rectangle 259">
            <a:extLst>
              <a:ext uri="{FF2B5EF4-FFF2-40B4-BE49-F238E27FC236}">
                <a16:creationId xmlns:a16="http://schemas.microsoft.com/office/drawing/2014/main" id="{3FD7C480-AC7D-4FEE-BB95-EEE23BB3E6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062034" y="2547748"/>
            <a:ext cx="5143502" cy="4800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6146" name="Picture 2" descr="Learning Test-Driven Development With Javascript: Laws of TDD - That TDD  Fellow | Tech Blog | Screencasts">
            <a:extLst>
              <a:ext uri="{FF2B5EF4-FFF2-40B4-BE49-F238E27FC236}">
                <a16:creationId xmlns:a16="http://schemas.microsoft.com/office/drawing/2014/main" id="{10A41D32-FF04-7149-8AC5-5113C9B60AF2}"/>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987664" y="1484621"/>
            <a:ext cx="2918467" cy="2174257"/>
          </a:xfrm>
          <a:prstGeom prst="rect">
            <a:avLst/>
          </a:prstGeom>
          <a:noFill/>
          <a:extLst>
            <a:ext uri="{909E8E84-426E-40DD-AFC4-6F175D3DCCD1}">
              <a14:hiddenFill xmlns:a14="http://schemas.microsoft.com/office/drawing/2010/main">
                <a:solidFill>
                  <a:srgbClr val="FFFFFF"/>
                </a:solidFill>
              </a14:hiddenFill>
            </a:ext>
          </a:extLst>
        </p:spPr>
      </p:pic>
      <p:pic>
        <p:nvPicPr>
          <p:cNvPr id="24" name="Picture 23">
            <a:extLst>
              <a:ext uri="{FF2B5EF4-FFF2-40B4-BE49-F238E27FC236}">
                <a16:creationId xmlns:a16="http://schemas.microsoft.com/office/drawing/2014/main" id="{DA1CEE21-49B8-EE4A-A679-993B010BC6F8}"/>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masterClrMapping/>
  </p:clrMapOvr>
</p:sld>
</file>

<file path=ppt/slides/slide100.xml><?xml version="1.0" encoding="utf-8"?>
<p:sld xmlns:a="http://schemas.openxmlformats.org/drawingml/2006/main" xmlns:r="http://schemas.openxmlformats.org/officeDocument/2006/relationships" xmlns:p="http://schemas.openxmlformats.org/presentationml/2006/main">
  <p:cSld>
    <p:spTree>
      <p:nvGrpSpPr>
        <p:cNvPr id="1" name="Shape 752"/>
        <p:cNvGrpSpPr/>
        <p:nvPr/>
      </p:nvGrpSpPr>
      <p:grpSpPr>
        <a:xfrm>
          <a:off x="0" y="0"/>
          <a:ext cx="0" cy="0"/>
          <a:chOff x="0" y="0"/>
          <a:chExt cx="0" cy="0"/>
        </a:xfrm>
      </p:grpSpPr>
      <p:sp>
        <p:nvSpPr>
          <p:cNvPr id="753" name="Google Shape;753;p11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100</a:t>
            </a:fld>
            <a:endParaRPr/>
          </a:p>
        </p:txBody>
      </p:sp>
      <p:sp>
        <p:nvSpPr>
          <p:cNvPr id="754" name="Google Shape;754;p11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TDD promotes consistent pacing</a:t>
            </a:r>
            <a:endParaRPr/>
          </a:p>
          <a:p>
            <a:pPr marL="914400" lvl="1" indent="-342900" algn="l" rtl="0">
              <a:lnSpc>
                <a:spcPct val="150000"/>
              </a:lnSpc>
              <a:spcBef>
                <a:spcPts val="0"/>
              </a:spcBef>
              <a:spcAft>
                <a:spcPts val="0"/>
              </a:spcAft>
              <a:buSzPts val="1800"/>
              <a:buChar char="–"/>
            </a:pPr>
            <a:r>
              <a:rPr lang="en-US"/>
              <a:t>Expect a green bar at least every 10 minutes</a:t>
            </a:r>
            <a:endParaRPr/>
          </a:p>
          <a:p>
            <a:pPr marL="914400" lvl="1" indent="-342900" algn="l" rtl="0">
              <a:lnSpc>
                <a:spcPct val="150000"/>
              </a:lnSpc>
              <a:spcBef>
                <a:spcPts val="0"/>
              </a:spcBef>
              <a:spcAft>
                <a:spcPts val="0"/>
              </a:spcAft>
              <a:buSzPts val="1800"/>
              <a:buChar char="–"/>
            </a:pPr>
            <a:r>
              <a:rPr lang="en-US"/>
              <a:t>Otherwise you kill the pace</a:t>
            </a:r>
            <a:endParaRPr/>
          </a:p>
          <a:p>
            <a:pPr marL="457200" lvl="0" indent="-342900" algn="l" rtl="0">
              <a:lnSpc>
                <a:spcPct val="150000"/>
              </a:lnSpc>
              <a:spcBef>
                <a:spcPts val="0"/>
              </a:spcBef>
              <a:spcAft>
                <a:spcPts val="0"/>
              </a:spcAft>
              <a:buSzPts val="1800"/>
              <a:buChar char="•"/>
            </a:pPr>
            <a:r>
              <a:rPr lang="en-US"/>
              <a:t>Resist firing up the debugger on your code</a:t>
            </a:r>
            <a:endParaRPr/>
          </a:p>
          <a:p>
            <a:pPr marL="457200" lvl="0" indent="-342900" algn="l" rtl="0">
              <a:lnSpc>
                <a:spcPct val="150000"/>
              </a:lnSpc>
              <a:spcBef>
                <a:spcPts val="0"/>
              </a:spcBef>
              <a:spcAft>
                <a:spcPts val="0"/>
              </a:spcAft>
              <a:buSzPts val="1800"/>
              <a:buChar char="•"/>
            </a:pPr>
            <a:r>
              <a:rPr lang="en-US"/>
              <a:t>A good tactic:</a:t>
            </a:r>
            <a:endParaRPr/>
          </a:p>
          <a:p>
            <a:pPr marL="914400" lvl="1" indent="-342900" algn="l" rtl="0">
              <a:lnSpc>
                <a:spcPct val="150000"/>
              </a:lnSpc>
              <a:spcBef>
                <a:spcPts val="0"/>
              </a:spcBef>
              <a:spcAft>
                <a:spcPts val="0"/>
              </a:spcAft>
              <a:buSzPts val="1800"/>
              <a:buChar char="–"/>
            </a:pPr>
            <a:r>
              <a:rPr lang="en-US"/>
              <a:t>Discard all new code since the last green bar</a:t>
            </a:r>
            <a:endParaRPr/>
          </a:p>
          <a:p>
            <a:pPr marL="914400" lvl="1" indent="-342900" algn="l" rtl="0">
              <a:lnSpc>
                <a:spcPct val="150000"/>
              </a:lnSpc>
              <a:spcBef>
                <a:spcPts val="0"/>
              </a:spcBef>
              <a:spcAft>
                <a:spcPts val="0"/>
              </a:spcAft>
              <a:buSzPts val="1800"/>
              <a:buChar char="–"/>
            </a:pPr>
            <a:r>
              <a:rPr lang="en-US"/>
              <a:t>Start over, taking even smaller steps</a:t>
            </a:r>
            <a:endParaRPr/>
          </a:p>
        </p:txBody>
      </p:sp>
      <p:sp>
        <p:nvSpPr>
          <p:cNvPr id="755" name="Google Shape;755;p11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The 10 Minute Rule</a:t>
            </a:r>
            <a:endParaRPr/>
          </a:p>
        </p:txBody>
      </p:sp>
    </p:spTree>
  </p:cSld>
  <p:clrMapOvr>
    <a:masterClrMapping/>
  </p:clrMapOvr>
</p:sld>
</file>

<file path=ppt/slides/slide101.xml><?xml version="1.0" encoding="utf-8"?>
<p:sld xmlns:a="http://schemas.openxmlformats.org/drawingml/2006/main" xmlns:r="http://schemas.openxmlformats.org/officeDocument/2006/relationships" xmlns:p="http://schemas.openxmlformats.org/presentationml/2006/main">
  <p:cSld>
    <p:spTree>
      <p:nvGrpSpPr>
        <p:cNvPr id="1" name="Shape 759"/>
        <p:cNvGrpSpPr/>
        <p:nvPr/>
      </p:nvGrpSpPr>
      <p:grpSpPr>
        <a:xfrm>
          <a:off x="0" y="0"/>
          <a:ext cx="0" cy="0"/>
          <a:chOff x="0" y="0"/>
          <a:chExt cx="0" cy="0"/>
        </a:xfrm>
      </p:grpSpPr>
      <p:sp>
        <p:nvSpPr>
          <p:cNvPr id="760" name="Google Shape;760;p11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101</a:t>
            </a:fld>
            <a:endParaRPr/>
          </a:p>
        </p:txBody>
      </p:sp>
      <p:sp>
        <p:nvSpPr>
          <p:cNvPr id="761" name="Google Shape;761;p11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Tests must run fast</a:t>
            </a:r>
            <a:endParaRPr/>
          </a:p>
          <a:p>
            <a:pPr marL="457200" marR="0" lvl="0" indent="-342900" algn="l" rtl="0">
              <a:lnSpc>
                <a:spcPct val="150000"/>
              </a:lnSpc>
              <a:spcBef>
                <a:spcPts val="0"/>
              </a:spcBef>
              <a:spcAft>
                <a:spcPts val="0"/>
              </a:spcAft>
              <a:buSzPts val="1800"/>
              <a:buChar char="•"/>
            </a:pPr>
            <a:r>
              <a:rPr lang="en-US"/>
              <a:t>Rapid feedback is critical to TDD</a:t>
            </a:r>
            <a:endParaRPr/>
          </a:p>
          <a:p>
            <a:pPr marL="457200" marR="0" lvl="0" indent="-342900" algn="l" rtl="0">
              <a:lnSpc>
                <a:spcPct val="150000"/>
              </a:lnSpc>
              <a:spcBef>
                <a:spcPts val="0"/>
              </a:spcBef>
              <a:spcAft>
                <a:spcPts val="0"/>
              </a:spcAft>
              <a:buSzPts val="1800"/>
              <a:buChar char="•"/>
            </a:pPr>
            <a:r>
              <a:rPr lang="en-US"/>
              <a:t>Many TDD systems run thousands of tests in under 3 minutes</a:t>
            </a:r>
            <a:endParaRPr/>
          </a:p>
        </p:txBody>
      </p:sp>
      <p:sp>
        <p:nvSpPr>
          <p:cNvPr id="762" name="Google Shape;762;p11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10 Minute Rule Implications</a:t>
            </a:r>
            <a:endParaRPr/>
          </a:p>
        </p:txBody>
      </p:sp>
    </p:spTree>
  </p:cSld>
  <p:clrMapOvr>
    <a:masterClrMapping/>
  </p:clrMapOvr>
</p:sld>
</file>

<file path=ppt/slides/slide102.xml><?xml version="1.0" encoding="utf-8"?>
<p:sld xmlns:a="http://schemas.openxmlformats.org/drawingml/2006/main" xmlns:r="http://schemas.openxmlformats.org/officeDocument/2006/relationships" xmlns:p="http://schemas.openxmlformats.org/presentationml/2006/main">
  <p:cSld>
    <p:spTree>
      <p:nvGrpSpPr>
        <p:cNvPr id="1" name="Shape 766"/>
        <p:cNvGrpSpPr/>
        <p:nvPr/>
      </p:nvGrpSpPr>
      <p:grpSpPr>
        <a:xfrm>
          <a:off x="0" y="0"/>
          <a:ext cx="0" cy="0"/>
          <a:chOff x="0" y="0"/>
          <a:chExt cx="0" cy="0"/>
        </a:xfrm>
      </p:grpSpPr>
      <p:sp>
        <p:nvSpPr>
          <p:cNvPr id="767" name="Google Shape;767;p11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102</a:t>
            </a:fld>
            <a:endParaRPr/>
          </a:p>
        </p:txBody>
      </p:sp>
      <p:sp>
        <p:nvSpPr>
          <p:cNvPr id="768" name="Google Shape;768;p11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Look at pervasive bad dependencies</a:t>
            </a:r>
            <a:endParaRPr/>
          </a:p>
          <a:p>
            <a:pPr marL="914400" marR="0" lvl="1" indent="-342900" algn="l" rtl="0">
              <a:lnSpc>
                <a:spcPct val="150000"/>
              </a:lnSpc>
              <a:spcBef>
                <a:spcPts val="0"/>
              </a:spcBef>
              <a:spcAft>
                <a:spcPts val="0"/>
              </a:spcAft>
              <a:buSzPts val="1800"/>
              <a:buChar char="–"/>
            </a:pPr>
            <a:r>
              <a:rPr lang="en-US"/>
              <a:t>Usually Database, File or other external IO</a:t>
            </a:r>
            <a:endParaRPr/>
          </a:p>
          <a:p>
            <a:pPr marL="457200" marR="0" lvl="0" indent="-342900" algn="l" rtl="0">
              <a:lnSpc>
                <a:spcPct val="150000"/>
              </a:lnSpc>
              <a:spcBef>
                <a:spcPts val="0"/>
              </a:spcBef>
              <a:spcAft>
                <a:spcPts val="0"/>
              </a:spcAft>
              <a:buSzPts val="1800"/>
              <a:buChar char="•"/>
            </a:pPr>
            <a:r>
              <a:rPr lang="en-US"/>
              <a:t>Improve design</a:t>
            </a:r>
            <a:endParaRPr/>
          </a:p>
          <a:p>
            <a:pPr marL="914400" marR="0" lvl="1" indent="-342900" algn="l" rtl="0">
              <a:lnSpc>
                <a:spcPct val="150000"/>
              </a:lnSpc>
              <a:spcBef>
                <a:spcPts val="0"/>
              </a:spcBef>
              <a:spcAft>
                <a:spcPts val="0"/>
              </a:spcAft>
              <a:buSzPts val="1800"/>
              <a:buChar char="–"/>
            </a:pPr>
            <a:r>
              <a:rPr lang="en-US"/>
              <a:t>Corral Data Access code</a:t>
            </a:r>
            <a:endParaRPr/>
          </a:p>
          <a:p>
            <a:pPr marL="914400" marR="0" lvl="1" indent="-342900" algn="l" rtl="0">
              <a:lnSpc>
                <a:spcPct val="150000"/>
              </a:lnSpc>
              <a:spcBef>
                <a:spcPts val="0"/>
              </a:spcBef>
              <a:spcAft>
                <a:spcPts val="0"/>
              </a:spcAft>
              <a:buSzPts val="1800"/>
              <a:buChar char="–"/>
            </a:pPr>
            <a:r>
              <a:rPr lang="en-US"/>
              <a:t>Introduce mocking where needed</a:t>
            </a:r>
            <a:endParaRPr/>
          </a:p>
          <a:p>
            <a:pPr marL="457200" marR="0" lvl="0" indent="-342900" algn="l" rtl="0">
              <a:lnSpc>
                <a:spcPct val="150000"/>
              </a:lnSpc>
              <a:spcBef>
                <a:spcPts val="0"/>
              </a:spcBef>
              <a:spcAft>
                <a:spcPts val="0"/>
              </a:spcAft>
              <a:buSzPts val="1800"/>
              <a:buChar char="•"/>
            </a:pPr>
            <a:r>
              <a:rPr lang="en-US"/>
              <a:t>Concession:  run subsets of tests</a:t>
            </a:r>
            <a:endParaRPr/>
          </a:p>
          <a:p>
            <a:pPr marL="914400" marR="0" lvl="1" indent="-342900" algn="l" rtl="0">
              <a:lnSpc>
                <a:spcPct val="150000"/>
              </a:lnSpc>
              <a:spcBef>
                <a:spcPts val="0"/>
              </a:spcBef>
              <a:spcAft>
                <a:spcPts val="0"/>
              </a:spcAft>
              <a:buSzPts val="1800"/>
              <a:buChar char="–"/>
            </a:pPr>
            <a:r>
              <a:rPr lang="en-US"/>
              <a:t>Run at the largest possible scope</a:t>
            </a:r>
            <a:endParaRPr/>
          </a:p>
          <a:p>
            <a:pPr marL="914400" marR="0" lvl="1" indent="-342900" algn="l" rtl="0">
              <a:lnSpc>
                <a:spcPct val="150000"/>
              </a:lnSpc>
              <a:spcBef>
                <a:spcPts val="0"/>
              </a:spcBef>
              <a:spcAft>
                <a:spcPts val="0"/>
              </a:spcAft>
              <a:buSzPts val="1800"/>
              <a:buChar char="–"/>
            </a:pPr>
            <a:r>
              <a:rPr lang="en-US"/>
              <a:t>Isolate certain kinds of tests</a:t>
            </a:r>
            <a:endParaRPr/>
          </a:p>
          <a:p>
            <a:pPr marL="914400" marR="0" lvl="1" indent="-342900" algn="l" rtl="0">
              <a:lnSpc>
                <a:spcPct val="150000"/>
              </a:lnSpc>
              <a:spcBef>
                <a:spcPts val="0"/>
              </a:spcBef>
              <a:spcAft>
                <a:spcPts val="0"/>
              </a:spcAft>
              <a:buSzPts val="1800"/>
              <a:buChar char="–"/>
            </a:pPr>
            <a:r>
              <a:rPr lang="en-US"/>
              <a:t>Increases Risk</a:t>
            </a:r>
            <a:endParaRPr/>
          </a:p>
        </p:txBody>
      </p:sp>
      <p:sp>
        <p:nvSpPr>
          <p:cNvPr id="769" name="Google Shape;769;p11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If Your Tests Run Sloooooww</a:t>
            </a:r>
            <a:endParaRPr/>
          </a:p>
        </p:txBody>
      </p:sp>
    </p:spTree>
  </p:cSld>
  <p:clrMapOvr>
    <a:masterClrMapping/>
  </p:clrMapOvr>
</p:sld>
</file>

<file path=ppt/slides/slide103.xml><?xml version="1.0" encoding="utf-8"?>
<p:sld xmlns:a="http://schemas.openxmlformats.org/drawingml/2006/main" xmlns:r="http://schemas.openxmlformats.org/officeDocument/2006/relationships" xmlns:p="http://schemas.openxmlformats.org/presentationml/2006/main">
  <p:cSld>
    <p:spTree>
      <p:nvGrpSpPr>
        <p:cNvPr id="1" name="Shape 773"/>
        <p:cNvGrpSpPr/>
        <p:nvPr/>
      </p:nvGrpSpPr>
      <p:grpSpPr>
        <a:xfrm>
          <a:off x="0" y="0"/>
          <a:ext cx="0" cy="0"/>
          <a:chOff x="0" y="0"/>
          <a:chExt cx="0" cy="0"/>
        </a:xfrm>
      </p:grpSpPr>
      <p:sp>
        <p:nvSpPr>
          <p:cNvPr id="774" name="Google Shape;774;p11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103</a:t>
            </a:fld>
            <a:endParaRPr/>
          </a:p>
        </p:txBody>
      </p:sp>
      <p:sp>
        <p:nvSpPr>
          <p:cNvPr id="775" name="Google Shape;775;p11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Often suggests need for redesign</a:t>
            </a:r>
            <a:endParaRPr/>
          </a:p>
          <a:p>
            <a:pPr marL="457200" marR="0" lvl="0" indent="-342900" algn="l" rtl="0">
              <a:lnSpc>
                <a:spcPct val="150000"/>
              </a:lnSpc>
              <a:spcBef>
                <a:spcPts val="0"/>
              </a:spcBef>
              <a:spcAft>
                <a:spcPts val="0"/>
              </a:spcAft>
              <a:buSzPts val="1800"/>
              <a:buChar char="•"/>
            </a:pPr>
            <a:r>
              <a:rPr lang="en-US"/>
              <a:t>Private methods become public tested methods on another class</a:t>
            </a:r>
            <a:endParaRPr/>
          </a:p>
          <a:p>
            <a:pPr marL="457200" marR="0" lvl="0" indent="-342900" algn="l" rtl="0">
              <a:lnSpc>
                <a:spcPct val="150000"/>
              </a:lnSpc>
              <a:spcBef>
                <a:spcPts val="0"/>
              </a:spcBef>
              <a:spcAft>
                <a:spcPts val="0"/>
              </a:spcAft>
              <a:buSzPts val="1800"/>
              <a:buChar char="•"/>
            </a:pPr>
            <a:r>
              <a:rPr lang="en-US"/>
              <a:t>If absolutely necessary, relax access specifier</a:t>
            </a:r>
            <a:endParaRPr/>
          </a:p>
        </p:txBody>
      </p:sp>
      <p:sp>
        <p:nvSpPr>
          <p:cNvPr id="776" name="Google Shape;776;p11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Testing Private Behavior</a:t>
            </a:r>
            <a:endParaRPr/>
          </a:p>
        </p:txBody>
      </p:sp>
    </p:spTree>
  </p:cSld>
  <p:clrMapOvr>
    <a:masterClrMapping/>
  </p:clrMapOvr>
</p:sld>
</file>

<file path=ppt/slides/slide104.xml><?xml version="1.0" encoding="utf-8"?>
<p:sld xmlns:a="http://schemas.openxmlformats.org/drawingml/2006/main" xmlns:r="http://schemas.openxmlformats.org/officeDocument/2006/relationships" xmlns:p="http://schemas.openxmlformats.org/presentationml/2006/main">
  <p:cSld>
    <p:spTree>
      <p:nvGrpSpPr>
        <p:cNvPr id="1" name="Shape 780"/>
        <p:cNvGrpSpPr/>
        <p:nvPr/>
      </p:nvGrpSpPr>
      <p:grpSpPr>
        <a:xfrm>
          <a:off x="0" y="0"/>
          <a:ext cx="0" cy="0"/>
          <a:chOff x="0" y="0"/>
          <a:chExt cx="0" cy="0"/>
        </a:xfrm>
      </p:grpSpPr>
      <p:sp>
        <p:nvSpPr>
          <p:cNvPr id="781" name="Google Shape;781;p12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104</a:t>
            </a:fld>
            <a:endParaRPr/>
          </a:p>
        </p:txBody>
      </p:sp>
      <p:sp>
        <p:nvSpPr>
          <p:cNvPr id="782" name="Google Shape;782;p12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Verifying behavior requires inspecting state</a:t>
            </a:r>
            <a:endParaRPr/>
          </a:p>
          <a:p>
            <a:pPr marL="457200" marR="0" lvl="0" indent="-342900" algn="l" rtl="0">
              <a:lnSpc>
                <a:spcPct val="150000"/>
              </a:lnSpc>
              <a:spcBef>
                <a:spcPts val="0"/>
              </a:spcBef>
              <a:spcAft>
                <a:spcPts val="0"/>
              </a:spcAft>
              <a:buSzPts val="1800"/>
              <a:buChar char="•"/>
            </a:pPr>
            <a:r>
              <a:rPr lang="en-US"/>
              <a:t>Sometimes you wouldn’t normally expose this state</a:t>
            </a:r>
            <a:endParaRPr/>
          </a:p>
          <a:p>
            <a:pPr marL="457200" marR="0" lvl="0" indent="-342900" algn="l" rtl="0">
              <a:lnSpc>
                <a:spcPct val="150000"/>
              </a:lnSpc>
              <a:spcBef>
                <a:spcPts val="0"/>
              </a:spcBef>
              <a:spcAft>
                <a:spcPts val="0"/>
              </a:spcAft>
              <a:buSzPts val="1800"/>
              <a:buChar char="•"/>
            </a:pPr>
            <a:r>
              <a:rPr lang="en-US"/>
              <a:t>Relax access specifier</a:t>
            </a:r>
            <a:endParaRPr/>
          </a:p>
          <a:p>
            <a:pPr marL="914400" marR="0" lvl="1" indent="-342900" algn="l" rtl="0">
              <a:lnSpc>
                <a:spcPct val="150000"/>
              </a:lnSpc>
              <a:spcBef>
                <a:spcPts val="0"/>
              </a:spcBef>
              <a:spcAft>
                <a:spcPts val="0"/>
              </a:spcAft>
              <a:buSzPts val="1800"/>
              <a:buChar char="–"/>
            </a:pPr>
            <a:r>
              <a:rPr lang="en-US"/>
              <a:t>No worries - we have tests!</a:t>
            </a:r>
            <a:endParaRPr/>
          </a:p>
        </p:txBody>
      </p:sp>
      <p:sp>
        <p:nvSpPr>
          <p:cNvPr id="783" name="Google Shape;783;p12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Testing Private Data</a:t>
            </a:r>
            <a:endParaRPr/>
          </a:p>
        </p:txBody>
      </p:sp>
    </p:spTree>
  </p:cSld>
  <p:clrMapOvr>
    <a:masterClrMapping/>
  </p:clrMapOvr>
</p:sld>
</file>

<file path=ppt/slides/slide105.xml><?xml version="1.0" encoding="utf-8"?>
<p:sld xmlns:a="http://schemas.openxmlformats.org/drawingml/2006/main" xmlns:r="http://schemas.openxmlformats.org/officeDocument/2006/relationships" xmlns:p="http://schemas.openxmlformats.org/presentationml/2006/main">
  <p:cSld>
    <p:spTree>
      <p:nvGrpSpPr>
        <p:cNvPr id="1" name="Shape 787"/>
        <p:cNvGrpSpPr/>
        <p:nvPr/>
      </p:nvGrpSpPr>
      <p:grpSpPr>
        <a:xfrm>
          <a:off x="0" y="0"/>
          <a:ext cx="0" cy="0"/>
          <a:chOff x="0" y="0"/>
          <a:chExt cx="0" cy="0"/>
        </a:xfrm>
      </p:grpSpPr>
      <p:sp>
        <p:nvSpPr>
          <p:cNvPr id="788" name="Google Shape;788;p121"/>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LEGACY CODE &amp; TDD</a:t>
            </a:r>
            <a:endParaRPr/>
          </a:p>
        </p:txBody>
      </p:sp>
    </p:spTree>
  </p:cSld>
  <p:clrMapOvr>
    <a:masterClrMapping/>
  </p:clrMapOvr>
</p:sld>
</file>

<file path=ppt/slides/slide106.xml><?xml version="1.0" encoding="utf-8"?>
<p:sld xmlns:a="http://schemas.openxmlformats.org/drawingml/2006/main" xmlns:r="http://schemas.openxmlformats.org/officeDocument/2006/relationships" xmlns:p="http://schemas.openxmlformats.org/presentationml/2006/main">
  <p:cSld>
    <p:spTree>
      <p:nvGrpSpPr>
        <p:cNvPr id="1" name="Shape 792"/>
        <p:cNvGrpSpPr/>
        <p:nvPr/>
      </p:nvGrpSpPr>
      <p:grpSpPr>
        <a:xfrm>
          <a:off x="0" y="0"/>
          <a:ext cx="0" cy="0"/>
          <a:chOff x="0" y="0"/>
          <a:chExt cx="0" cy="0"/>
        </a:xfrm>
      </p:grpSpPr>
      <p:sp>
        <p:nvSpPr>
          <p:cNvPr id="793" name="Google Shape;793;p12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106</a:t>
            </a:fld>
            <a:endParaRPr/>
          </a:p>
        </p:txBody>
      </p:sp>
      <p:sp>
        <p:nvSpPr>
          <p:cNvPr id="794" name="Google Shape;794;p12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Existing systems do not have tests</a:t>
            </a:r>
            <a:endParaRPr/>
          </a:p>
          <a:p>
            <a:pPr marL="457200" lvl="0" indent="-342900" algn="l" rtl="0">
              <a:lnSpc>
                <a:spcPct val="150000"/>
              </a:lnSpc>
              <a:spcBef>
                <a:spcPts val="0"/>
              </a:spcBef>
              <a:spcAft>
                <a:spcPts val="0"/>
              </a:spcAft>
              <a:buSzPts val="1800"/>
              <a:buChar char="•"/>
            </a:pPr>
            <a:r>
              <a:rPr lang="en-US"/>
              <a:t>We need tests in order to change code</a:t>
            </a:r>
            <a:endParaRPr/>
          </a:p>
          <a:p>
            <a:pPr marL="457200" lvl="0" indent="-342900" algn="l" rtl="0">
              <a:lnSpc>
                <a:spcPct val="150000"/>
              </a:lnSpc>
              <a:spcBef>
                <a:spcPts val="0"/>
              </a:spcBef>
              <a:spcAft>
                <a:spcPts val="0"/>
              </a:spcAft>
              <a:buSzPts val="1800"/>
              <a:buChar char="•"/>
            </a:pPr>
            <a:r>
              <a:rPr lang="en-US"/>
              <a:t>In order to write tests, we often need to change code</a:t>
            </a:r>
            <a:endParaRPr/>
          </a:p>
        </p:txBody>
      </p:sp>
      <p:sp>
        <p:nvSpPr>
          <p:cNvPr id="795" name="Google Shape;795;p12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It’s a Catch-22</a:t>
            </a:r>
            <a:endParaRPr/>
          </a:p>
        </p:txBody>
      </p:sp>
    </p:spTree>
  </p:cSld>
  <p:clrMapOvr>
    <a:masterClrMapping/>
  </p:clrMapOvr>
</p:sld>
</file>

<file path=ppt/slides/slide107.xml><?xml version="1.0" encoding="utf-8"?>
<p:sld xmlns:a="http://schemas.openxmlformats.org/drawingml/2006/main" xmlns:r="http://schemas.openxmlformats.org/officeDocument/2006/relationships" xmlns:p="http://schemas.openxmlformats.org/presentationml/2006/main">
  <p:cSld>
    <p:spTree>
      <p:nvGrpSpPr>
        <p:cNvPr id="1" name="Shape 799"/>
        <p:cNvGrpSpPr/>
        <p:nvPr/>
      </p:nvGrpSpPr>
      <p:grpSpPr>
        <a:xfrm>
          <a:off x="0" y="0"/>
          <a:ext cx="0" cy="0"/>
          <a:chOff x="0" y="0"/>
          <a:chExt cx="0" cy="0"/>
        </a:xfrm>
      </p:grpSpPr>
      <p:sp>
        <p:nvSpPr>
          <p:cNvPr id="800" name="Google Shape;800;p12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107</a:t>
            </a:fld>
            <a:endParaRPr/>
          </a:p>
        </p:txBody>
      </p:sp>
      <p:sp>
        <p:nvSpPr>
          <p:cNvPr id="801" name="Google Shape;801;p12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Michael Feathers defines it as: code without tests</a:t>
            </a:r>
            <a:endParaRPr/>
          </a:p>
        </p:txBody>
      </p:sp>
      <p:sp>
        <p:nvSpPr>
          <p:cNvPr id="802" name="Google Shape;802;p12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What is Legacy Code?</a:t>
            </a:r>
            <a:endParaRPr/>
          </a:p>
        </p:txBody>
      </p:sp>
      <p:pic>
        <p:nvPicPr>
          <p:cNvPr id="803" name="Google Shape;803;p123"/>
          <p:cNvPicPr preferRelativeResize="0"/>
          <p:nvPr/>
        </p:nvPicPr>
        <p:blipFill>
          <a:blip r:embed="rId3">
            <a:alphaModFix/>
          </a:blip>
          <a:stretch>
            <a:fillRect/>
          </a:stretch>
        </p:blipFill>
        <p:spPr>
          <a:xfrm>
            <a:off x="3376263" y="1694146"/>
            <a:ext cx="2391475" cy="3157025"/>
          </a:xfrm>
          <a:prstGeom prst="rect">
            <a:avLst/>
          </a:prstGeom>
          <a:noFill/>
          <a:ln>
            <a:noFill/>
          </a:ln>
        </p:spPr>
      </p:pic>
    </p:spTree>
  </p:cSld>
  <p:clrMapOvr>
    <a:masterClrMapping/>
  </p:clrMapOvr>
</p:sld>
</file>

<file path=ppt/slides/slide108.xml><?xml version="1.0" encoding="utf-8"?>
<p:sld xmlns:a="http://schemas.openxmlformats.org/drawingml/2006/main" xmlns:r="http://schemas.openxmlformats.org/officeDocument/2006/relationships" xmlns:p="http://schemas.openxmlformats.org/presentationml/2006/main">
  <p:cSld>
    <p:spTree>
      <p:nvGrpSpPr>
        <p:cNvPr id="1" name="Shape 807"/>
        <p:cNvGrpSpPr/>
        <p:nvPr/>
      </p:nvGrpSpPr>
      <p:grpSpPr>
        <a:xfrm>
          <a:off x="0" y="0"/>
          <a:ext cx="0" cy="0"/>
          <a:chOff x="0" y="0"/>
          <a:chExt cx="0" cy="0"/>
        </a:xfrm>
      </p:grpSpPr>
      <p:sp>
        <p:nvSpPr>
          <p:cNvPr id="808" name="Google Shape;808;p12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108</a:t>
            </a:fld>
            <a:endParaRPr/>
          </a:p>
        </p:txBody>
      </p:sp>
      <p:sp>
        <p:nvSpPr>
          <p:cNvPr id="809" name="Google Shape;809;p12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Identify change points</a:t>
            </a:r>
            <a:endParaRPr/>
          </a:p>
          <a:p>
            <a:pPr marL="914400" lvl="1" indent="-342900" algn="l" rtl="0">
              <a:lnSpc>
                <a:spcPct val="150000"/>
              </a:lnSpc>
              <a:spcBef>
                <a:spcPts val="0"/>
              </a:spcBef>
              <a:spcAft>
                <a:spcPts val="0"/>
              </a:spcAft>
              <a:buSzPts val="1800"/>
              <a:buChar char="–"/>
            </a:pPr>
            <a:r>
              <a:rPr lang="en-US"/>
              <a:t>Requires good understanding of system design</a:t>
            </a:r>
            <a:endParaRPr/>
          </a:p>
          <a:p>
            <a:pPr marL="457200" lvl="0" indent="-342900" algn="l" rtl="0">
              <a:lnSpc>
                <a:spcPct val="150000"/>
              </a:lnSpc>
              <a:spcBef>
                <a:spcPts val="0"/>
              </a:spcBef>
              <a:spcAft>
                <a:spcPts val="0"/>
              </a:spcAft>
              <a:buSzPts val="1800"/>
              <a:buChar char="•"/>
            </a:pPr>
            <a:r>
              <a:rPr lang="en-US"/>
              <a:t>Find test points</a:t>
            </a:r>
            <a:endParaRPr/>
          </a:p>
          <a:p>
            <a:pPr marL="914400" lvl="1" indent="-342900" algn="l" rtl="0">
              <a:lnSpc>
                <a:spcPct val="150000"/>
              </a:lnSpc>
              <a:spcBef>
                <a:spcPts val="0"/>
              </a:spcBef>
              <a:spcAft>
                <a:spcPts val="0"/>
              </a:spcAft>
              <a:buSzPts val="1800"/>
              <a:buChar char="–"/>
            </a:pPr>
            <a:r>
              <a:rPr lang="en-US"/>
              <a:t>Based on analysis of effects</a:t>
            </a:r>
            <a:endParaRPr/>
          </a:p>
          <a:p>
            <a:pPr marL="457200" lvl="0" indent="-342900" algn="l" rtl="0">
              <a:lnSpc>
                <a:spcPct val="150000"/>
              </a:lnSpc>
              <a:spcBef>
                <a:spcPts val="0"/>
              </a:spcBef>
              <a:spcAft>
                <a:spcPts val="0"/>
              </a:spcAft>
              <a:buSzPts val="1800"/>
              <a:buChar char="•"/>
            </a:pPr>
            <a:r>
              <a:rPr lang="en-US"/>
              <a:t>Break dependencies using safe refactoring techniques</a:t>
            </a:r>
            <a:endParaRPr/>
          </a:p>
          <a:p>
            <a:pPr marL="457200" lvl="0" indent="-342900" algn="l" rtl="0">
              <a:lnSpc>
                <a:spcPct val="150000"/>
              </a:lnSpc>
              <a:spcBef>
                <a:spcPts val="0"/>
              </a:spcBef>
              <a:spcAft>
                <a:spcPts val="0"/>
              </a:spcAft>
              <a:buSzPts val="1800"/>
              <a:buChar char="•"/>
            </a:pPr>
            <a:r>
              <a:rPr lang="en-US"/>
              <a:t>Write tests</a:t>
            </a:r>
            <a:endParaRPr/>
          </a:p>
          <a:p>
            <a:pPr marL="457200" lvl="0" indent="-342900" algn="l" rtl="0">
              <a:lnSpc>
                <a:spcPct val="150000"/>
              </a:lnSpc>
              <a:spcBef>
                <a:spcPts val="0"/>
              </a:spcBef>
              <a:spcAft>
                <a:spcPts val="0"/>
              </a:spcAft>
              <a:buSzPts val="1800"/>
              <a:buChar char="•"/>
            </a:pPr>
            <a:r>
              <a:rPr lang="en-US"/>
              <a:t>Make changes and refactor</a:t>
            </a:r>
            <a:endParaRPr/>
          </a:p>
        </p:txBody>
      </p:sp>
      <p:sp>
        <p:nvSpPr>
          <p:cNvPr id="810" name="Google Shape;810;p12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Introducing Unit Tests to Legacy Code</a:t>
            </a:r>
            <a:endParaRPr/>
          </a:p>
        </p:txBody>
      </p:sp>
    </p:spTree>
  </p:cSld>
  <p:clrMapOvr>
    <a:masterClrMapping/>
  </p:clrMapOvr>
</p:sld>
</file>

<file path=ppt/slides/slide109.xml><?xml version="1.0" encoding="utf-8"?>
<p:sld xmlns:a="http://schemas.openxmlformats.org/drawingml/2006/main" xmlns:r="http://schemas.openxmlformats.org/officeDocument/2006/relationships" xmlns:p="http://schemas.openxmlformats.org/presentationml/2006/main">
  <p:cSld>
    <p:spTree>
      <p:nvGrpSpPr>
        <p:cNvPr id="1" name="Shape 814"/>
        <p:cNvGrpSpPr/>
        <p:nvPr/>
      </p:nvGrpSpPr>
      <p:grpSpPr>
        <a:xfrm>
          <a:off x="0" y="0"/>
          <a:ext cx="0" cy="0"/>
          <a:chOff x="0" y="0"/>
          <a:chExt cx="0" cy="0"/>
        </a:xfrm>
      </p:grpSpPr>
      <p:sp>
        <p:nvSpPr>
          <p:cNvPr id="815" name="Google Shape;815;p12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109</a:t>
            </a:fld>
            <a:endParaRPr/>
          </a:p>
        </p:txBody>
      </p:sp>
      <p:sp>
        <p:nvSpPr>
          <p:cNvPr id="816" name="Google Shape;816;p12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Identify method that will change</a:t>
            </a:r>
            <a:endParaRPr/>
          </a:p>
          <a:p>
            <a:pPr marL="914400" lvl="1" indent="-342900" algn="l" rtl="0">
              <a:lnSpc>
                <a:spcPct val="150000"/>
              </a:lnSpc>
              <a:spcBef>
                <a:spcPts val="0"/>
              </a:spcBef>
              <a:spcAft>
                <a:spcPts val="0"/>
              </a:spcAft>
              <a:buSzPts val="1800"/>
              <a:buChar char="–"/>
            </a:pPr>
            <a:r>
              <a:rPr lang="en-US"/>
              <a:t>If it has a return value, examine its callers</a:t>
            </a:r>
            <a:endParaRPr/>
          </a:p>
          <a:p>
            <a:pPr marL="457200" lvl="0" indent="-342900" algn="l" rtl="0">
              <a:lnSpc>
                <a:spcPct val="150000"/>
              </a:lnSpc>
              <a:spcBef>
                <a:spcPts val="0"/>
              </a:spcBef>
              <a:spcAft>
                <a:spcPts val="0"/>
              </a:spcAft>
              <a:buSzPts val="1800"/>
              <a:buChar char="•"/>
            </a:pPr>
            <a:r>
              <a:rPr lang="en-US"/>
              <a:t>Determine if it modifies any values</a:t>
            </a:r>
            <a:endParaRPr/>
          </a:p>
          <a:p>
            <a:pPr marL="914400" lvl="1" indent="-342900" algn="l" rtl="0">
              <a:lnSpc>
                <a:spcPct val="150000"/>
              </a:lnSpc>
              <a:spcBef>
                <a:spcPts val="0"/>
              </a:spcBef>
              <a:spcAft>
                <a:spcPts val="0"/>
              </a:spcAft>
              <a:buSzPts val="1800"/>
              <a:buChar char="–"/>
            </a:pPr>
            <a:r>
              <a:rPr lang="en-US"/>
              <a:t>If so, examine methods that use those values</a:t>
            </a:r>
            <a:endParaRPr/>
          </a:p>
          <a:p>
            <a:pPr marL="914400" lvl="1" indent="-342900" algn="l" rtl="0">
              <a:lnSpc>
                <a:spcPct val="150000"/>
              </a:lnSpc>
              <a:spcBef>
                <a:spcPts val="0"/>
              </a:spcBef>
              <a:spcAft>
                <a:spcPts val="0"/>
              </a:spcAft>
              <a:buSzPts val="1800"/>
              <a:buChar char="–"/>
            </a:pPr>
            <a:r>
              <a:rPr lang="en-US"/>
              <a:t>Also examine methods that use those methods</a:t>
            </a:r>
            <a:endParaRPr/>
          </a:p>
          <a:p>
            <a:pPr marL="914400" lvl="1" indent="-342900" algn="l" rtl="0">
              <a:lnSpc>
                <a:spcPct val="150000"/>
              </a:lnSpc>
              <a:spcBef>
                <a:spcPts val="0"/>
              </a:spcBef>
              <a:spcAft>
                <a:spcPts val="0"/>
              </a:spcAft>
              <a:buSzPts val="1800"/>
              <a:buChar char="–"/>
            </a:pPr>
            <a:r>
              <a:rPr lang="en-US"/>
              <a:t>Make sure you examine super/subclasses</a:t>
            </a:r>
            <a:endParaRPr/>
          </a:p>
          <a:p>
            <a:pPr marL="457200" lvl="0" indent="-342900" algn="l" rtl="0">
              <a:lnSpc>
                <a:spcPct val="150000"/>
              </a:lnSpc>
              <a:spcBef>
                <a:spcPts val="0"/>
              </a:spcBef>
              <a:spcAft>
                <a:spcPts val="0"/>
              </a:spcAft>
              <a:buSzPts val="1800"/>
              <a:buChar char="•"/>
            </a:pPr>
            <a:r>
              <a:rPr lang="en-US"/>
              <a:t>Examine parameters to the methods</a:t>
            </a:r>
            <a:endParaRPr/>
          </a:p>
          <a:p>
            <a:pPr marL="457200" lvl="0" indent="-342900" algn="l" rtl="0">
              <a:lnSpc>
                <a:spcPct val="150000"/>
              </a:lnSpc>
              <a:spcBef>
                <a:spcPts val="0"/>
              </a:spcBef>
              <a:spcAft>
                <a:spcPts val="0"/>
              </a:spcAft>
              <a:buSzPts val="1800"/>
              <a:buChar char="•"/>
            </a:pPr>
            <a:r>
              <a:rPr lang="en-US"/>
              <a:t>Examine global variables and static data modified in any of the identified methods</a:t>
            </a:r>
            <a:endParaRPr/>
          </a:p>
        </p:txBody>
      </p:sp>
      <p:sp>
        <p:nvSpPr>
          <p:cNvPr id="817" name="Google Shape;817;p12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Effects Analysis</a:t>
            </a:r>
            <a:endParaRPr/>
          </a:p>
        </p:txBody>
      </p:sp>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Shape 170"/>
        <p:cNvGrpSpPr/>
        <p:nvPr/>
      </p:nvGrpSpPr>
      <p:grpSpPr>
        <a:xfrm>
          <a:off x="0" y="0"/>
          <a:ext cx="0" cy="0"/>
          <a:chOff x="0" y="0"/>
          <a:chExt cx="0" cy="0"/>
        </a:xfrm>
      </p:grpSpPr>
      <p:sp>
        <p:nvSpPr>
          <p:cNvPr id="2" name="Title 1">
            <a:extLst>
              <a:ext uri="{FF2B5EF4-FFF2-40B4-BE49-F238E27FC236}">
                <a16:creationId xmlns:a16="http://schemas.microsoft.com/office/drawing/2014/main" id="{25AE0F25-4120-3D43-8B7F-7CCDBA57D1B5}"/>
              </a:ext>
            </a:extLst>
          </p:cNvPr>
          <p:cNvSpPr>
            <a:spLocks noGrp="1"/>
          </p:cNvSpPr>
          <p:nvPr>
            <p:ph type="title"/>
          </p:nvPr>
        </p:nvSpPr>
        <p:spPr/>
        <p:txBody>
          <a:bodyPr/>
          <a:lstStyle/>
          <a:p>
            <a:endParaRPr lang="en-US"/>
          </a:p>
        </p:txBody>
      </p:sp>
      <p:sp>
        <p:nvSpPr>
          <p:cNvPr id="3" name="Text Placeholder 2">
            <a:extLst>
              <a:ext uri="{FF2B5EF4-FFF2-40B4-BE49-F238E27FC236}">
                <a16:creationId xmlns:a16="http://schemas.microsoft.com/office/drawing/2014/main" id="{9F0D2AAC-A0E3-FF4E-BFA2-2BD7E823D11A}"/>
              </a:ext>
            </a:extLst>
          </p:cNvPr>
          <p:cNvSpPr>
            <a:spLocks noGrp="1"/>
          </p:cNvSpPr>
          <p:nvPr>
            <p:ph type="body" idx="1"/>
          </p:nvPr>
        </p:nvSpPr>
        <p:spPr/>
        <p:txBody>
          <a:bodyPr/>
          <a:lstStyle/>
          <a:p>
            <a:endParaRPr lang="en-US" dirty="0"/>
          </a:p>
        </p:txBody>
      </p:sp>
      <p:sp useBgFill="1">
        <p:nvSpPr>
          <p:cNvPr id="12" name="Rectangle 255">
            <a:extLst>
              <a:ext uri="{FF2B5EF4-FFF2-40B4-BE49-F238E27FC236}">
                <a16:creationId xmlns:a16="http://schemas.microsoft.com/office/drawing/2014/main" id="{35E80AAE-647F-1C40-9861-7ED91FBE62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sp>
        <p:nvSpPr>
          <p:cNvPr id="13" name="Google Shape;173;p29">
            <a:extLst>
              <a:ext uri="{FF2B5EF4-FFF2-40B4-BE49-F238E27FC236}">
                <a16:creationId xmlns:a16="http://schemas.microsoft.com/office/drawing/2014/main" id="{7E3EC9E7-61EB-6449-8243-50F6B11F2C18}"/>
              </a:ext>
            </a:extLst>
          </p:cNvPr>
          <p:cNvSpPr txBox="1">
            <a:spLocks/>
          </p:cNvSpPr>
          <p:nvPr/>
        </p:nvSpPr>
        <p:spPr>
          <a:xfrm>
            <a:off x="678730" y="830895"/>
            <a:ext cx="4938773" cy="785003"/>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r>
              <a:rPr lang="en-US" sz="3200">
                <a:latin typeface="Dank Mono" pitchFamily="49" charset="77"/>
              </a:rPr>
              <a:t>The </a:t>
            </a:r>
            <a:r>
              <a:rPr lang="en-US" sz="3200" b="1">
                <a:latin typeface="Dank Mono" pitchFamily="49" charset="77"/>
              </a:rPr>
              <a:t>Three</a:t>
            </a:r>
            <a:r>
              <a:rPr lang="en-US" sz="3200">
                <a:latin typeface="Dank Mono" pitchFamily="49" charset="77"/>
              </a:rPr>
              <a:t> Laws of TDD</a:t>
            </a:r>
            <a:endParaRPr lang="en-US" sz="3200" dirty="0">
              <a:latin typeface="Dank Mono" pitchFamily="49" charset="77"/>
            </a:endParaRPr>
          </a:p>
        </p:txBody>
      </p:sp>
      <p:sp>
        <p:nvSpPr>
          <p:cNvPr id="14" name="Google Shape;172;p29">
            <a:extLst>
              <a:ext uri="{FF2B5EF4-FFF2-40B4-BE49-F238E27FC236}">
                <a16:creationId xmlns:a16="http://schemas.microsoft.com/office/drawing/2014/main" id="{458D6069-D97A-DE42-9F52-309D224FDA88}"/>
              </a:ext>
            </a:extLst>
          </p:cNvPr>
          <p:cNvSpPr txBox="1">
            <a:spLocks/>
          </p:cNvSpPr>
          <p:nvPr/>
        </p:nvSpPr>
        <p:spPr>
          <a:xfrm>
            <a:off x="678729" y="1795871"/>
            <a:ext cx="5071066" cy="2318769"/>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457200" marR="0" lvl="0" indent="-342900" algn="l" rtl="0">
              <a:lnSpc>
                <a:spcPct val="100000"/>
              </a:lnSpc>
              <a:spcBef>
                <a:spcPts val="64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1pPr>
            <a:lvl2pPr marL="914400" marR="0" lvl="1" indent="-342900" algn="l" rtl="0">
              <a:lnSpc>
                <a:spcPct val="100000"/>
              </a:lnSpc>
              <a:spcBef>
                <a:spcPts val="56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2pPr>
            <a:lvl3pPr marL="1371600" marR="0" lvl="2" indent="-342900" algn="l" rtl="0">
              <a:lnSpc>
                <a:spcPct val="100000"/>
              </a:lnSpc>
              <a:spcBef>
                <a:spcPts val="48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3pPr>
            <a:lvl4pPr marL="1828800" marR="0" lvl="3"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4pPr>
            <a:lvl5pPr marL="2286000" marR="0" lvl="4"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5pPr>
            <a:lvl6pPr marL="2743200" marR="0" lvl="5"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6pPr>
            <a:lvl7pPr marL="3200400" marR="0" lvl="6"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7pPr>
            <a:lvl8pPr marL="3657600" marR="0" lvl="7"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8pPr>
            <a:lvl9pPr marL="4114800" marR="0" lvl="8"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9pPr>
          </a:lstStyle>
          <a:p>
            <a:pPr marL="0" indent="0">
              <a:buFont typeface="Avenir"/>
              <a:buNone/>
            </a:pPr>
            <a:r>
              <a:rPr lang="en-US" sz="1600" dirty="0">
                <a:latin typeface="Garamond" panose="02020404030301010803" pitchFamily="18" charset="0"/>
              </a:rPr>
              <a:t>1. Only write production code to make a failing unit test pass</a:t>
            </a:r>
            <a:br>
              <a:rPr lang="en-US" sz="1600" dirty="0">
                <a:latin typeface="Garamond" panose="02020404030301010803" pitchFamily="18" charset="0"/>
              </a:rPr>
            </a:br>
            <a:endParaRPr lang="en-US" sz="1600" dirty="0">
              <a:latin typeface="Garamond" panose="02020404030301010803" pitchFamily="18" charset="0"/>
            </a:endParaRPr>
          </a:p>
          <a:p>
            <a:pPr marL="0" indent="0">
              <a:buFont typeface="Avenir"/>
              <a:buNone/>
            </a:pPr>
            <a:r>
              <a:rPr lang="en-US" sz="1600" dirty="0">
                <a:latin typeface="Garamond" panose="02020404030301010803" pitchFamily="18" charset="0"/>
              </a:rPr>
              <a:t>2. Only write enough of a unit test to make the test fail</a:t>
            </a:r>
            <a:br>
              <a:rPr lang="en-US" sz="1600" dirty="0">
                <a:latin typeface="Garamond" panose="02020404030301010803" pitchFamily="18" charset="0"/>
              </a:rPr>
            </a:br>
            <a:endParaRPr lang="en-US" sz="1600" dirty="0">
              <a:latin typeface="Garamond" panose="02020404030301010803" pitchFamily="18" charset="0"/>
            </a:endParaRPr>
          </a:p>
          <a:p>
            <a:pPr marL="0" indent="0">
              <a:buFont typeface="Avenir"/>
              <a:buNone/>
            </a:pPr>
            <a:r>
              <a:rPr lang="en-US" sz="1600" dirty="0">
                <a:latin typeface="Garamond" panose="02020404030301010803" pitchFamily="18" charset="0"/>
              </a:rPr>
              <a:t>3. Only write enough implementation to make failing test pass</a:t>
            </a:r>
          </a:p>
        </p:txBody>
      </p:sp>
      <p:sp>
        <p:nvSpPr>
          <p:cNvPr id="15" name="Rectangle 256">
            <a:extLst>
              <a:ext uri="{FF2B5EF4-FFF2-40B4-BE49-F238E27FC236}">
                <a16:creationId xmlns:a16="http://schemas.microsoft.com/office/drawing/2014/main" id="{654E1FA4-03EB-1440-A166-41BD128C533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5749796" y="404952"/>
            <a:ext cx="3394204" cy="4333595"/>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6" name="Rectangle 257">
            <a:extLst>
              <a:ext uri="{FF2B5EF4-FFF2-40B4-BE49-F238E27FC236}">
                <a16:creationId xmlns:a16="http://schemas.microsoft.com/office/drawing/2014/main" id="{FE37139B-2408-8645-98C9-0D2D402520D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04952"/>
            <a:ext cx="9144000" cy="4800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17" name="Rectangle 258">
            <a:extLst>
              <a:ext uri="{FF2B5EF4-FFF2-40B4-BE49-F238E27FC236}">
                <a16:creationId xmlns:a16="http://schemas.microsoft.com/office/drawing/2014/main" id="{2F4C081E-B57A-EB4E-AD59-357FB97C78A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690541"/>
            <a:ext cx="9144000" cy="4800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schemeClr val="tx2"/>
              </a:solidFill>
            </a:endParaRPr>
          </a:p>
        </p:txBody>
      </p:sp>
      <p:sp>
        <p:nvSpPr>
          <p:cNvPr id="18" name="Rectangle 259">
            <a:extLst>
              <a:ext uri="{FF2B5EF4-FFF2-40B4-BE49-F238E27FC236}">
                <a16:creationId xmlns:a16="http://schemas.microsoft.com/office/drawing/2014/main" id="{3A9A703C-8595-5548-82E7-E37C185498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2062034" y="2547748"/>
            <a:ext cx="5143502" cy="48006"/>
          </a:xfrm>
          <a:prstGeom prst="rect">
            <a:avLst/>
          </a:prstGeom>
          <a:solidFill>
            <a:schemeClr val="tx2">
              <a:lumMod val="5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9" name="Picture 2" descr="Learning Test-Driven Development With Javascript: Laws of TDD - That TDD  Fellow | Tech Blog | Screencasts">
            <a:extLst>
              <a:ext uri="{FF2B5EF4-FFF2-40B4-BE49-F238E27FC236}">
                <a16:creationId xmlns:a16="http://schemas.microsoft.com/office/drawing/2014/main" id="{D5D31015-89BF-B24A-9A27-715B7A84B3E9}"/>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5987664" y="1484621"/>
            <a:ext cx="2918467" cy="2174257"/>
          </a:xfrm>
          <a:prstGeom prst="rect">
            <a:avLst/>
          </a:prstGeom>
          <a:noFill/>
          <a:extLst>
            <a:ext uri="{909E8E84-426E-40DD-AFC4-6F175D3DCCD1}">
              <a14:hiddenFill xmlns:a14="http://schemas.microsoft.com/office/drawing/2010/main">
                <a:solidFill>
                  <a:srgbClr val="FFFFFF"/>
                </a:solidFill>
              </a14:hiddenFill>
            </a:ext>
          </a:extLst>
        </p:spPr>
      </p:pic>
      <p:pic>
        <p:nvPicPr>
          <p:cNvPr id="20" name="Picture 19">
            <a:extLst>
              <a:ext uri="{FF2B5EF4-FFF2-40B4-BE49-F238E27FC236}">
                <a16:creationId xmlns:a16="http://schemas.microsoft.com/office/drawing/2014/main" id="{298017D7-A4A7-A44C-97A6-CED091F6AC27}"/>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1861930363"/>
      </p:ext>
    </p:extLst>
  </p:cSld>
  <p:clrMapOvr>
    <a:masterClrMapping/>
  </p:clrMapOvr>
</p:sld>
</file>

<file path=ppt/slides/slide110.xml><?xml version="1.0" encoding="utf-8"?>
<p:sld xmlns:a="http://schemas.openxmlformats.org/drawingml/2006/main" xmlns:r="http://schemas.openxmlformats.org/officeDocument/2006/relationships" xmlns:p="http://schemas.openxmlformats.org/presentationml/2006/main">
  <p:cSld>
    <p:spTree>
      <p:nvGrpSpPr>
        <p:cNvPr id="1" name="Shape 821"/>
        <p:cNvGrpSpPr/>
        <p:nvPr/>
      </p:nvGrpSpPr>
      <p:grpSpPr>
        <a:xfrm>
          <a:off x="0" y="0"/>
          <a:ext cx="0" cy="0"/>
          <a:chOff x="0" y="0"/>
          <a:chExt cx="0" cy="0"/>
        </a:xfrm>
      </p:grpSpPr>
      <p:sp>
        <p:nvSpPr>
          <p:cNvPr id="822" name="Google Shape;822;p12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110</a:t>
            </a:fld>
            <a:endParaRPr/>
          </a:p>
        </p:txBody>
      </p:sp>
      <p:sp>
        <p:nvSpPr>
          <p:cNvPr id="823" name="Google Shape;823;p12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Two reasons to break dependencies when putting tests into place</a:t>
            </a:r>
            <a:endParaRPr/>
          </a:p>
          <a:p>
            <a:pPr marL="914400" lvl="1" indent="-342900" algn="l" rtl="0">
              <a:lnSpc>
                <a:spcPct val="150000"/>
              </a:lnSpc>
              <a:spcBef>
                <a:spcPts val="0"/>
              </a:spcBef>
              <a:spcAft>
                <a:spcPts val="0"/>
              </a:spcAft>
              <a:buSzPts val="1800"/>
              <a:buChar char="–"/>
            </a:pPr>
            <a:r>
              <a:rPr lang="en-US"/>
              <a:t>To sense - when we can’t access computation results</a:t>
            </a:r>
            <a:endParaRPr/>
          </a:p>
          <a:p>
            <a:pPr marL="914400" lvl="1" indent="-342900" algn="l" rtl="0">
              <a:lnSpc>
                <a:spcPct val="150000"/>
              </a:lnSpc>
              <a:spcBef>
                <a:spcPts val="0"/>
              </a:spcBef>
              <a:spcAft>
                <a:spcPts val="0"/>
              </a:spcAft>
              <a:buSzPts val="1800"/>
              <a:buChar char="–"/>
            </a:pPr>
            <a:r>
              <a:rPr lang="en-US"/>
              <a:t>To separate - when we can’t get code to run in a test harness</a:t>
            </a:r>
            <a:endParaRPr/>
          </a:p>
          <a:p>
            <a:pPr marL="457200" lvl="0" indent="-342900" algn="l" rtl="0">
              <a:lnSpc>
                <a:spcPct val="150000"/>
              </a:lnSpc>
              <a:spcBef>
                <a:spcPts val="0"/>
              </a:spcBef>
              <a:spcAft>
                <a:spcPts val="0"/>
              </a:spcAft>
              <a:buSzPts val="1800"/>
              <a:buChar char="•"/>
            </a:pPr>
            <a:r>
              <a:rPr lang="en-US"/>
              <a:t>Primary technique - fake collaborators</a:t>
            </a:r>
            <a:endParaRPr/>
          </a:p>
          <a:p>
            <a:pPr marL="914400" lvl="1" indent="-342900" algn="l" rtl="0">
              <a:lnSpc>
                <a:spcPct val="150000"/>
              </a:lnSpc>
              <a:spcBef>
                <a:spcPts val="0"/>
              </a:spcBef>
              <a:spcAft>
                <a:spcPts val="0"/>
              </a:spcAft>
              <a:buSzPts val="1800"/>
              <a:buChar char="–"/>
            </a:pPr>
            <a:r>
              <a:rPr lang="en-US"/>
              <a:t>Impersonate a collaborator of the class under test</a:t>
            </a:r>
            <a:endParaRPr/>
          </a:p>
        </p:txBody>
      </p:sp>
      <p:sp>
        <p:nvSpPr>
          <p:cNvPr id="824" name="Google Shape;824;p12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Breaking Dependencies</a:t>
            </a:r>
            <a:endParaRPr/>
          </a:p>
        </p:txBody>
      </p:sp>
    </p:spTree>
  </p:cSld>
  <p:clrMapOvr>
    <a:masterClrMapping/>
  </p:clrMapOvr>
</p:sld>
</file>

<file path=ppt/slides/slide111.xml><?xml version="1.0" encoding="utf-8"?>
<p:sld xmlns:a="http://schemas.openxmlformats.org/drawingml/2006/main" xmlns:r="http://schemas.openxmlformats.org/officeDocument/2006/relationships" xmlns:p="http://schemas.openxmlformats.org/presentationml/2006/main" show="0">
  <p:cSld>
    <p:spTree>
      <p:nvGrpSpPr>
        <p:cNvPr id="1" name="Shape 828"/>
        <p:cNvGrpSpPr/>
        <p:nvPr/>
      </p:nvGrpSpPr>
      <p:grpSpPr>
        <a:xfrm>
          <a:off x="0" y="0"/>
          <a:ext cx="0" cy="0"/>
          <a:chOff x="0" y="0"/>
          <a:chExt cx="0" cy="0"/>
        </a:xfrm>
      </p:grpSpPr>
      <p:sp>
        <p:nvSpPr>
          <p:cNvPr id="829" name="Google Shape;829;p12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111</a:t>
            </a:fld>
            <a:endParaRPr/>
          </a:p>
        </p:txBody>
      </p:sp>
      <p:sp>
        <p:nvSpPr>
          <p:cNvPr id="830" name="Google Shape;830;p12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15000"/>
              </a:lnSpc>
              <a:spcBef>
                <a:spcPts val="640"/>
              </a:spcBef>
              <a:spcAft>
                <a:spcPts val="0"/>
              </a:spcAft>
              <a:buSzPts val="1800"/>
              <a:buChar char="•"/>
            </a:pPr>
            <a:r>
              <a:rPr lang="en-US"/>
              <a:t>Code place allowing you to alter behavior</a:t>
            </a:r>
            <a:endParaRPr/>
          </a:p>
          <a:p>
            <a:pPr marL="914400" marR="0" lvl="1" indent="-342900" algn="l" rtl="0">
              <a:lnSpc>
                <a:spcPct val="115000"/>
              </a:lnSpc>
              <a:spcBef>
                <a:spcPts val="0"/>
              </a:spcBef>
              <a:spcAft>
                <a:spcPts val="0"/>
              </a:spcAft>
              <a:buSzPts val="1800"/>
              <a:buChar char="–"/>
            </a:pPr>
            <a:r>
              <a:rPr lang="en-US"/>
              <a:t>Without editing that place</a:t>
            </a:r>
            <a:endParaRPr/>
          </a:p>
          <a:p>
            <a:pPr marL="457200" marR="0" lvl="0" indent="-342900" algn="l" rtl="0">
              <a:lnSpc>
                <a:spcPct val="115000"/>
              </a:lnSpc>
              <a:spcBef>
                <a:spcPts val="0"/>
              </a:spcBef>
              <a:spcAft>
                <a:spcPts val="0"/>
              </a:spcAft>
              <a:buSzPts val="1800"/>
              <a:buChar char="•"/>
            </a:pPr>
            <a:r>
              <a:rPr lang="en-US"/>
              <a:t>Most Java seams based on polymorphism</a:t>
            </a:r>
            <a:endParaRPr/>
          </a:p>
          <a:p>
            <a:pPr marL="914400" marR="0" lvl="1" indent="-342900" algn="l" rtl="0">
              <a:lnSpc>
                <a:spcPct val="115000"/>
              </a:lnSpc>
              <a:spcBef>
                <a:spcPts val="0"/>
              </a:spcBef>
              <a:spcAft>
                <a:spcPts val="0"/>
              </a:spcAft>
              <a:buSzPts val="1800"/>
              <a:buChar char="–"/>
            </a:pPr>
            <a:r>
              <a:rPr lang="en-US"/>
              <a:t>Known as object seams</a:t>
            </a:r>
            <a:endParaRPr/>
          </a:p>
          <a:p>
            <a:pPr marL="457200" marR="0" lvl="0" indent="0" algn="l" rtl="0">
              <a:lnSpc>
                <a:spcPct val="100000"/>
              </a:lnSpc>
              <a:spcBef>
                <a:spcPts val="640"/>
              </a:spcBef>
              <a:spcAft>
                <a:spcPts val="0"/>
              </a:spcAft>
              <a:buNone/>
            </a:pPr>
            <a:r>
              <a:rPr lang="en-US" sz="1200">
                <a:latin typeface="Consolas"/>
                <a:ea typeface="Consolas"/>
                <a:cs typeface="Consolas"/>
                <a:sym typeface="Consolas"/>
              </a:rPr>
              <a:t>public int value() {</a:t>
            </a:r>
            <a:endParaRPr sz="1200">
              <a:latin typeface="Consolas"/>
              <a:ea typeface="Consolas"/>
              <a:cs typeface="Consolas"/>
              <a:sym typeface="Consolas"/>
            </a:endParaRPr>
          </a:p>
          <a:p>
            <a:pPr marL="914400" marR="0" lvl="0" indent="0" algn="l" rtl="0">
              <a:lnSpc>
                <a:spcPct val="100000"/>
              </a:lnSpc>
              <a:spcBef>
                <a:spcPts val="640"/>
              </a:spcBef>
              <a:spcAft>
                <a:spcPts val="0"/>
              </a:spcAft>
              <a:buNone/>
            </a:pPr>
            <a:r>
              <a:rPr lang="en-US" sz="1200">
                <a:latin typeface="Consolas"/>
                <a:ea typeface="Consolas"/>
                <a:cs typeface="Consolas"/>
                <a:sym typeface="Consolas"/>
              </a:rPr>
              <a:t>if (null == holding)</a:t>
            </a:r>
            <a:endParaRPr sz="1200">
              <a:latin typeface="Consolas"/>
              <a:ea typeface="Consolas"/>
              <a:cs typeface="Consolas"/>
              <a:sym typeface="Consolas"/>
            </a:endParaRPr>
          </a:p>
          <a:p>
            <a:pPr marL="1371600" marR="0" lvl="0" indent="0" algn="l" rtl="0">
              <a:lnSpc>
                <a:spcPct val="100000"/>
              </a:lnSpc>
              <a:spcBef>
                <a:spcPts val="640"/>
              </a:spcBef>
              <a:spcAft>
                <a:spcPts val="0"/>
              </a:spcAft>
              <a:buNone/>
            </a:pPr>
            <a:r>
              <a:rPr lang="en-US" sz="1200">
                <a:latin typeface="Consolas"/>
                <a:ea typeface="Consolas"/>
                <a:cs typeface="Consolas"/>
                <a:sym typeface="Consolas"/>
              </a:rPr>
              <a:t>return 0;</a:t>
            </a:r>
            <a:endParaRPr sz="1200">
              <a:latin typeface="Consolas"/>
              <a:ea typeface="Consolas"/>
              <a:cs typeface="Consolas"/>
              <a:sym typeface="Consolas"/>
            </a:endParaRPr>
          </a:p>
          <a:p>
            <a:pPr marL="914400" marR="0" lvl="0" indent="0" algn="l" rtl="0">
              <a:lnSpc>
                <a:spcPct val="100000"/>
              </a:lnSpc>
              <a:spcBef>
                <a:spcPts val="640"/>
              </a:spcBef>
              <a:spcAft>
                <a:spcPts val="0"/>
              </a:spcAft>
              <a:buNone/>
            </a:pPr>
            <a:r>
              <a:rPr lang="en-US" sz="1200">
                <a:latin typeface="Consolas"/>
                <a:ea typeface="Consolas"/>
                <a:cs typeface="Consolas"/>
                <a:sym typeface="Consolas"/>
              </a:rPr>
              <a:t>int price = stockLookupService.price(holding.getSymbol());</a:t>
            </a:r>
            <a:endParaRPr sz="1200">
              <a:latin typeface="Consolas"/>
              <a:ea typeface="Consolas"/>
              <a:cs typeface="Consolas"/>
              <a:sym typeface="Consolas"/>
            </a:endParaRPr>
          </a:p>
          <a:p>
            <a:pPr marL="914400" marR="0" lvl="0" indent="0" algn="l" rtl="0">
              <a:lnSpc>
                <a:spcPct val="100000"/>
              </a:lnSpc>
              <a:spcBef>
                <a:spcPts val="640"/>
              </a:spcBef>
              <a:spcAft>
                <a:spcPts val="0"/>
              </a:spcAft>
              <a:buNone/>
            </a:pPr>
            <a:r>
              <a:rPr lang="en-US" sz="1200">
                <a:latin typeface="Consolas"/>
                <a:ea typeface="Consolas"/>
                <a:cs typeface="Consolas"/>
                <a:sym typeface="Consolas"/>
              </a:rPr>
              <a:t>return price * holding.getShares();</a:t>
            </a:r>
            <a:endParaRPr sz="1200">
              <a:latin typeface="Consolas"/>
              <a:ea typeface="Consolas"/>
              <a:cs typeface="Consolas"/>
              <a:sym typeface="Consolas"/>
            </a:endParaRPr>
          </a:p>
          <a:p>
            <a:pPr marL="457200" marR="0" lvl="0" indent="0" algn="l" rtl="0">
              <a:lnSpc>
                <a:spcPct val="100000"/>
              </a:lnSpc>
              <a:spcBef>
                <a:spcPts val="640"/>
              </a:spcBef>
              <a:spcAft>
                <a:spcPts val="0"/>
              </a:spcAft>
              <a:buNone/>
            </a:pPr>
            <a:r>
              <a:rPr lang="en-US" sz="1200">
                <a:latin typeface="Consolas"/>
                <a:ea typeface="Consolas"/>
                <a:cs typeface="Consolas"/>
                <a:sym typeface="Consolas"/>
              </a:rPr>
              <a:t>}</a:t>
            </a:r>
            <a:endParaRPr sz="1200">
              <a:latin typeface="Consolas"/>
              <a:ea typeface="Consolas"/>
              <a:cs typeface="Consolas"/>
              <a:sym typeface="Consolas"/>
            </a:endParaRPr>
          </a:p>
          <a:p>
            <a:pPr marL="457200" marR="0" lvl="0" indent="-342900" algn="l" rtl="0">
              <a:lnSpc>
                <a:spcPct val="115000"/>
              </a:lnSpc>
              <a:spcBef>
                <a:spcPts val="640"/>
              </a:spcBef>
              <a:spcAft>
                <a:spcPts val="0"/>
              </a:spcAft>
              <a:buSzPts val="1800"/>
              <a:buChar char="•"/>
            </a:pPr>
            <a:r>
              <a:rPr lang="en-US"/>
              <a:t>The call to price() is a seam</a:t>
            </a:r>
            <a:endParaRPr/>
          </a:p>
          <a:p>
            <a:pPr marL="914400" marR="0" lvl="1" indent="-342900" algn="l" rtl="0">
              <a:lnSpc>
                <a:spcPct val="115000"/>
              </a:lnSpc>
              <a:spcBef>
                <a:spcPts val="0"/>
              </a:spcBef>
              <a:spcAft>
                <a:spcPts val="0"/>
              </a:spcAft>
              <a:buSzPts val="1800"/>
              <a:buChar char="–"/>
            </a:pPr>
            <a:r>
              <a:rPr lang="en-US"/>
              <a:t>Can replace the reference stockLookupService</a:t>
            </a:r>
            <a:endParaRPr/>
          </a:p>
        </p:txBody>
      </p:sp>
      <p:sp>
        <p:nvSpPr>
          <p:cNvPr id="831" name="Google Shape;831;p12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Seams</a:t>
            </a:r>
            <a:endParaRPr/>
          </a:p>
        </p:txBody>
      </p:sp>
    </p:spTree>
  </p:cSld>
  <p:clrMapOvr>
    <a:masterClrMapping/>
  </p:clrMapOvr>
</p:sld>
</file>

<file path=ppt/slides/slide112.xml><?xml version="1.0" encoding="utf-8"?>
<p:sld xmlns:a="http://schemas.openxmlformats.org/drawingml/2006/main" xmlns:r="http://schemas.openxmlformats.org/officeDocument/2006/relationships" xmlns:p="http://schemas.openxmlformats.org/presentationml/2006/main">
  <p:cSld>
    <p:spTree>
      <p:nvGrpSpPr>
        <p:cNvPr id="1" name="Shape 835"/>
        <p:cNvGrpSpPr/>
        <p:nvPr/>
      </p:nvGrpSpPr>
      <p:grpSpPr>
        <a:xfrm>
          <a:off x="0" y="0"/>
          <a:ext cx="0" cy="0"/>
          <a:chOff x="0" y="0"/>
          <a:chExt cx="0" cy="0"/>
        </a:xfrm>
      </p:grpSpPr>
      <p:sp>
        <p:nvSpPr>
          <p:cNvPr id="836" name="Google Shape;836;p12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112</a:t>
            </a:fld>
            <a:endParaRPr/>
          </a:p>
        </p:txBody>
      </p:sp>
      <p:sp>
        <p:nvSpPr>
          <p:cNvPr id="837" name="Google Shape;837;p12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Any manual edits are error prone!</a:t>
            </a:r>
            <a:endParaRPr/>
          </a:p>
          <a:p>
            <a:pPr marL="457200" marR="0" lvl="0" indent="-342900" algn="l" rtl="0">
              <a:lnSpc>
                <a:spcPct val="150000"/>
              </a:lnSpc>
              <a:spcBef>
                <a:spcPts val="0"/>
              </a:spcBef>
              <a:spcAft>
                <a:spcPts val="0"/>
              </a:spcAft>
              <a:buSzPts val="1800"/>
              <a:buChar char="•"/>
            </a:pPr>
            <a:r>
              <a:rPr lang="en-US"/>
              <a:t>Rely on your IDE refactoring where possible</a:t>
            </a:r>
            <a:endParaRPr/>
          </a:p>
          <a:p>
            <a:pPr marL="457200" marR="0" lvl="0" indent="-342900" algn="l" rtl="0">
              <a:lnSpc>
                <a:spcPct val="150000"/>
              </a:lnSpc>
              <a:spcBef>
                <a:spcPts val="0"/>
              </a:spcBef>
              <a:spcAft>
                <a:spcPts val="0"/>
              </a:spcAft>
              <a:buSzPts val="1800"/>
              <a:buChar char="•"/>
            </a:pPr>
            <a:r>
              <a:rPr lang="en-US"/>
              <a:t>May need to manual refactor before you are able to write tests</a:t>
            </a:r>
            <a:endParaRPr/>
          </a:p>
          <a:p>
            <a:pPr marL="457200" marR="0" lvl="0" indent="-342900" algn="l" rtl="0">
              <a:lnSpc>
                <a:spcPct val="150000"/>
              </a:lnSpc>
              <a:spcBef>
                <a:spcPts val="0"/>
              </a:spcBef>
              <a:spcAft>
                <a:spcPts val="0"/>
              </a:spcAft>
              <a:buSzPts val="1800"/>
              <a:buChar char="•"/>
            </a:pPr>
            <a:r>
              <a:rPr lang="en-US"/>
              <a:t>Don’t do more than one thing at a time</a:t>
            </a:r>
            <a:endParaRPr/>
          </a:p>
          <a:p>
            <a:pPr marL="914400" marR="0" lvl="1" indent="-342900" algn="l" rtl="0">
              <a:lnSpc>
                <a:spcPct val="150000"/>
              </a:lnSpc>
              <a:spcBef>
                <a:spcPts val="0"/>
              </a:spcBef>
              <a:spcAft>
                <a:spcPts val="0"/>
              </a:spcAft>
              <a:buSzPts val="1800"/>
              <a:buChar char="–"/>
            </a:pPr>
            <a:r>
              <a:rPr lang="en-US"/>
              <a:t>Be hyper-aware of the impact of each keystroke</a:t>
            </a:r>
            <a:endParaRPr/>
          </a:p>
          <a:p>
            <a:pPr marL="914400" marR="0" lvl="1" indent="-342900" algn="l" rtl="0">
              <a:lnSpc>
                <a:spcPct val="150000"/>
              </a:lnSpc>
              <a:spcBef>
                <a:spcPts val="0"/>
              </a:spcBef>
              <a:spcAft>
                <a:spcPts val="0"/>
              </a:spcAft>
              <a:buSzPts val="1800"/>
              <a:buChar char="–"/>
            </a:pPr>
            <a:r>
              <a:rPr lang="en-US"/>
              <a:t>Single-goal editing</a:t>
            </a:r>
            <a:endParaRPr/>
          </a:p>
        </p:txBody>
      </p:sp>
      <p:sp>
        <p:nvSpPr>
          <p:cNvPr id="838" name="Google Shape;838;p12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 Safely</a:t>
            </a:r>
            <a:endParaRPr/>
          </a:p>
        </p:txBody>
      </p:sp>
    </p:spTree>
  </p:cSld>
  <p:clrMapOvr>
    <a:masterClrMapping/>
  </p:clrMapOvr>
</p:sld>
</file>

<file path=ppt/slides/slide113.xml><?xml version="1.0" encoding="utf-8"?>
<p:sld xmlns:a="http://schemas.openxmlformats.org/drawingml/2006/main" xmlns:r="http://schemas.openxmlformats.org/officeDocument/2006/relationships" xmlns:p="http://schemas.openxmlformats.org/presentationml/2006/main">
  <p:cSld>
    <p:spTree>
      <p:nvGrpSpPr>
        <p:cNvPr id="1" name="Shape 842"/>
        <p:cNvGrpSpPr/>
        <p:nvPr/>
      </p:nvGrpSpPr>
      <p:grpSpPr>
        <a:xfrm>
          <a:off x="0" y="0"/>
          <a:ext cx="0" cy="0"/>
          <a:chOff x="0" y="0"/>
          <a:chExt cx="0" cy="0"/>
        </a:xfrm>
      </p:grpSpPr>
      <p:sp>
        <p:nvSpPr>
          <p:cNvPr id="843" name="Google Shape;843;p12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113</a:t>
            </a:fld>
            <a:endParaRPr/>
          </a:p>
        </p:txBody>
      </p:sp>
      <p:sp>
        <p:nvSpPr>
          <p:cNvPr id="844" name="Google Shape;844;p12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845" name="Google Shape;845;p12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Legacy Code Example - Get Code Under Test</a:t>
            </a:r>
            <a:endParaRPr/>
          </a:p>
        </p:txBody>
      </p:sp>
    </p:spTree>
  </p:cSld>
  <p:clrMapOvr>
    <a:masterClrMapping/>
  </p:clrMapOvr>
</p:sld>
</file>

<file path=ppt/slides/slide114.xml><?xml version="1.0" encoding="utf-8"?>
<p:sld xmlns:a="http://schemas.openxmlformats.org/drawingml/2006/main" xmlns:r="http://schemas.openxmlformats.org/officeDocument/2006/relationships" xmlns:p="http://schemas.openxmlformats.org/presentationml/2006/main">
  <p:cSld>
    <p:spTree>
      <p:nvGrpSpPr>
        <p:cNvPr id="1" name="Shape 849"/>
        <p:cNvGrpSpPr/>
        <p:nvPr/>
      </p:nvGrpSpPr>
      <p:grpSpPr>
        <a:xfrm>
          <a:off x="0" y="0"/>
          <a:ext cx="0" cy="0"/>
          <a:chOff x="0" y="0"/>
          <a:chExt cx="0" cy="0"/>
        </a:xfrm>
      </p:grpSpPr>
      <p:sp>
        <p:nvSpPr>
          <p:cNvPr id="850" name="Google Shape;850;p13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114</a:t>
            </a:fld>
            <a:endParaRPr/>
          </a:p>
        </p:txBody>
      </p:sp>
      <p:sp>
        <p:nvSpPr>
          <p:cNvPr id="851" name="Google Shape;851;p13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Break Out Method Object</a:t>
            </a:r>
            <a:endParaRPr/>
          </a:p>
          <a:p>
            <a:pPr marL="914400" lvl="1" indent="-342900" algn="l" rtl="0">
              <a:lnSpc>
                <a:spcPct val="150000"/>
              </a:lnSpc>
              <a:spcBef>
                <a:spcPts val="0"/>
              </a:spcBef>
              <a:spcAft>
                <a:spcPts val="0"/>
              </a:spcAft>
              <a:buSzPts val="1800"/>
              <a:buChar char="–"/>
            </a:pPr>
            <a:r>
              <a:rPr lang="en-US"/>
              <a:t>Move a large method to new class</a:t>
            </a:r>
            <a:endParaRPr/>
          </a:p>
          <a:p>
            <a:pPr marL="914400" lvl="1" indent="-342900" algn="l" rtl="0">
              <a:lnSpc>
                <a:spcPct val="150000"/>
              </a:lnSpc>
              <a:spcBef>
                <a:spcPts val="0"/>
              </a:spcBef>
              <a:spcAft>
                <a:spcPts val="0"/>
              </a:spcAft>
              <a:buSzPts val="1800"/>
              <a:buChar char="–"/>
            </a:pPr>
            <a:r>
              <a:rPr lang="en-US"/>
              <a:t>Local variables in original method become fields</a:t>
            </a:r>
            <a:endParaRPr/>
          </a:p>
          <a:p>
            <a:pPr marL="457200" lvl="0" indent="-342900" algn="l" rtl="0">
              <a:lnSpc>
                <a:spcPct val="150000"/>
              </a:lnSpc>
              <a:spcBef>
                <a:spcPts val="0"/>
              </a:spcBef>
              <a:spcAft>
                <a:spcPts val="0"/>
              </a:spcAft>
              <a:buSzPts val="1800"/>
              <a:buChar char="•"/>
            </a:pPr>
            <a:r>
              <a:rPr lang="en-US"/>
              <a:t>Extract Interface</a:t>
            </a:r>
            <a:endParaRPr/>
          </a:p>
          <a:p>
            <a:pPr marL="914400" lvl="1" indent="-342900" algn="l" rtl="0">
              <a:lnSpc>
                <a:spcPct val="150000"/>
              </a:lnSpc>
              <a:spcBef>
                <a:spcPts val="0"/>
              </a:spcBef>
              <a:spcAft>
                <a:spcPts val="0"/>
              </a:spcAft>
              <a:buSzPts val="1800"/>
              <a:buChar char="–"/>
            </a:pPr>
            <a:r>
              <a:rPr lang="en-US"/>
              <a:t>Create an Interface for some subset of methods</a:t>
            </a:r>
            <a:endParaRPr/>
          </a:p>
          <a:p>
            <a:pPr marL="914400" lvl="1" indent="-342900" algn="l" rtl="0">
              <a:lnSpc>
                <a:spcPct val="150000"/>
              </a:lnSpc>
              <a:spcBef>
                <a:spcPts val="0"/>
              </a:spcBef>
              <a:spcAft>
                <a:spcPts val="0"/>
              </a:spcAft>
              <a:buSzPts val="1800"/>
              <a:buChar char="–"/>
            </a:pPr>
            <a:r>
              <a:rPr lang="en-US"/>
              <a:t>Create fake based upon this interface</a:t>
            </a:r>
            <a:endParaRPr/>
          </a:p>
          <a:p>
            <a:pPr marL="457200" lvl="0" indent="-342900" algn="l" rtl="0">
              <a:lnSpc>
                <a:spcPct val="150000"/>
              </a:lnSpc>
              <a:spcBef>
                <a:spcPts val="0"/>
              </a:spcBef>
              <a:spcAft>
                <a:spcPts val="0"/>
              </a:spcAft>
              <a:buSzPts val="1800"/>
              <a:buChar char="•"/>
            </a:pPr>
            <a:r>
              <a:rPr lang="en-US"/>
              <a:t>Introduce Instance Delegator</a:t>
            </a:r>
            <a:endParaRPr/>
          </a:p>
          <a:p>
            <a:pPr marL="914400" lvl="1" indent="-342900" algn="l" rtl="0">
              <a:lnSpc>
                <a:spcPct val="150000"/>
              </a:lnSpc>
              <a:spcBef>
                <a:spcPts val="0"/>
              </a:spcBef>
              <a:spcAft>
                <a:spcPts val="0"/>
              </a:spcAft>
              <a:buSzPts val="1800"/>
              <a:buChar char="–"/>
            </a:pPr>
            <a:r>
              <a:rPr lang="en-US"/>
              <a:t>Solves problem of “static cling”</a:t>
            </a:r>
            <a:endParaRPr/>
          </a:p>
          <a:p>
            <a:pPr marL="914400" lvl="1" indent="-342900" algn="l" rtl="0">
              <a:lnSpc>
                <a:spcPct val="150000"/>
              </a:lnSpc>
              <a:spcBef>
                <a:spcPts val="0"/>
              </a:spcBef>
              <a:spcAft>
                <a:spcPts val="0"/>
              </a:spcAft>
              <a:buSzPts val="1800"/>
              <a:buChar char="–"/>
            </a:pPr>
            <a:r>
              <a:rPr lang="en-US"/>
              <a:t>Opposite of Expose Static Method</a:t>
            </a:r>
            <a:endParaRPr/>
          </a:p>
        </p:txBody>
      </p:sp>
      <p:sp>
        <p:nvSpPr>
          <p:cNvPr id="852" name="Google Shape;852;p13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Some Dependency Breaking Techniques</a:t>
            </a:r>
            <a:endParaRPr/>
          </a:p>
        </p:txBody>
      </p:sp>
    </p:spTree>
  </p:cSld>
  <p:clrMapOvr>
    <a:masterClrMapping/>
  </p:clrMapOvr>
</p:sld>
</file>

<file path=ppt/slides/slide115.xml><?xml version="1.0" encoding="utf-8"?>
<p:sld xmlns:a="http://schemas.openxmlformats.org/drawingml/2006/main" xmlns:r="http://schemas.openxmlformats.org/officeDocument/2006/relationships" xmlns:p="http://schemas.openxmlformats.org/presentationml/2006/main">
  <p:cSld>
    <p:spTree>
      <p:nvGrpSpPr>
        <p:cNvPr id="1" name="Shape 856"/>
        <p:cNvGrpSpPr/>
        <p:nvPr/>
      </p:nvGrpSpPr>
      <p:grpSpPr>
        <a:xfrm>
          <a:off x="0" y="0"/>
          <a:ext cx="0" cy="0"/>
          <a:chOff x="0" y="0"/>
          <a:chExt cx="0" cy="0"/>
        </a:xfrm>
      </p:grpSpPr>
      <p:sp>
        <p:nvSpPr>
          <p:cNvPr id="857" name="Google Shape;857;p13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115</a:t>
            </a:fld>
            <a:endParaRPr/>
          </a:p>
        </p:txBody>
      </p:sp>
      <p:sp>
        <p:nvSpPr>
          <p:cNvPr id="858" name="Google Shape;858;p13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859" name="Google Shape;859;p13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Legacy Code Example - Refactor</a:t>
            </a:r>
            <a:endParaRPr/>
          </a:p>
        </p:txBody>
      </p:sp>
    </p:spTree>
  </p:cSld>
  <p:clrMapOvr>
    <a:masterClrMapping/>
  </p:clrMapOvr>
</p:sld>
</file>

<file path=ppt/slides/slide116.xml><?xml version="1.0" encoding="utf-8"?>
<p:sld xmlns:a="http://schemas.openxmlformats.org/drawingml/2006/main" xmlns:r="http://schemas.openxmlformats.org/officeDocument/2006/relationships" xmlns:p="http://schemas.openxmlformats.org/presentationml/2006/main">
  <p:cSld>
    <p:spTree>
      <p:nvGrpSpPr>
        <p:cNvPr id="1" name="Shape 863"/>
        <p:cNvGrpSpPr/>
        <p:nvPr/>
      </p:nvGrpSpPr>
      <p:grpSpPr>
        <a:xfrm>
          <a:off x="0" y="0"/>
          <a:ext cx="0" cy="0"/>
          <a:chOff x="0" y="0"/>
          <a:chExt cx="0" cy="0"/>
        </a:xfrm>
      </p:grpSpPr>
      <p:sp>
        <p:nvSpPr>
          <p:cNvPr id="864" name="Google Shape;864;p132"/>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WRAP-UP!</a:t>
            </a:r>
            <a:endParaRPr/>
          </a:p>
        </p:txBody>
      </p:sp>
    </p:spTree>
  </p:cSld>
  <p:clrMapOvr>
    <a:masterClrMapping/>
  </p:clrMapOvr>
</p:sld>
</file>

<file path=ppt/slides/slide117.xml><?xml version="1.0" encoding="utf-8"?>
<p:sld xmlns:a="http://schemas.openxmlformats.org/drawingml/2006/main" xmlns:r="http://schemas.openxmlformats.org/officeDocument/2006/relationships" xmlns:p="http://schemas.openxmlformats.org/presentationml/2006/main">
  <p:cSld>
    <p:spTree>
      <p:nvGrpSpPr>
        <p:cNvPr id="1" name="Shape 868"/>
        <p:cNvGrpSpPr/>
        <p:nvPr/>
      </p:nvGrpSpPr>
      <p:grpSpPr>
        <a:xfrm>
          <a:off x="0" y="0"/>
          <a:ext cx="0" cy="0"/>
          <a:chOff x="0" y="0"/>
          <a:chExt cx="0" cy="0"/>
        </a:xfrm>
      </p:grpSpPr>
      <p:sp>
        <p:nvSpPr>
          <p:cNvPr id="869" name="Google Shape;869;p13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117</a:t>
            </a:fld>
            <a:endParaRPr/>
          </a:p>
        </p:txBody>
      </p:sp>
      <p:sp>
        <p:nvSpPr>
          <p:cNvPr id="870" name="Google Shape;870;p13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Team determines policy going forward</a:t>
            </a:r>
            <a:endParaRPr/>
          </a:p>
          <a:p>
            <a:pPr marL="914400" lvl="1" indent="-342900" algn="l" rtl="0">
              <a:lnSpc>
                <a:spcPct val="150000"/>
              </a:lnSpc>
              <a:spcBef>
                <a:spcPts val="0"/>
              </a:spcBef>
              <a:spcAft>
                <a:spcPts val="0"/>
              </a:spcAft>
              <a:buSzPts val="1800"/>
              <a:buChar char="–"/>
            </a:pPr>
            <a:r>
              <a:rPr lang="en-US"/>
              <a:t>“All new code written using tests”</a:t>
            </a:r>
            <a:endParaRPr/>
          </a:p>
          <a:p>
            <a:pPr marL="914400" lvl="1" indent="-342900" algn="l" rtl="0">
              <a:lnSpc>
                <a:spcPct val="150000"/>
              </a:lnSpc>
              <a:spcBef>
                <a:spcPts val="0"/>
              </a:spcBef>
              <a:spcAft>
                <a:spcPts val="0"/>
              </a:spcAft>
              <a:buSzPts val="1800"/>
              <a:buChar char="–"/>
            </a:pPr>
            <a:r>
              <a:rPr lang="en-US"/>
              <a:t>“Code without tests must be inspected”</a:t>
            </a:r>
            <a:endParaRPr/>
          </a:p>
          <a:p>
            <a:pPr marL="457200" lvl="0" indent="-342900" algn="l" rtl="0">
              <a:lnSpc>
                <a:spcPct val="150000"/>
              </a:lnSpc>
              <a:spcBef>
                <a:spcPts val="0"/>
              </a:spcBef>
              <a:spcAft>
                <a:spcPts val="0"/>
              </a:spcAft>
              <a:buSzPts val="1800"/>
              <a:buChar char="•"/>
            </a:pPr>
            <a:r>
              <a:rPr lang="en-US"/>
              <a:t>Concentrate on legacy code that is causing problems or is the most difficult to modify</a:t>
            </a:r>
            <a:endParaRPr/>
          </a:p>
          <a:p>
            <a:pPr marL="457200" lvl="0" indent="-342900" algn="l" rtl="0">
              <a:lnSpc>
                <a:spcPct val="150000"/>
              </a:lnSpc>
              <a:spcBef>
                <a:spcPts val="0"/>
              </a:spcBef>
              <a:spcAft>
                <a:spcPts val="0"/>
              </a:spcAft>
              <a:buSzPts val="1800"/>
              <a:buChar char="•"/>
            </a:pPr>
            <a:r>
              <a:rPr lang="en-US"/>
              <a:t>Consider pairing</a:t>
            </a:r>
            <a:endParaRPr/>
          </a:p>
          <a:p>
            <a:pPr marL="914400" lvl="1" indent="-342900" algn="l" rtl="0">
              <a:lnSpc>
                <a:spcPct val="150000"/>
              </a:lnSpc>
              <a:spcBef>
                <a:spcPts val="0"/>
              </a:spcBef>
              <a:spcAft>
                <a:spcPts val="0"/>
              </a:spcAft>
              <a:buSzPts val="1800"/>
              <a:buChar char="–"/>
            </a:pPr>
            <a:r>
              <a:rPr lang="en-US"/>
              <a:t>Helps ingrain techniques</a:t>
            </a:r>
            <a:endParaRPr/>
          </a:p>
          <a:p>
            <a:pPr marL="914400" lvl="1" indent="-342900" algn="l" rtl="0">
              <a:lnSpc>
                <a:spcPct val="150000"/>
              </a:lnSpc>
              <a:spcBef>
                <a:spcPts val="0"/>
              </a:spcBef>
              <a:spcAft>
                <a:spcPts val="0"/>
              </a:spcAft>
              <a:buSzPts val="1800"/>
              <a:buChar char="–"/>
            </a:pPr>
            <a:r>
              <a:rPr lang="en-US"/>
              <a:t>Ensures adherence</a:t>
            </a:r>
            <a:endParaRPr/>
          </a:p>
        </p:txBody>
      </p:sp>
      <p:sp>
        <p:nvSpPr>
          <p:cNvPr id="871" name="Google Shape;871;p13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Going Forward</a:t>
            </a:r>
            <a:endParaRPr/>
          </a:p>
        </p:txBody>
      </p:sp>
    </p:spTree>
  </p:cSld>
  <p:clrMapOvr>
    <a:masterClrMapping/>
  </p:clrMapOvr>
</p:sld>
</file>

<file path=ppt/slides/slide118.xml><?xml version="1.0" encoding="utf-8"?>
<p:sld xmlns:a="http://schemas.openxmlformats.org/drawingml/2006/main" xmlns:r="http://schemas.openxmlformats.org/officeDocument/2006/relationships" xmlns:p="http://schemas.openxmlformats.org/presentationml/2006/main">
  <p:cSld>
    <p:spTree>
      <p:nvGrpSpPr>
        <p:cNvPr id="1" name="Shape 875"/>
        <p:cNvGrpSpPr/>
        <p:nvPr/>
      </p:nvGrpSpPr>
      <p:grpSpPr>
        <a:xfrm>
          <a:off x="0" y="0"/>
          <a:ext cx="0" cy="0"/>
          <a:chOff x="0" y="0"/>
          <a:chExt cx="0" cy="0"/>
        </a:xfrm>
      </p:grpSpPr>
      <p:sp>
        <p:nvSpPr>
          <p:cNvPr id="876" name="Google Shape;876;p13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118</a:t>
            </a:fld>
            <a:endParaRPr/>
          </a:p>
        </p:txBody>
      </p:sp>
      <p:sp>
        <p:nvSpPr>
          <p:cNvPr id="877" name="Google Shape;877;p13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TDD is here to stay</a:t>
            </a:r>
            <a:endParaRPr/>
          </a:p>
          <a:p>
            <a:pPr marL="914400" marR="0" lvl="1" indent="-342900" algn="l" rtl="0">
              <a:lnSpc>
                <a:spcPct val="150000"/>
              </a:lnSpc>
              <a:spcBef>
                <a:spcPts val="0"/>
              </a:spcBef>
              <a:spcAft>
                <a:spcPts val="0"/>
              </a:spcAft>
              <a:buSzPts val="1800"/>
              <a:buChar char="–"/>
            </a:pPr>
            <a:r>
              <a:rPr lang="en-US"/>
              <a:t>A satisfying and enriching practice that can dramatically increase the quality of your application</a:t>
            </a:r>
            <a:endParaRPr/>
          </a:p>
          <a:p>
            <a:pPr marL="457200" marR="0" lvl="0" indent="-342900" algn="l" rtl="0">
              <a:lnSpc>
                <a:spcPct val="150000"/>
              </a:lnSpc>
              <a:spcBef>
                <a:spcPts val="0"/>
              </a:spcBef>
              <a:spcAft>
                <a:spcPts val="0"/>
              </a:spcAft>
              <a:buSzPts val="1800"/>
              <a:buChar char="•"/>
            </a:pPr>
            <a:r>
              <a:rPr lang="en-US"/>
              <a:t>Diligent adherence to practice is required to succeed</a:t>
            </a:r>
            <a:endParaRPr/>
          </a:p>
          <a:p>
            <a:pPr marL="914400" marR="0" lvl="1" indent="-342900" algn="l" rtl="0">
              <a:lnSpc>
                <a:spcPct val="150000"/>
              </a:lnSpc>
              <a:spcBef>
                <a:spcPts val="0"/>
              </a:spcBef>
              <a:spcAft>
                <a:spcPts val="0"/>
              </a:spcAft>
              <a:buSzPts val="1800"/>
              <a:buChar char="–"/>
            </a:pPr>
            <a:r>
              <a:rPr lang="en-US"/>
              <a:t>But the benefits are worth it</a:t>
            </a:r>
            <a:endParaRPr/>
          </a:p>
        </p:txBody>
      </p:sp>
      <p:sp>
        <p:nvSpPr>
          <p:cNvPr id="878" name="Google Shape;878;p13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Final Thoughts</a:t>
            </a:r>
            <a:endParaRPr/>
          </a:p>
        </p:txBody>
      </p:sp>
    </p:spTree>
  </p:cSld>
  <p:clrMapOvr>
    <a:masterClrMapping/>
  </p:clrMapOvr>
</p:sld>
</file>

<file path=ppt/slides/slide119.xml><?xml version="1.0" encoding="utf-8"?>
<p:sld xmlns:a="http://schemas.openxmlformats.org/drawingml/2006/main" xmlns:r="http://schemas.openxmlformats.org/officeDocument/2006/relationships" xmlns:p="http://schemas.openxmlformats.org/presentationml/2006/main">
  <p:cSld>
    <p:spTree>
      <p:nvGrpSpPr>
        <p:cNvPr id="1" name="Shape 882"/>
        <p:cNvGrpSpPr/>
        <p:nvPr/>
      </p:nvGrpSpPr>
      <p:grpSpPr>
        <a:xfrm>
          <a:off x="0" y="0"/>
          <a:ext cx="0" cy="0"/>
          <a:chOff x="0" y="0"/>
          <a:chExt cx="0" cy="0"/>
        </a:xfrm>
      </p:grpSpPr>
      <p:sp>
        <p:nvSpPr>
          <p:cNvPr id="883" name="Google Shape;883;p135"/>
          <p:cNvSpPr txBox="1">
            <a:spLocks noGrp="1"/>
          </p:cNvSpPr>
          <p:nvPr>
            <p:ph type="title"/>
          </p:nvPr>
        </p:nvSpPr>
        <p:spPr>
          <a:xfrm>
            <a:off x="457200" y="205976"/>
            <a:ext cx="8229600" cy="695700"/>
          </a:xfrm>
          <a:prstGeom prst="rect">
            <a:avLst/>
          </a:prstGeom>
          <a:noFill/>
          <a:ln>
            <a:noFill/>
          </a:ln>
        </p:spPr>
        <p:txBody>
          <a:bodyPr spcFirstLastPara="1" wrap="square" lIns="91425" tIns="45700" rIns="91425" bIns="45700" anchor="ctr" anchorCtr="0">
            <a:noAutofit/>
          </a:bodyPr>
          <a:lstStyle/>
          <a:p>
            <a:pPr marL="0" marR="0" lvl="0" indent="0" algn="l" rtl="0">
              <a:spcBef>
                <a:spcPts val="0"/>
              </a:spcBef>
              <a:spcAft>
                <a:spcPts val="0"/>
              </a:spcAft>
              <a:buClr>
                <a:srgbClr val="3F3F3F"/>
              </a:buClr>
              <a:buFont typeface="Helvetica Neue"/>
              <a:buNone/>
            </a:pPr>
            <a:r>
              <a:rPr lang="en-US" sz="3600">
                <a:solidFill>
                  <a:srgbClr val="3F3F3F"/>
                </a:solidFill>
              </a:rPr>
              <a:t>RETROSPECTIVE</a:t>
            </a:r>
            <a:endParaRPr sz="3600" b="0" i="0" u="none" strike="noStrike" cap="none">
              <a:solidFill>
                <a:srgbClr val="3F3F3F"/>
              </a:solidFill>
              <a:latin typeface="Oswald"/>
              <a:ea typeface="Oswald"/>
              <a:cs typeface="Oswald"/>
              <a:sym typeface="Oswald"/>
            </a:endParaRPr>
          </a:p>
        </p:txBody>
      </p:sp>
      <p:pic>
        <p:nvPicPr>
          <p:cNvPr id="884" name="Google Shape;884;p135"/>
          <p:cNvPicPr preferRelativeResize="0"/>
          <p:nvPr/>
        </p:nvPicPr>
        <p:blipFill>
          <a:blip r:embed="rId3">
            <a:alphaModFix/>
          </a:blip>
          <a:stretch>
            <a:fillRect/>
          </a:stretch>
        </p:blipFill>
        <p:spPr>
          <a:xfrm>
            <a:off x="1998525" y="988725"/>
            <a:ext cx="5038051" cy="3778538"/>
          </a:xfrm>
          <a:prstGeom prst="rect">
            <a:avLst/>
          </a:prstGeom>
          <a:noFill/>
          <a:ln>
            <a:noFill/>
          </a:ln>
        </p:spPr>
      </p:pic>
    </p:spTree>
  </p:cSld>
  <p:clrMapOvr>
    <a:masterClrMapping/>
  </p:clrMapOvr>
</p:sld>
</file>

<file path=ppt/slides/slide1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35"/>
        <p:cNvGrpSpPr/>
        <p:nvPr/>
      </p:nvGrpSpPr>
      <p:grpSpPr>
        <a:xfrm>
          <a:off x="0" y="0"/>
          <a:ext cx="0" cy="0"/>
          <a:chOff x="0" y="0"/>
          <a:chExt cx="0" cy="0"/>
        </a:xfrm>
      </p:grpSpPr>
      <p:sp useBgFill="1">
        <p:nvSpPr>
          <p:cNvPr id="192" name="Rectangle 191">
            <a:extLst>
              <a:ext uri="{FF2B5EF4-FFF2-40B4-BE49-F238E27FC236}">
                <a16:creationId xmlns:a16="http://schemas.microsoft.com/office/drawing/2014/main" id="{8FC9BE17-9A7B-462D-AE50-3D877738730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8194" name="Picture 2" descr="Anyone got any of them arsenal transfer rumours. I need that shit.:  ArsenalFC">
            <a:extLst>
              <a:ext uri="{FF2B5EF4-FFF2-40B4-BE49-F238E27FC236}">
                <a16:creationId xmlns:a16="http://schemas.microsoft.com/office/drawing/2014/main" id="{AD5774DD-2E9F-E044-89A4-7100C5348B81}"/>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3816" b="9089"/>
          <a:stretch/>
        </p:blipFill>
        <p:spPr bwMode="auto">
          <a:xfrm>
            <a:off x="2642616" y="10"/>
            <a:ext cx="6501384" cy="5143490"/>
          </a:xfrm>
          <a:prstGeom prst="rect">
            <a:avLst/>
          </a:prstGeom>
          <a:noFill/>
          <a:extLst>
            <a:ext uri="{909E8E84-426E-40DD-AFC4-6F175D3DCCD1}">
              <a14:hiddenFill xmlns:a14="http://schemas.microsoft.com/office/drawing/2010/main">
                <a:solidFill>
                  <a:srgbClr val="FFFFFF"/>
                </a:solidFill>
              </a14:hiddenFill>
            </a:ext>
          </a:extLst>
        </p:spPr>
      </p:pic>
      <p:sp>
        <p:nvSpPr>
          <p:cNvPr id="193" name="Rectangle 192">
            <a:extLst>
              <a:ext uri="{FF2B5EF4-FFF2-40B4-BE49-F238E27FC236}">
                <a16:creationId xmlns:a16="http://schemas.microsoft.com/office/drawing/2014/main" id="{3EBE8569-6AEC-4B8C-8D53-2DE337CDBA6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 y="0"/>
            <a:ext cx="7317451" cy="5143500"/>
          </a:xfrm>
          <a:prstGeom prst="rect">
            <a:avLst/>
          </a:prstGeom>
          <a:gradFill>
            <a:gsLst>
              <a:gs pos="58000">
                <a:schemeClr val="bg1"/>
              </a:gs>
              <a:gs pos="35000">
                <a:schemeClr val="bg1">
                  <a:alpha val="78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38" name="Google Shape;138;p24"/>
          <p:cNvSpPr txBox="1">
            <a:spLocks noGrp="1"/>
          </p:cNvSpPr>
          <p:nvPr>
            <p:ph type="title"/>
          </p:nvPr>
        </p:nvSpPr>
        <p:spPr>
          <a:xfrm>
            <a:off x="278320" y="870966"/>
            <a:ext cx="2578608" cy="843534"/>
          </a:xfrm>
          <a:prstGeom prst="rect">
            <a:avLst/>
          </a:prstGeom>
        </p:spPr>
        <p:txBody>
          <a:bodyPr spcFirstLastPara="1" lIns="91425" tIns="91425" rIns="91425" bIns="91425" anchor="b" anchorCtr="0">
            <a:normAutofit/>
          </a:bodyPr>
          <a:lstStyle/>
          <a:p>
            <a:pPr marL="0" lvl="0" indent="0" rtl="0">
              <a:spcBef>
                <a:spcPts val="0"/>
              </a:spcBef>
              <a:spcAft>
                <a:spcPts val="0"/>
              </a:spcAft>
              <a:buNone/>
            </a:pPr>
            <a:r>
              <a:rPr lang="en-US" sz="3600" dirty="0">
                <a:latin typeface="Dank Mono" pitchFamily="49" charset="77"/>
              </a:rPr>
              <a:t>Doing TDD</a:t>
            </a:r>
          </a:p>
        </p:txBody>
      </p:sp>
      <p:sp>
        <p:nvSpPr>
          <p:cNvPr id="194" name="Rectangle 193">
            <a:extLst>
              <a:ext uri="{FF2B5EF4-FFF2-40B4-BE49-F238E27FC236}">
                <a16:creationId xmlns:a16="http://schemas.microsoft.com/office/drawing/2014/main" id="{55D4142C-5077-457F-A6AD-3FECFDB3968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496919" y="454343"/>
            <a:ext cx="54864" cy="411480"/>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195" name="Rectangle 194">
            <a:extLst>
              <a:ext uri="{FF2B5EF4-FFF2-40B4-BE49-F238E27FC236}">
                <a16:creationId xmlns:a16="http://schemas.microsoft.com/office/drawing/2014/main" id="{7A5F0580-5EE9-419F-96EE-B6529EF6E7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21183" y="1832610"/>
            <a:ext cx="2475738" cy="6858"/>
          </a:xfrm>
          <a:prstGeom prst="rect">
            <a:avLst/>
          </a:prstGeom>
          <a:solidFill>
            <a:srgbClr val="D5D5D5"/>
          </a:solidFill>
          <a:ln w="3175">
            <a:solidFill>
              <a:srgbClr val="D5D5D5"/>
            </a:solid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37" name="Google Shape;137;p24"/>
          <p:cNvSpPr txBox="1">
            <a:spLocks noGrp="1"/>
          </p:cNvSpPr>
          <p:nvPr>
            <p:ph type="body" idx="1"/>
          </p:nvPr>
        </p:nvSpPr>
        <p:spPr>
          <a:xfrm>
            <a:off x="-1" y="2038540"/>
            <a:ext cx="4930220" cy="2405444"/>
          </a:xfrm>
          <a:prstGeom prst="rect">
            <a:avLst/>
          </a:prstGeom>
        </p:spPr>
        <p:txBody>
          <a:bodyPr spcFirstLastPara="1" lIns="91425" tIns="91425" rIns="91425" bIns="91425" anchor="t" anchorCtr="0">
            <a:normAutofit/>
          </a:bodyPr>
          <a:lstStyle/>
          <a:p>
            <a:pPr marL="114300" marR="0" lvl="0" indent="0" rtl="0">
              <a:spcBef>
                <a:spcPts val="640"/>
              </a:spcBef>
              <a:spcAft>
                <a:spcPts val="0"/>
              </a:spcAft>
              <a:buSzPts val="1800"/>
              <a:buNone/>
            </a:pPr>
            <a:r>
              <a:rPr lang="en-US" sz="1600" dirty="0">
                <a:latin typeface="Garamond" panose="02020404030301010803" pitchFamily="18" charset="0"/>
              </a:rPr>
              <a:t>A skill which you must </a:t>
            </a:r>
            <a:r>
              <a:rPr lang="en-US" sz="1600" b="1" dirty="0">
                <a:latin typeface="Garamond" panose="02020404030301010803" pitchFamily="18" charset="0"/>
              </a:rPr>
              <a:t>learn and practice</a:t>
            </a:r>
            <a:br>
              <a:rPr lang="en-US" sz="1600" dirty="0">
                <a:latin typeface="Garamond" panose="02020404030301010803" pitchFamily="18" charset="0"/>
              </a:rPr>
            </a:br>
            <a:r>
              <a:rPr lang="en-US" sz="1600" dirty="0">
                <a:latin typeface="Garamond" panose="02020404030301010803" pitchFamily="18" charset="0"/>
              </a:rPr>
              <a:t>      - Expect it to be initially awkward</a:t>
            </a:r>
            <a:br>
              <a:rPr lang="en-US" sz="1600" dirty="0">
                <a:latin typeface="Garamond" panose="02020404030301010803" pitchFamily="18" charset="0"/>
              </a:rPr>
            </a:br>
            <a:endParaRPr lang="en-US" sz="1600" dirty="0">
              <a:latin typeface="Garamond" panose="02020404030301010803" pitchFamily="18" charset="0"/>
            </a:endParaRPr>
          </a:p>
          <a:p>
            <a:pPr marL="114300" marR="0" lvl="0" indent="0" rtl="0">
              <a:spcBef>
                <a:spcPts val="0"/>
              </a:spcBef>
              <a:spcAft>
                <a:spcPts val="0"/>
              </a:spcAft>
              <a:buSzPts val="1800"/>
              <a:buNone/>
            </a:pPr>
            <a:r>
              <a:rPr lang="en-US" sz="1600" dirty="0">
                <a:latin typeface="Garamond" panose="02020404030301010803" pitchFamily="18" charset="0"/>
              </a:rPr>
              <a:t>Expect some level of addiction</a:t>
            </a:r>
            <a:br>
              <a:rPr lang="en-US" sz="1600" dirty="0">
                <a:latin typeface="Garamond" panose="02020404030301010803" pitchFamily="18" charset="0"/>
              </a:rPr>
            </a:br>
            <a:r>
              <a:rPr lang="en-US" sz="1600" dirty="0">
                <a:latin typeface="Garamond" panose="02020404030301010803" pitchFamily="18" charset="0"/>
              </a:rPr>
              <a:t>      - Fast feedback &amp; Green Tests = more dopamine!</a:t>
            </a:r>
          </a:p>
        </p:txBody>
      </p:sp>
      <p:sp>
        <p:nvSpPr>
          <p:cNvPr id="136" name="Google Shape;136;p24"/>
          <p:cNvSpPr txBox="1">
            <a:spLocks noGrp="1"/>
          </p:cNvSpPr>
          <p:nvPr>
            <p:ph type="sldNum" idx="4294967295"/>
          </p:nvPr>
        </p:nvSpPr>
        <p:spPr>
          <a:xfrm>
            <a:off x="6808279" y="4767262"/>
            <a:ext cx="2057400" cy="273844"/>
          </a:xfrm>
          <a:prstGeom prst="rect">
            <a:avLst/>
          </a:prstGeom>
        </p:spPr>
        <p:txBody>
          <a:bodyPr spcFirstLastPara="1" lIns="91425" tIns="91425" rIns="91425" bIns="91425" anchorCtr="0">
            <a:normAutofit fontScale="47500" lnSpcReduction="20000"/>
          </a:bodyPr>
          <a:lstStyle/>
          <a:p>
            <a:pPr marL="0" lvl="0" indent="0" rtl="0">
              <a:lnSpc>
                <a:spcPct val="90000"/>
              </a:lnSpc>
              <a:spcBef>
                <a:spcPts val="0"/>
              </a:spcBef>
              <a:spcAft>
                <a:spcPts val="600"/>
              </a:spcAft>
              <a:buClr>
                <a:srgbClr val="000000"/>
              </a:buClr>
              <a:buSzPts val="1100"/>
              <a:buFont typeface="Arial"/>
              <a:buNone/>
            </a:pPr>
            <a:fld id="{00000000-1234-1234-1234-123412341234}" type="slidenum">
              <a:rPr lang="en-US" sz="300">
                <a:solidFill>
                  <a:schemeClr val="bg1"/>
                </a:solidFill>
              </a:rPr>
              <a:pPr marL="0" lvl="0" indent="0" rtl="0">
                <a:lnSpc>
                  <a:spcPct val="90000"/>
                </a:lnSpc>
                <a:spcBef>
                  <a:spcPts val="0"/>
                </a:spcBef>
                <a:spcAft>
                  <a:spcPts val="600"/>
                </a:spcAft>
                <a:buClr>
                  <a:srgbClr val="000000"/>
                </a:buClr>
                <a:buSzPts val="1100"/>
                <a:buFont typeface="Arial"/>
                <a:buNone/>
              </a:pPr>
              <a:t>12</a:t>
            </a:fld>
            <a:endParaRPr lang="en-US" sz="300">
              <a:solidFill>
                <a:schemeClr val="bg1"/>
              </a:solidFill>
            </a:endParaRPr>
          </a:p>
        </p:txBody>
      </p:sp>
      <p:pic>
        <p:nvPicPr>
          <p:cNvPr id="11" name="Picture 10">
            <a:extLst>
              <a:ext uri="{FF2B5EF4-FFF2-40B4-BE49-F238E27FC236}">
                <a16:creationId xmlns:a16="http://schemas.microsoft.com/office/drawing/2014/main" id="{684547D5-49B8-7549-8938-65000B89C36B}"/>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overrideClrMapping bg1="lt1" tx1="dk1" bg2="lt2" tx2="dk2" accent1="accent1" accent2="accent2" accent3="accent3" accent4="accent4" accent5="accent5" accent6="accent6" hlink="hlink" folHlink="folHlink"/>
  </p:clrMapOvr>
</p:sld>
</file>

<file path=ppt/slides/slide120.xml><?xml version="1.0" encoding="utf-8"?>
<p:sld xmlns:a="http://schemas.openxmlformats.org/drawingml/2006/main" xmlns:r="http://schemas.openxmlformats.org/officeDocument/2006/relationships" xmlns:p="http://schemas.openxmlformats.org/presentationml/2006/main">
  <p:cSld>
    <p:spTree>
      <p:nvGrpSpPr>
        <p:cNvPr id="1" name="Shape 888"/>
        <p:cNvGrpSpPr/>
        <p:nvPr/>
      </p:nvGrpSpPr>
      <p:grpSpPr>
        <a:xfrm>
          <a:off x="0" y="0"/>
          <a:ext cx="0" cy="0"/>
          <a:chOff x="0" y="0"/>
          <a:chExt cx="0" cy="0"/>
        </a:xfrm>
      </p:grpSpPr>
      <p:pic>
        <p:nvPicPr>
          <p:cNvPr id="889" name="Google Shape;889;p136"/>
          <p:cNvPicPr preferRelativeResize="0"/>
          <p:nvPr/>
        </p:nvPicPr>
        <p:blipFill>
          <a:blip r:embed="rId3">
            <a:alphaModFix/>
          </a:blip>
          <a:stretch>
            <a:fillRect/>
          </a:stretch>
        </p:blipFill>
        <p:spPr>
          <a:xfrm>
            <a:off x="1345700" y="-161562"/>
            <a:ext cx="6452598" cy="4462463"/>
          </a:xfrm>
          <a:prstGeom prst="rect">
            <a:avLst/>
          </a:prstGeom>
          <a:noFill/>
          <a:ln>
            <a:noFill/>
          </a:ln>
        </p:spPr>
      </p:pic>
    </p:spTree>
  </p:cSld>
  <p:clrMapOvr>
    <a:masterClrMapping/>
  </p:clrMapOvr>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Shape 472"/>
        <p:cNvGrpSpPr/>
        <p:nvPr/>
      </p:nvGrpSpPr>
      <p:grpSpPr>
        <a:xfrm>
          <a:off x="0" y="0"/>
          <a:ext cx="0" cy="0"/>
          <a:chOff x="0" y="0"/>
          <a:chExt cx="0" cy="0"/>
        </a:xfrm>
      </p:grpSpPr>
      <p:sp>
        <p:nvSpPr>
          <p:cNvPr id="2" name="Title 1">
            <a:extLst>
              <a:ext uri="{FF2B5EF4-FFF2-40B4-BE49-F238E27FC236}">
                <a16:creationId xmlns:a16="http://schemas.microsoft.com/office/drawing/2014/main" id="{05FF4914-239F-424C-8B82-7A4803B91A99}"/>
              </a:ext>
            </a:extLst>
          </p:cNvPr>
          <p:cNvSpPr>
            <a:spLocks noGrp="1"/>
          </p:cNvSpPr>
          <p:nvPr>
            <p:ph type="title"/>
          </p:nvPr>
        </p:nvSpPr>
        <p:spPr/>
        <p:txBody>
          <a:bodyPr/>
          <a:lstStyle/>
          <a:p>
            <a:endParaRPr lang="en-US"/>
          </a:p>
        </p:txBody>
      </p:sp>
      <p:pic>
        <p:nvPicPr>
          <p:cNvPr id="9" name="Picture 2" descr="ＳＰＲＩＮＧ ＣＨＩＬＬ - YouTube">
            <a:extLst>
              <a:ext uri="{FF2B5EF4-FFF2-40B4-BE49-F238E27FC236}">
                <a16:creationId xmlns:a16="http://schemas.microsoft.com/office/drawing/2014/main" id="{8E96187D-8351-854B-B76E-E879787C8D1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8525FFAA-9B20-1C4D-AF3B-4CADF859EAA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1639"/>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Google Shape;473;p65">
            <a:extLst>
              <a:ext uri="{FF2B5EF4-FFF2-40B4-BE49-F238E27FC236}">
                <a16:creationId xmlns:a16="http://schemas.microsoft.com/office/drawing/2014/main" id="{D6928C03-DB9F-F242-B731-C8CA835BA535}"/>
              </a:ext>
            </a:extLst>
          </p:cNvPr>
          <p:cNvSpPr txBox="1">
            <a:spLocks/>
          </p:cNvSpPr>
          <p:nvPr/>
        </p:nvSpPr>
        <p:spPr>
          <a:xfrm>
            <a:off x="392906" y="319462"/>
            <a:ext cx="8408194" cy="558627"/>
          </a:xfrm>
          <a:prstGeom prst="rect">
            <a:avLst/>
          </a:prstGeom>
          <a:noFill/>
          <a:ln>
            <a:noFill/>
          </a:ln>
        </p:spPr>
        <p:txBody>
          <a:bodyPr spcFirstLastPara="1" wrap="square" lIns="91425" tIns="91425" rIns="91425" bIns="91425" anchor="ctr" anchorCtr="0">
            <a:no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nSpc>
                <a:spcPct val="90000"/>
              </a:lnSpc>
            </a:pPr>
            <a:r>
              <a:rPr lang="en-US" sz="3200">
                <a:solidFill>
                  <a:schemeClr val="tx1">
                    <a:lumMod val="85000"/>
                    <a:lumOff val="15000"/>
                  </a:schemeClr>
                </a:solidFill>
                <a:latin typeface="Dank Mono" pitchFamily="49" charset="77"/>
              </a:rPr>
              <a:t>BREAK</a:t>
            </a:r>
            <a:endParaRPr lang="en-US" sz="3200" dirty="0">
              <a:solidFill>
                <a:schemeClr val="tx1">
                  <a:lumMod val="85000"/>
                  <a:lumOff val="15000"/>
                </a:schemeClr>
              </a:solidFill>
              <a:latin typeface="Dank Mono" pitchFamily="49" charset="77"/>
            </a:endParaRPr>
          </a:p>
        </p:txBody>
      </p:sp>
      <p:cxnSp>
        <p:nvCxnSpPr>
          <p:cNvPr id="12" name="Straight Connector 11">
            <a:extLst>
              <a:ext uri="{FF2B5EF4-FFF2-40B4-BE49-F238E27FC236}">
                <a16:creationId xmlns:a16="http://schemas.microsoft.com/office/drawing/2014/main" id="{3ADF3940-52D6-B949-9F59-CDDBB926F40F}"/>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26301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BA361120-7FCC-C642-9FD3-7A4C54878F33}"/>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932671"/>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3AE81F49-76D8-964E-B22F-B5CA04FE5190}"/>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11"/>
        <p:cNvGrpSpPr/>
        <p:nvPr/>
      </p:nvGrpSpPr>
      <p:grpSpPr>
        <a:xfrm>
          <a:off x="0" y="0"/>
          <a:ext cx="0" cy="0"/>
          <a:chOff x="0" y="0"/>
          <a:chExt cx="0" cy="0"/>
        </a:xfrm>
      </p:grpSpPr>
      <p:sp useBgFill="1">
        <p:nvSpPr>
          <p:cNvPr id="32" name="Rectangle 27">
            <a:extLst>
              <a:ext uri="{FF2B5EF4-FFF2-40B4-BE49-F238E27FC236}">
                <a16:creationId xmlns:a16="http://schemas.microsoft.com/office/drawing/2014/main" id="{4D4677D2-D5AC-4CF9-9EED-2B89D0A1C21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33" name="Rectangle 29">
            <a:extLst>
              <a:ext uri="{FF2B5EF4-FFF2-40B4-BE49-F238E27FC236}">
                <a16:creationId xmlns:a16="http://schemas.microsoft.com/office/drawing/2014/main" id="{C6D54F7E-825A-4BBA-815F-35CCA8B9778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60510"/>
            <a:ext cx="9144000" cy="208298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2" name="Picture 2">
            <a:extLst>
              <a:ext uri="{FF2B5EF4-FFF2-40B4-BE49-F238E27FC236}">
                <a16:creationId xmlns:a16="http://schemas.microsoft.com/office/drawing/2014/main" id="{267B5B7F-9F73-0A4A-840B-7AB17A34B58D}"/>
              </a:ext>
            </a:extLst>
          </p:cNvPr>
          <p:cNvPicPr>
            <a:picLocks noChangeAspect="1" noChangeArrowheads="1"/>
          </p:cNvPicPr>
          <p:nvPr/>
        </p:nvPicPr>
        <p:blipFill>
          <a:blip r:embed="rId3"/>
          <a:srcRect/>
          <a:stretch/>
        </p:blipFill>
        <p:spPr bwMode="auto">
          <a:xfrm>
            <a:off x="20" y="10"/>
            <a:ext cx="9143980" cy="5143490"/>
          </a:xfrm>
          <a:custGeom>
            <a:avLst/>
            <a:gdLst/>
            <a:ahLst/>
            <a:cxnLst/>
            <a:rect l="l" t="t" r="r" b="b"/>
            <a:pathLst>
              <a:path w="12191999" h="6842601">
                <a:moveTo>
                  <a:pt x="0" y="0"/>
                </a:moveTo>
                <a:lnTo>
                  <a:pt x="12191999" y="0"/>
                </a:lnTo>
                <a:lnTo>
                  <a:pt x="12191999" y="6842601"/>
                </a:lnTo>
                <a:lnTo>
                  <a:pt x="10316981" y="6842601"/>
                </a:lnTo>
                <a:cubicBezTo>
                  <a:pt x="10312796" y="6835189"/>
                  <a:pt x="10163183" y="6730124"/>
                  <a:pt x="10158998" y="6722712"/>
                </a:cubicBezTo>
                <a:cubicBezTo>
                  <a:pt x="10120278" y="6678190"/>
                  <a:pt x="10156462" y="6716223"/>
                  <a:pt x="10090349" y="6671420"/>
                </a:cubicBezTo>
                <a:cubicBezTo>
                  <a:pt x="10043032" y="6655694"/>
                  <a:pt x="9995855" y="6551879"/>
                  <a:pt x="9955425" y="6498018"/>
                </a:cubicBezTo>
                <a:cubicBezTo>
                  <a:pt x="9939618" y="6480021"/>
                  <a:pt x="9915110" y="6461677"/>
                  <a:pt x="9891265" y="6454528"/>
                </a:cubicBezTo>
                <a:cubicBezTo>
                  <a:pt x="9868239" y="6464957"/>
                  <a:pt x="9865423" y="6431640"/>
                  <a:pt x="9848227" y="6426063"/>
                </a:cubicBezTo>
                <a:cubicBezTo>
                  <a:pt x="9838059" y="6433162"/>
                  <a:pt x="9815047" y="6410348"/>
                  <a:pt x="9812354" y="6399604"/>
                </a:cubicBezTo>
                <a:cubicBezTo>
                  <a:pt x="9825285" y="6377997"/>
                  <a:pt x="9725923" y="6372757"/>
                  <a:pt x="9725915" y="6356381"/>
                </a:cubicBezTo>
                <a:cubicBezTo>
                  <a:pt x="9696279" y="6348066"/>
                  <a:pt x="9591199" y="6354143"/>
                  <a:pt x="9575033" y="6325258"/>
                </a:cubicBezTo>
                <a:cubicBezTo>
                  <a:pt x="9516434" y="6303128"/>
                  <a:pt x="9441613" y="6276805"/>
                  <a:pt x="9415626" y="6271777"/>
                </a:cubicBezTo>
                <a:cubicBezTo>
                  <a:pt x="9378293" y="6313495"/>
                  <a:pt x="9281935" y="6171365"/>
                  <a:pt x="9171493" y="6150430"/>
                </a:cubicBezTo>
                <a:cubicBezTo>
                  <a:pt x="9155426" y="6152396"/>
                  <a:pt x="9147439" y="6151015"/>
                  <a:pt x="9146018" y="6139864"/>
                </a:cubicBezTo>
                <a:cubicBezTo>
                  <a:pt x="9112029" y="6132441"/>
                  <a:pt x="9087339" y="6101138"/>
                  <a:pt x="9059635" y="6109957"/>
                </a:cubicBezTo>
                <a:cubicBezTo>
                  <a:pt x="9024424" y="6092144"/>
                  <a:pt x="9043048" y="6078417"/>
                  <a:pt x="9010911" y="6064789"/>
                </a:cubicBezTo>
                <a:lnTo>
                  <a:pt x="8866811" y="6028191"/>
                </a:lnTo>
                <a:cubicBezTo>
                  <a:pt x="8846465" y="6021172"/>
                  <a:pt x="8825221" y="6000527"/>
                  <a:pt x="8804584" y="5994237"/>
                </a:cubicBezTo>
                <a:lnTo>
                  <a:pt x="8783071" y="5990448"/>
                </a:lnTo>
                <a:lnTo>
                  <a:pt x="8770456" y="5978060"/>
                </a:lnTo>
                <a:cubicBezTo>
                  <a:pt x="8764772" y="5975259"/>
                  <a:pt x="8757695" y="5974720"/>
                  <a:pt x="8748297" y="5978070"/>
                </a:cubicBezTo>
                <a:cubicBezTo>
                  <a:pt x="8730344" y="5973495"/>
                  <a:pt x="8679808" y="5955894"/>
                  <a:pt x="8662742" y="5950603"/>
                </a:cubicBezTo>
                <a:lnTo>
                  <a:pt x="8645902" y="5946326"/>
                </a:lnTo>
                <a:lnTo>
                  <a:pt x="8638176" y="5938358"/>
                </a:lnTo>
                <a:cubicBezTo>
                  <a:pt x="8625897" y="5932642"/>
                  <a:pt x="8594811" y="5922073"/>
                  <a:pt x="8572224" y="5912032"/>
                </a:cubicBezTo>
                <a:cubicBezTo>
                  <a:pt x="8553809" y="5897782"/>
                  <a:pt x="8529845" y="5886100"/>
                  <a:pt x="8502655" y="5878114"/>
                </a:cubicBezTo>
                <a:cubicBezTo>
                  <a:pt x="8496990" y="5883034"/>
                  <a:pt x="8489611" y="5872566"/>
                  <a:pt x="8485159" y="5869819"/>
                </a:cubicBezTo>
                <a:cubicBezTo>
                  <a:pt x="8483457" y="5873482"/>
                  <a:pt x="8471232" y="5872664"/>
                  <a:pt x="8468539" y="5868711"/>
                </a:cubicBezTo>
                <a:cubicBezTo>
                  <a:pt x="8389167" y="5836352"/>
                  <a:pt x="8421742" y="5881497"/>
                  <a:pt x="8379810" y="5849376"/>
                </a:cubicBezTo>
                <a:cubicBezTo>
                  <a:pt x="8371729" y="5846373"/>
                  <a:pt x="8364483" y="5846766"/>
                  <a:pt x="8357758" y="5848601"/>
                </a:cubicBezTo>
                <a:lnTo>
                  <a:pt x="8315264" y="5836192"/>
                </a:lnTo>
                <a:cubicBezTo>
                  <a:pt x="8299077" y="5829531"/>
                  <a:pt x="8281671" y="5824011"/>
                  <a:pt x="8263455" y="5819793"/>
                </a:cubicBezTo>
                <a:cubicBezTo>
                  <a:pt x="8257386" y="5826849"/>
                  <a:pt x="8245582" y="5813448"/>
                  <a:pt x="8239287" y="5810141"/>
                </a:cubicBezTo>
                <a:cubicBezTo>
                  <a:pt x="8237965" y="5815186"/>
                  <a:pt x="8222226" y="5815108"/>
                  <a:pt x="8217888" y="5810039"/>
                </a:cubicBezTo>
                <a:cubicBezTo>
                  <a:pt x="8109447" y="5773303"/>
                  <a:pt x="8161302" y="5831037"/>
                  <a:pt x="8100547" y="5791517"/>
                </a:cubicBezTo>
                <a:cubicBezTo>
                  <a:pt x="8089574" y="5788167"/>
                  <a:pt x="8080448" y="5789295"/>
                  <a:pt x="8072316" y="5792309"/>
                </a:cubicBezTo>
                <a:lnTo>
                  <a:pt x="8056967" y="5800648"/>
                </a:lnTo>
                <a:lnTo>
                  <a:pt x="8047885" y="5795270"/>
                </a:lnTo>
                <a:cubicBezTo>
                  <a:pt x="8010204" y="5788738"/>
                  <a:pt x="7996426" y="5797608"/>
                  <a:pt x="7977128" y="5783189"/>
                </a:cubicBezTo>
                <a:cubicBezTo>
                  <a:pt x="7943466" y="5775577"/>
                  <a:pt x="7904823" y="5770953"/>
                  <a:pt x="7874392" y="5763715"/>
                </a:cubicBezTo>
                <a:cubicBezTo>
                  <a:pt x="7860337" y="5743777"/>
                  <a:pt x="7817541" y="5748989"/>
                  <a:pt x="7794543" y="5739759"/>
                </a:cubicBezTo>
                <a:cubicBezTo>
                  <a:pt x="7784688" y="5731467"/>
                  <a:pt x="7776709" y="5729004"/>
                  <a:pt x="7763762" y="5734031"/>
                </a:cubicBezTo>
                <a:cubicBezTo>
                  <a:pt x="7718781" y="5694154"/>
                  <a:pt x="7732231" y="5727368"/>
                  <a:pt x="7685889" y="5707234"/>
                </a:cubicBezTo>
                <a:cubicBezTo>
                  <a:pt x="7646521" y="5687607"/>
                  <a:pt x="7600389" y="5671470"/>
                  <a:pt x="7566744" y="5634586"/>
                </a:cubicBezTo>
                <a:cubicBezTo>
                  <a:pt x="7561306" y="5624813"/>
                  <a:pt x="7543589" y="5618525"/>
                  <a:pt x="7527170" y="5620542"/>
                </a:cubicBezTo>
                <a:cubicBezTo>
                  <a:pt x="7524343" y="5620889"/>
                  <a:pt x="7521664" y="5621475"/>
                  <a:pt x="7519214" y="5622280"/>
                </a:cubicBezTo>
                <a:cubicBezTo>
                  <a:pt x="7500062" y="5596964"/>
                  <a:pt x="7480476" y="5604337"/>
                  <a:pt x="7473157" y="5588143"/>
                </a:cubicBezTo>
                <a:cubicBezTo>
                  <a:pt x="7433415" y="5574859"/>
                  <a:pt x="7395118" y="5582388"/>
                  <a:pt x="7388000" y="5568063"/>
                </a:cubicBezTo>
                <a:cubicBezTo>
                  <a:pt x="7366403" y="5564920"/>
                  <a:pt x="7332262" y="5573848"/>
                  <a:pt x="7320876" y="5557698"/>
                </a:cubicBezTo>
                <a:cubicBezTo>
                  <a:pt x="7314891" y="5568111"/>
                  <a:pt x="7299319" y="5544964"/>
                  <a:pt x="7284480" y="5549820"/>
                </a:cubicBezTo>
                <a:cubicBezTo>
                  <a:pt x="7273570" y="5554430"/>
                  <a:pt x="7266301" y="5548483"/>
                  <a:pt x="7256619" y="5546379"/>
                </a:cubicBezTo>
                <a:cubicBezTo>
                  <a:pt x="7242503" y="5549088"/>
                  <a:pt x="7202543" y="5533379"/>
                  <a:pt x="7193112" y="5525289"/>
                </a:cubicBezTo>
                <a:cubicBezTo>
                  <a:pt x="7172259" y="5499151"/>
                  <a:pt x="7108617" y="5505485"/>
                  <a:pt x="7090943" y="5485177"/>
                </a:cubicBezTo>
                <a:cubicBezTo>
                  <a:pt x="7083637" y="5481419"/>
                  <a:pt x="7076140" y="5479148"/>
                  <a:pt x="7068566" y="5477809"/>
                </a:cubicBezTo>
                <a:lnTo>
                  <a:pt x="7023035" y="5476595"/>
                </a:lnTo>
                <a:lnTo>
                  <a:pt x="7001197" y="5476163"/>
                </a:lnTo>
                <a:cubicBezTo>
                  <a:pt x="7016126" y="5454256"/>
                  <a:pt x="6943549" y="5466815"/>
                  <a:pt x="6967472" y="5451057"/>
                </a:cubicBezTo>
                <a:cubicBezTo>
                  <a:pt x="6931240" y="5443544"/>
                  <a:pt x="6920843" y="5429649"/>
                  <a:pt x="6883334" y="5418880"/>
                </a:cubicBezTo>
                <a:lnTo>
                  <a:pt x="6742417" y="5386446"/>
                </a:lnTo>
                <a:cubicBezTo>
                  <a:pt x="6690532" y="5366095"/>
                  <a:pt x="6665174" y="5364632"/>
                  <a:pt x="6618315" y="5353085"/>
                </a:cubicBezTo>
                <a:cubicBezTo>
                  <a:pt x="6581698" y="5304210"/>
                  <a:pt x="6547395" y="5315779"/>
                  <a:pt x="6521050" y="5283194"/>
                </a:cubicBezTo>
                <a:cubicBezTo>
                  <a:pt x="6469114" y="5268862"/>
                  <a:pt x="6472597" y="5253957"/>
                  <a:pt x="6414460" y="5253832"/>
                </a:cubicBezTo>
                <a:lnTo>
                  <a:pt x="6362535" y="5220502"/>
                </a:lnTo>
                <a:cubicBezTo>
                  <a:pt x="6350866" y="5213881"/>
                  <a:pt x="6347641" y="5215777"/>
                  <a:pt x="6344443" y="5214103"/>
                </a:cubicBezTo>
                <a:lnTo>
                  <a:pt x="6343344" y="5210454"/>
                </a:lnTo>
                <a:lnTo>
                  <a:pt x="6333344" y="5205307"/>
                </a:lnTo>
                <a:lnTo>
                  <a:pt x="6315602" y="5193288"/>
                </a:lnTo>
                <a:lnTo>
                  <a:pt x="6310442" y="5192802"/>
                </a:lnTo>
                <a:lnTo>
                  <a:pt x="6280815" y="5177420"/>
                </a:lnTo>
                <a:lnTo>
                  <a:pt x="6279533" y="5178045"/>
                </a:lnTo>
                <a:cubicBezTo>
                  <a:pt x="6275980" y="5179097"/>
                  <a:pt x="6272084" y="5179212"/>
                  <a:pt x="6267362" y="5177370"/>
                </a:cubicBezTo>
                <a:cubicBezTo>
                  <a:pt x="6261796" y="5192470"/>
                  <a:pt x="6259530" y="5180933"/>
                  <a:pt x="6246095" y="5174167"/>
                </a:cubicBezTo>
                <a:lnTo>
                  <a:pt x="6155252" y="5161201"/>
                </a:lnTo>
                <a:lnTo>
                  <a:pt x="6148525" y="5158442"/>
                </a:lnTo>
                <a:lnTo>
                  <a:pt x="6148187" y="5158573"/>
                </a:lnTo>
                <a:cubicBezTo>
                  <a:pt x="6146292" y="5158370"/>
                  <a:pt x="6143916" y="5157611"/>
                  <a:pt x="6140686" y="5156032"/>
                </a:cubicBezTo>
                <a:lnTo>
                  <a:pt x="6136260" y="5153413"/>
                </a:lnTo>
                <a:lnTo>
                  <a:pt x="6123208" y="5148061"/>
                </a:lnTo>
                <a:lnTo>
                  <a:pt x="6117367" y="5147451"/>
                </a:lnTo>
                <a:lnTo>
                  <a:pt x="5957305" y="5146062"/>
                </a:lnTo>
                <a:cubicBezTo>
                  <a:pt x="5920540" y="5140405"/>
                  <a:pt x="5887096" y="5142015"/>
                  <a:pt x="5857259" y="5132052"/>
                </a:cubicBezTo>
                <a:cubicBezTo>
                  <a:pt x="5843335" y="5135303"/>
                  <a:pt x="5830921" y="5135493"/>
                  <a:pt x="5821375" y="5125606"/>
                </a:cubicBezTo>
                <a:cubicBezTo>
                  <a:pt x="5786501" y="5122615"/>
                  <a:pt x="5775399" y="5132648"/>
                  <a:pt x="5755916" y="5120171"/>
                </a:cubicBezTo>
                <a:cubicBezTo>
                  <a:pt x="5732132" y="5135438"/>
                  <a:pt x="5732735" y="5128211"/>
                  <a:pt x="5725007" y="5121437"/>
                </a:cubicBezTo>
                <a:lnTo>
                  <a:pt x="5723810" y="5120848"/>
                </a:lnTo>
                <a:lnTo>
                  <a:pt x="5720531" y="5123048"/>
                </a:lnTo>
                <a:lnTo>
                  <a:pt x="5714794" y="5123371"/>
                </a:lnTo>
                <a:lnTo>
                  <a:pt x="5700141" y="5120131"/>
                </a:lnTo>
                <a:lnTo>
                  <a:pt x="5694799" y="5118234"/>
                </a:lnTo>
                <a:cubicBezTo>
                  <a:pt x="5691058" y="5117179"/>
                  <a:pt x="5688491" y="5116804"/>
                  <a:pt x="5686627" y="5116903"/>
                </a:cubicBezTo>
                <a:lnTo>
                  <a:pt x="5686371" y="5117086"/>
                </a:lnTo>
                <a:lnTo>
                  <a:pt x="5678818" y="5115416"/>
                </a:lnTo>
                <a:cubicBezTo>
                  <a:pt x="5666199" y="5112102"/>
                  <a:pt x="5654035" y="5108410"/>
                  <a:pt x="5642547" y="5104511"/>
                </a:cubicBezTo>
                <a:cubicBezTo>
                  <a:pt x="5629444" y="5114945"/>
                  <a:pt x="5588783" y="5093343"/>
                  <a:pt x="5587979" y="5116963"/>
                </a:cubicBezTo>
                <a:cubicBezTo>
                  <a:pt x="5572317" y="5112380"/>
                  <a:pt x="5564904" y="5101292"/>
                  <a:pt x="5566635" y="5117158"/>
                </a:cubicBezTo>
                <a:cubicBezTo>
                  <a:pt x="5561375" y="5116079"/>
                  <a:pt x="5557787" y="5116811"/>
                  <a:pt x="5554952" y="5118417"/>
                </a:cubicBezTo>
                <a:lnTo>
                  <a:pt x="5554039" y="5119241"/>
                </a:lnTo>
                <a:lnTo>
                  <a:pt x="5514253" y="5109018"/>
                </a:lnTo>
                <a:lnTo>
                  <a:pt x="5492156" y="5099904"/>
                </a:lnTo>
                <a:lnTo>
                  <a:pt x="5480446" y="5096385"/>
                </a:lnTo>
                <a:lnTo>
                  <a:pt x="5477744" y="5092939"/>
                </a:lnTo>
                <a:cubicBezTo>
                  <a:pt x="5474490" y="5090581"/>
                  <a:pt x="5469391" y="5088951"/>
                  <a:pt x="5460150" y="5088988"/>
                </a:cubicBezTo>
                <a:lnTo>
                  <a:pt x="5457901" y="5089459"/>
                </a:lnTo>
                <a:lnTo>
                  <a:pt x="5444243" y="5082761"/>
                </a:lnTo>
                <a:cubicBezTo>
                  <a:pt x="5439993" y="5080007"/>
                  <a:pt x="5436418" y="5076805"/>
                  <a:pt x="5433825" y="5072992"/>
                </a:cubicBezTo>
                <a:cubicBezTo>
                  <a:pt x="5379442" y="5082090"/>
                  <a:pt x="5336110" y="5058382"/>
                  <a:pt x="5280996" y="5052402"/>
                </a:cubicBezTo>
                <a:cubicBezTo>
                  <a:pt x="5250806" y="5043777"/>
                  <a:pt x="5168599" y="5048109"/>
                  <a:pt x="5161582" y="5019668"/>
                </a:cubicBezTo>
                <a:cubicBezTo>
                  <a:pt x="5121870" y="5011383"/>
                  <a:pt x="5095637" y="5009222"/>
                  <a:pt x="5042717" y="5002692"/>
                </a:cubicBezTo>
                <a:cubicBezTo>
                  <a:pt x="4991136" y="4972487"/>
                  <a:pt x="4902282" y="4979360"/>
                  <a:pt x="4840514" y="4959306"/>
                </a:cubicBezTo>
                <a:cubicBezTo>
                  <a:pt x="4799904" y="4976415"/>
                  <a:pt x="4824087" y="4958371"/>
                  <a:pt x="4786778" y="4956661"/>
                </a:cubicBezTo>
                <a:cubicBezTo>
                  <a:pt x="4801901" y="4937231"/>
                  <a:pt x="4739845" y="4961208"/>
                  <a:pt x="4743741" y="4937104"/>
                </a:cubicBezTo>
                <a:cubicBezTo>
                  <a:pt x="4736829" y="4937557"/>
                  <a:pt x="4730010" y="4938753"/>
                  <a:pt x="4723136" y="4940138"/>
                </a:cubicBezTo>
                <a:lnTo>
                  <a:pt x="4719535" y="4940850"/>
                </a:lnTo>
                <a:lnTo>
                  <a:pt x="4706143" y="4939586"/>
                </a:lnTo>
                <a:lnTo>
                  <a:pt x="4701098" y="4944372"/>
                </a:lnTo>
                <a:lnTo>
                  <a:pt x="4680034" y="4946157"/>
                </a:lnTo>
                <a:cubicBezTo>
                  <a:pt x="4672339" y="4946029"/>
                  <a:pt x="4664292" y="4944964"/>
                  <a:pt x="4655740" y="4942396"/>
                </a:cubicBezTo>
                <a:cubicBezTo>
                  <a:pt x="4636359" y="4929384"/>
                  <a:pt x="4599700" y="4935346"/>
                  <a:pt x="4569298" y="4929596"/>
                </a:cubicBezTo>
                <a:lnTo>
                  <a:pt x="4555977" y="4924356"/>
                </a:lnTo>
                <a:lnTo>
                  <a:pt x="4508949" y="4921648"/>
                </a:lnTo>
                <a:cubicBezTo>
                  <a:pt x="4495668" y="4920437"/>
                  <a:pt x="4482007" y="4918694"/>
                  <a:pt x="4467838" y="4915993"/>
                </a:cubicBezTo>
                <a:lnTo>
                  <a:pt x="4441948" y="4909300"/>
                </a:lnTo>
                <a:lnTo>
                  <a:pt x="4394719" y="4901820"/>
                </a:lnTo>
                <a:lnTo>
                  <a:pt x="4356810" y="4905146"/>
                </a:lnTo>
                <a:lnTo>
                  <a:pt x="4222144" y="4909117"/>
                </a:lnTo>
                <a:cubicBezTo>
                  <a:pt x="4202488" y="4913903"/>
                  <a:pt x="4184742" y="4933491"/>
                  <a:pt x="4160481" y="4923474"/>
                </a:cubicBezTo>
                <a:cubicBezTo>
                  <a:pt x="4165854" y="4934564"/>
                  <a:pt x="4131661" y="4919946"/>
                  <a:pt x="4124879" y="4929303"/>
                </a:cubicBezTo>
                <a:cubicBezTo>
                  <a:pt x="4120895" y="4937086"/>
                  <a:pt x="4109593" y="4934464"/>
                  <a:pt x="4100114" y="4936007"/>
                </a:cubicBezTo>
                <a:cubicBezTo>
                  <a:pt x="4091835" y="4943256"/>
                  <a:pt x="4045978" y="4943549"/>
                  <a:pt x="4030957" y="4939826"/>
                </a:cubicBezTo>
                <a:cubicBezTo>
                  <a:pt x="3989825" y="4924453"/>
                  <a:pt x="3946860" y="4952050"/>
                  <a:pt x="3913764" y="4940618"/>
                </a:cubicBezTo>
                <a:cubicBezTo>
                  <a:pt x="3904534" y="4939906"/>
                  <a:pt x="3896577" y="4940543"/>
                  <a:pt x="3889457" y="4942017"/>
                </a:cubicBezTo>
                <a:lnTo>
                  <a:pt x="3871115" y="4948115"/>
                </a:lnTo>
                <a:lnTo>
                  <a:pt x="3869086" y="4953796"/>
                </a:lnTo>
                <a:lnTo>
                  <a:pt x="3856124" y="4955351"/>
                </a:lnTo>
                <a:lnTo>
                  <a:pt x="3835967" y="4964002"/>
                </a:lnTo>
                <a:cubicBezTo>
                  <a:pt x="3826465" y="4939857"/>
                  <a:pt x="3782586" y="4975947"/>
                  <a:pt x="3785910" y="4953998"/>
                </a:cubicBezTo>
                <a:cubicBezTo>
                  <a:pt x="3750785" y="4960085"/>
                  <a:pt x="3699033" y="4941571"/>
                  <a:pt x="3671085" y="4966563"/>
                </a:cubicBezTo>
                <a:cubicBezTo>
                  <a:pt x="3621255" y="4971431"/>
                  <a:pt x="3562637" y="4982991"/>
                  <a:pt x="3486928" y="4983204"/>
                </a:cubicBezTo>
                <a:cubicBezTo>
                  <a:pt x="3446030" y="4983424"/>
                  <a:pt x="3343460" y="4965124"/>
                  <a:pt x="3280956" y="4963864"/>
                </a:cubicBezTo>
                <a:cubicBezTo>
                  <a:pt x="3227193" y="4969510"/>
                  <a:pt x="3256481" y="4962609"/>
                  <a:pt x="3211563" y="4982704"/>
                </a:cubicBezTo>
                <a:cubicBezTo>
                  <a:pt x="3207119" y="4979549"/>
                  <a:pt x="3170070" y="4977192"/>
                  <a:pt x="3164681" y="4975408"/>
                </a:cubicBezTo>
                <a:lnTo>
                  <a:pt x="3127171" y="4968229"/>
                </a:lnTo>
                <a:lnTo>
                  <a:pt x="3096889" y="4965619"/>
                </a:lnTo>
                <a:cubicBezTo>
                  <a:pt x="3088441" y="4967572"/>
                  <a:pt x="3082883" y="4967054"/>
                  <a:pt x="3078620" y="4965444"/>
                </a:cubicBezTo>
                <a:lnTo>
                  <a:pt x="3074275" y="4962670"/>
                </a:lnTo>
                <a:lnTo>
                  <a:pt x="3036436" y="4957455"/>
                </a:lnTo>
                <a:lnTo>
                  <a:pt x="3031995" y="4958829"/>
                </a:lnTo>
                <a:lnTo>
                  <a:pt x="2994028" y="4956800"/>
                </a:lnTo>
                <a:cubicBezTo>
                  <a:pt x="2992299" y="4958944"/>
                  <a:pt x="2989407" y="4960397"/>
                  <a:pt x="2984001" y="4960444"/>
                </a:cubicBezTo>
                <a:cubicBezTo>
                  <a:pt x="2994191" y="4975446"/>
                  <a:pt x="2981386" y="4966249"/>
                  <a:pt x="2964542" y="4965062"/>
                </a:cubicBezTo>
                <a:cubicBezTo>
                  <a:pt x="2976613" y="4988096"/>
                  <a:pt x="2927627" y="4975618"/>
                  <a:pt x="2921274" y="4988440"/>
                </a:cubicBezTo>
                <a:cubicBezTo>
                  <a:pt x="2908629" y="4987050"/>
                  <a:pt x="2895476" y="4985998"/>
                  <a:pt x="2882111" y="4985411"/>
                </a:cubicBezTo>
                <a:lnTo>
                  <a:pt x="2874282" y="4985361"/>
                </a:lnTo>
                <a:cubicBezTo>
                  <a:pt x="2874237" y="4985437"/>
                  <a:pt x="2874193" y="4985514"/>
                  <a:pt x="2874147" y="4985591"/>
                </a:cubicBezTo>
                <a:cubicBezTo>
                  <a:pt x="2872492" y="4986074"/>
                  <a:pt x="2869935" y="4986243"/>
                  <a:pt x="2865932" y="4985999"/>
                </a:cubicBezTo>
                <a:lnTo>
                  <a:pt x="2860008" y="4985269"/>
                </a:lnTo>
                <a:lnTo>
                  <a:pt x="2844819" y="4985172"/>
                </a:lnTo>
                <a:lnTo>
                  <a:pt x="2839735" y="4986676"/>
                </a:lnTo>
                <a:lnTo>
                  <a:pt x="2837922" y="4989488"/>
                </a:lnTo>
                <a:lnTo>
                  <a:pt x="2836507" y="4989165"/>
                </a:lnTo>
                <a:cubicBezTo>
                  <a:pt x="2825749" y="4984209"/>
                  <a:pt x="2822382" y="4977089"/>
                  <a:pt x="2808859" y="4996804"/>
                </a:cubicBezTo>
                <a:cubicBezTo>
                  <a:pt x="2784233" y="4988767"/>
                  <a:pt x="2779499" y="5000786"/>
                  <a:pt x="2745907" y="5005126"/>
                </a:cubicBezTo>
                <a:cubicBezTo>
                  <a:pt x="2731796" y="4997536"/>
                  <a:pt x="2720518" y="5000295"/>
                  <a:pt x="2709519" y="5006333"/>
                </a:cubicBezTo>
                <a:cubicBezTo>
                  <a:pt x="2676766" y="5002878"/>
                  <a:pt x="2646981" y="5011377"/>
                  <a:pt x="2610212" y="5013529"/>
                </a:cubicBezTo>
                <a:cubicBezTo>
                  <a:pt x="2570359" y="5003730"/>
                  <a:pt x="2550109" y="5021491"/>
                  <a:pt x="2510814" y="5023713"/>
                </a:cubicBezTo>
                <a:cubicBezTo>
                  <a:pt x="2476639" y="5006722"/>
                  <a:pt x="2482834" y="5038639"/>
                  <a:pt x="2462736" y="5045398"/>
                </a:cubicBezTo>
                <a:lnTo>
                  <a:pt x="2457050" y="5046022"/>
                </a:lnTo>
                <a:lnTo>
                  <a:pt x="2442184" y="5043549"/>
                </a:lnTo>
                <a:lnTo>
                  <a:pt x="2436703" y="5041929"/>
                </a:lnTo>
                <a:cubicBezTo>
                  <a:pt x="2432888" y="5041072"/>
                  <a:pt x="2430299" y="5040830"/>
                  <a:pt x="2428451" y="5041027"/>
                </a:cubicBezTo>
                <a:lnTo>
                  <a:pt x="2420551" y="5039949"/>
                </a:lnTo>
                <a:cubicBezTo>
                  <a:pt x="2407700" y="5037296"/>
                  <a:pt x="2395274" y="5034239"/>
                  <a:pt x="2383501" y="5030941"/>
                </a:cubicBezTo>
                <a:cubicBezTo>
                  <a:pt x="2362992" y="5032521"/>
                  <a:pt x="2317884" y="5047662"/>
                  <a:pt x="2297493" y="5049431"/>
                </a:cubicBezTo>
                <a:lnTo>
                  <a:pt x="2261156" y="5041558"/>
                </a:lnTo>
                <a:lnTo>
                  <a:pt x="2200581" y="5024964"/>
                </a:lnTo>
                <a:lnTo>
                  <a:pt x="2198380" y="5025550"/>
                </a:lnTo>
                <a:lnTo>
                  <a:pt x="2116066" y="5019568"/>
                </a:lnTo>
                <a:cubicBezTo>
                  <a:pt x="2111600" y="5017036"/>
                  <a:pt x="2059664" y="5006071"/>
                  <a:pt x="2056754" y="5002394"/>
                </a:cubicBezTo>
                <a:cubicBezTo>
                  <a:pt x="2003393" y="5014336"/>
                  <a:pt x="1998298" y="5008800"/>
                  <a:pt x="1942916" y="5005703"/>
                </a:cubicBezTo>
                <a:cubicBezTo>
                  <a:pt x="1882138" y="4994708"/>
                  <a:pt x="1836966" y="4976630"/>
                  <a:pt x="1796717" y="4970423"/>
                </a:cubicBezTo>
                <a:cubicBezTo>
                  <a:pt x="1724075" y="4959337"/>
                  <a:pt x="1636218" y="4936339"/>
                  <a:pt x="1583222" y="4931235"/>
                </a:cubicBezTo>
                <a:cubicBezTo>
                  <a:pt x="1544265" y="4950469"/>
                  <a:pt x="1556109" y="4927628"/>
                  <a:pt x="1518821" y="4927872"/>
                </a:cubicBezTo>
                <a:cubicBezTo>
                  <a:pt x="1497291" y="4925112"/>
                  <a:pt x="1483221" y="4916728"/>
                  <a:pt x="1471837" y="4914678"/>
                </a:cubicBezTo>
                <a:lnTo>
                  <a:pt x="1450515" y="4915578"/>
                </a:lnTo>
                <a:lnTo>
                  <a:pt x="1437078" y="4915016"/>
                </a:lnTo>
                <a:lnTo>
                  <a:pt x="1432462" y="4920065"/>
                </a:lnTo>
                <a:lnTo>
                  <a:pt x="1411645" y="4922952"/>
                </a:lnTo>
                <a:cubicBezTo>
                  <a:pt x="1384856" y="4920079"/>
                  <a:pt x="1306656" y="4907389"/>
                  <a:pt x="1271729" y="4902828"/>
                </a:cubicBezTo>
                <a:cubicBezTo>
                  <a:pt x="1258697" y="4896954"/>
                  <a:pt x="1213546" y="4890036"/>
                  <a:pt x="1202076" y="4895589"/>
                </a:cubicBezTo>
                <a:cubicBezTo>
                  <a:pt x="1192059" y="4895561"/>
                  <a:pt x="1182171" y="4891311"/>
                  <a:pt x="1174670" y="4898040"/>
                </a:cubicBezTo>
                <a:cubicBezTo>
                  <a:pt x="1163701" y="4905820"/>
                  <a:pt x="1136874" y="4886643"/>
                  <a:pt x="1137035" y="4897965"/>
                </a:cubicBezTo>
                <a:cubicBezTo>
                  <a:pt x="1117838" y="4884693"/>
                  <a:pt x="1091386" y="4900421"/>
                  <a:pt x="1069882" y="4901859"/>
                </a:cubicBezTo>
                <a:cubicBezTo>
                  <a:pt x="1055589" y="4889467"/>
                  <a:pt x="1024570" y="4904705"/>
                  <a:pt x="980935" y="4900090"/>
                </a:cubicBezTo>
                <a:cubicBezTo>
                  <a:pt x="947614" y="4895538"/>
                  <a:pt x="913224" y="4886405"/>
                  <a:pt x="869960" y="4874547"/>
                </a:cubicBezTo>
                <a:cubicBezTo>
                  <a:pt x="819114" y="4845820"/>
                  <a:pt x="768074" y="4839770"/>
                  <a:pt x="721345" y="4828937"/>
                </a:cubicBezTo>
                <a:cubicBezTo>
                  <a:pt x="667944" y="4819060"/>
                  <a:pt x="698286" y="4848426"/>
                  <a:pt x="635428" y="4819153"/>
                </a:cubicBezTo>
                <a:cubicBezTo>
                  <a:pt x="626286" y="4826707"/>
                  <a:pt x="617638" y="4825980"/>
                  <a:pt x="604106" y="4819994"/>
                </a:cubicBezTo>
                <a:cubicBezTo>
                  <a:pt x="583276" y="4822237"/>
                  <a:pt x="539859" y="4835097"/>
                  <a:pt x="510451" y="4832608"/>
                </a:cubicBezTo>
                <a:cubicBezTo>
                  <a:pt x="489781" y="4829929"/>
                  <a:pt x="443867" y="4807857"/>
                  <a:pt x="427656" y="4805062"/>
                </a:cubicBezTo>
                <a:cubicBezTo>
                  <a:pt x="424088" y="4806479"/>
                  <a:pt x="419580" y="4809736"/>
                  <a:pt x="413184" y="4815837"/>
                </a:cubicBezTo>
                <a:cubicBezTo>
                  <a:pt x="387673" y="4805882"/>
                  <a:pt x="379855" y="4817328"/>
                  <a:pt x="341772" y="4818825"/>
                </a:cubicBezTo>
                <a:cubicBezTo>
                  <a:pt x="327795" y="4810179"/>
                  <a:pt x="314729" y="4811964"/>
                  <a:pt x="301266" y="4817000"/>
                </a:cubicBezTo>
                <a:cubicBezTo>
                  <a:pt x="265781" y="4810886"/>
                  <a:pt x="231017" y="4816794"/>
                  <a:pt x="189886" y="4815871"/>
                </a:cubicBezTo>
                <a:cubicBezTo>
                  <a:pt x="147910" y="4802917"/>
                  <a:pt x="121702" y="4818738"/>
                  <a:pt x="77762" y="4817675"/>
                </a:cubicBezTo>
                <a:cubicBezTo>
                  <a:pt x="38733" y="4795315"/>
                  <a:pt x="44308" y="4840244"/>
                  <a:pt x="8164" y="4835320"/>
                </a:cubicBezTo>
                <a:lnTo>
                  <a:pt x="0" y="4832771"/>
                </a:lnTo>
                <a:close/>
              </a:path>
            </a:pathLst>
          </a:custGeom>
          <a:noFill/>
          <a:extLst>
            <a:ext uri="{909E8E84-426E-40DD-AFC4-6F175D3DCCD1}">
              <a14:hiddenFill xmlns:a14="http://schemas.microsoft.com/office/drawing/2010/main">
                <a:solidFill>
                  <a:srgbClr val="FFFFFF"/>
                </a:solidFill>
              </a14:hiddenFill>
            </a:ext>
          </a:extLst>
        </p:spPr>
      </p:pic>
      <p:sp>
        <p:nvSpPr>
          <p:cNvPr id="7" name="Title 6">
            <a:extLst>
              <a:ext uri="{FF2B5EF4-FFF2-40B4-BE49-F238E27FC236}">
                <a16:creationId xmlns:a16="http://schemas.microsoft.com/office/drawing/2014/main" id="{9F97C85B-44B1-944F-ACC3-FF61AD4A1854}"/>
              </a:ext>
            </a:extLst>
          </p:cNvPr>
          <p:cNvSpPr>
            <a:spLocks noGrp="1"/>
          </p:cNvSpPr>
          <p:nvPr>
            <p:ph type="title"/>
          </p:nvPr>
        </p:nvSpPr>
        <p:spPr>
          <a:xfrm>
            <a:off x="87707" y="4029435"/>
            <a:ext cx="5560645" cy="564162"/>
          </a:xfrm>
        </p:spPr>
        <p:txBody>
          <a:bodyPr vert="horz" lIns="91440" tIns="45720" rIns="91440" bIns="45720" rtlCol="0" anchor="b">
            <a:normAutofit/>
          </a:bodyPr>
          <a:lstStyle/>
          <a:p>
            <a:pPr>
              <a:lnSpc>
                <a:spcPct val="90000"/>
              </a:lnSpc>
              <a:spcBef>
                <a:spcPct val="0"/>
              </a:spcBef>
            </a:pPr>
            <a:r>
              <a:rPr lang="en-US" kern="1200" dirty="0">
                <a:solidFill>
                  <a:schemeClr val="tx1">
                    <a:lumMod val="85000"/>
                    <a:lumOff val="15000"/>
                  </a:schemeClr>
                </a:solidFill>
                <a:latin typeface="Dank Mono" pitchFamily="49" charset="77"/>
                <a:ea typeface="+mj-ea"/>
                <a:cs typeface="+mj-cs"/>
              </a:rPr>
              <a:t>TypeScript Overview</a:t>
            </a:r>
          </a:p>
        </p:txBody>
      </p:sp>
      <p:sp>
        <p:nvSpPr>
          <p:cNvPr id="25" name="Rectangle 24">
            <a:extLst>
              <a:ext uri="{FF2B5EF4-FFF2-40B4-BE49-F238E27FC236}">
                <a16:creationId xmlns:a16="http://schemas.microsoft.com/office/drawing/2014/main" id="{249B2E6D-F97A-DC4C-BBE4-12C635BD10B1}"/>
              </a:ext>
            </a:extLst>
          </p:cNvPr>
          <p:cNvSpPr/>
          <p:nvPr/>
        </p:nvSpPr>
        <p:spPr>
          <a:xfrm>
            <a:off x="87707" y="4750978"/>
            <a:ext cx="3435422" cy="307777"/>
          </a:xfrm>
          <a:prstGeom prst="rect">
            <a:avLst/>
          </a:prstGeom>
        </p:spPr>
        <p:txBody>
          <a:bodyPr wrap="square">
            <a:spAutoFit/>
          </a:bodyPr>
          <a:lstStyle/>
          <a:p>
            <a:r>
              <a:rPr lang="en-US" i="1" kern="1200" dirty="0">
                <a:solidFill>
                  <a:schemeClr val="tx1"/>
                </a:solidFill>
                <a:latin typeface="Dank Mono" pitchFamily="49" charset="77"/>
              </a:rPr>
              <a:t>00_typescript</a:t>
            </a:r>
            <a:endParaRPr lang="en-US" i="1" dirty="0">
              <a:solidFill>
                <a:schemeClr val="tx1"/>
              </a:solidFill>
            </a:endParaRPr>
          </a:p>
        </p:txBody>
      </p:sp>
      <p:pic>
        <p:nvPicPr>
          <p:cNvPr id="31" name="Picture 30">
            <a:extLst>
              <a:ext uri="{FF2B5EF4-FFF2-40B4-BE49-F238E27FC236}">
                <a16:creationId xmlns:a16="http://schemas.microsoft.com/office/drawing/2014/main" id="{DE4FB3BB-BDE7-6748-88DA-4D1304CB9006}"/>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Shape 121"/>
        <p:cNvGrpSpPr/>
        <p:nvPr/>
      </p:nvGrpSpPr>
      <p:grpSpPr>
        <a:xfrm>
          <a:off x="0" y="0"/>
          <a:ext cx="0" cy="0"/>
          <a:chOff x="0" y="0"/>
          <a:chExt cx="0" cy="0"/>
        </a:xfrm>
      </p:grpSpPr>
      <p:sp>
        <p:nvSpPr>
          <p:cNvPr id="13321" name="Freeform: Shape 75">
            <a:extLst>
              <a:ext uri="{FF2B5EF4-FFF2-40B4-BE49-F238E27FC236}">
                <a16:creationId xmlns:a16="http://schemas.microsoft.com/office/drawing/2014/main" id="{E49CC64F-7275-4E33-961B-0C5CDC439875}"/>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flipH="1" flipV="1">
            <a:off x="0" y="0"/>
            <a:ext cx="5391039" cy="5143500"/>
          </a:xfrm>
          <a:custGeom>
            <a:avLst/>
            <a:gdLst>
              <a:gd name="connsiteX0" fmla="*/ 7188051 w 7188051"/>
              <a:gd name="connsiteY0" fmla="*/ 6858000 h 6858000"/>
              <a:gd name="connsiteX1" fmla="*/ 108694 w 7188051"/>
              <a:gd name="connsiteY1" fmla="*/ 6858000 h 6858000"/>
              <a:gd name="connsiteX2" fmla="*/ 79127 w 7188051"/>
              <a:gd name="connsiteY2" fmla="*/ 6681235 h 6858000"/>
              <a:gd name="connsiteX3" fmla="*/ 0 w 7188051"/>
              <a:gd name="connsiteY3" fmla="*/ 5565888 h 6858000"/>
              <a:gd name="connsiteX4" fmla="*/ 2190696 w 7188051"/>
              <a:gd name="connsiteY4" fmla="*/ 145339 h 6858000"/>
              <a:gd name="connsiteX5" fmla="*/ 2339431 w 7188051"/>
              <a:gd name="connsiteY5" fmla="*/ 0 h 6858000"/>
              <a:gd name="connsiteX6" fmla="*/ 7188051 w 7188051"/>
              <a:gd name="connsiteY6" fmla="*/ 0 h 685800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7188051" h="6858000">
                <a:moveTo>
                  <a:pt x="7188051" y="6858000"/>
                </a:moveTo>
                <a:lnTo>
                  <a:pt x="108694" y="6858000"/>
                </a:lnTo>
                <a:lnTo>
                  <a:pt x="79127" y="6681235"/>
                </a:lnTo>
                <a:cubicBezTo>
                  <a:pt x="26981" y="6316967"/>
                  <a:pt x="0" y="5944579"/>
                  <a:pt x="0" y="5565888"/>
                </a:cubicBezTo>
                <a:cubicBezTo>
                  <a:pt x="0" y="3459953"/>
                  <a:pt x="834428" y="1548908"/>
                  <a:pt x="2190696" y="145339"/>
                </a:cubicBezTo>
                <a:lnTo>
                  <a:pt x="2339431" y="0"/>
                </a:lnTo>
                <a:lnTo>
                  <a:pt x="7188051" y="0"/>
                </a:lnTo>
                <a:close/>
              </a:path>
            </a:pathLst>
          </a:custGeom>
          <a:solidFill>
            <a:schemeClr val="tx1">
              <a:alpha val="8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pic>
        <p:nvPicPr>
          <p:cNvPr id="13314" name="Picture 2" descr="Image] &amp;quot;I fear not the man who has practiced 10,000 kicks once but i fear  the man who has practiced one kick 10,000 times.&amp;quot;: GetMotivated">
            <a:extLst>
              <a:ext uri="{FF2B5EF4-FFF2-40B4-BE49-F238E27FC236}">
                <a16:creationId xmlns:a16="http://schemas.microsoft.com/office/drawing/2014/main" id="{4DF82CE5-35E9-2944-988F-F81D318D412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332" r="-3" b="-3"/>
          <a:stretch/>
        </p:blipFill>
        <p:spPr bwMode="auto">
          <a:xfrm>
            <a:off x="20" y="10"/>
            <a:ext cx="5271352" cy="5143490"/>
          </a:xfrm>
          <a:custGeom>
            <a:avLst/>
            <a:gdLst/>
            <a:ahLst/>
            <a:cxnLst/>
            <a:rect l="l" t="t" r="r" b="b"/>
            <a:pathLst>
              <a:path w="7028495" h="6858000">
                <a:moveTo>
                  <a:pt x="0" y="0"/>
                </a:moveTo>
                <a:lnTo>
                  <a:pt x="6915668" y="0"/>
                </a:lnTo>
                <a:lnTo>
                  <a:pt x="6952411" y="219663"/>
                </a:lnTo>
                <a:cubicBezTo>
                  <a:pt x="7002551" y="569921"/>
                  <a:pt x="7028495" y="927986"/>
                  <a:pt x="7028495" y="1292112"/>
                </a:cubicBezTo>
                <a:cubicBezTo>
                  <a:pt x="7028495" y="3343346"/>
                  <a:pt x="6205186" y="5202289"/>
                  <a:pt x="4870994" y="6556512"/>
                </a:cubicBezTo>
                <a:lnTo>
                  <a:pt x="4556185" y="6858000"/>
                </a:lnTo>
                <a:lnTo>
                  <a:pt x="0" y="6858000"/>
                </a:lnTo>
                <a:close/>
              </a:path>
            </a:pathLst>
          </a:custGeom>
          <a:noFill/>
          <a:extLst>
            <a:ext uri="{909E8E84-426E-40DD-AFC4-6F175D3DCCD1}">
              <a14:hiddenFill xmlns:a14="http://schemas.microsoft.com/office/drawing/2010/main">
                <a:solidFill>
                  <a:srgbClr val="FFFFFF"/>
                </a:solidFill>
              </a14:hiddenFill>
            </a:ext>
          </a:extLst>
        </p:spPr>
      </p:pic>
      <p:sp>
        <p:nvSpPr>
          <p:cNvPr id="28" name="Google Shape;138;p24">
            <a:extLst>
              <a:ext uri="{FF2B5EF4-FFF2-40B4-BE49-F238E27FC236}">
                <a16:creationId xmlns:a16="http://schemas.microsoft.com/office/drawing/2014/main" id="{362B5A27-B1D7-C74A-A554-8A34CDA95F8D}"/>
              </a:ext>
            </a:extLst>
          </p:cNvPr>
          <p:cNvSpPr txBox="1">
            <a:spLocks noGrp="1"/>
          </p:cNvSpPr>
          <p:nvPr>
            <p:ph type="title"/>
          </p:nvPr>
        </p:nvSpPr>
        <p:spPr>
          <a:xfrm>
            <a:off x="5271372" y="2073897"/>
            <a:ext cx="3827281" cy="893484"/>
          </a:xfrm>
          <a:prstGeom prst="rect">
            <a:avLst/>
          </a:prstGeom>
        </p:spPr>
        <p:txBody>
          <a:bodyPr spcFirstLastPara="1" lIns="91425" tIns="91425" rIns="91425" bIns="91425" anchor="b" anchorCtr="0">
            <a:noAutofit/>
          </a:bodyPr>
          <a:lstStyle/>
          <a:p>
            <a:pPr marL="0" lvl="0" indent="0" algn="ctr" rtl="0">
              <a:spcBef>
                <a:spcPts val="0"/>
              </a:spcBef>
              <a:spcAft>
                <a:spcPts val="0"/>
              </a:spcAft>
              <a:buNone/>
            </a:pPr>
            <a:r>
              <a:rPr lang="en-US" sz="5200" b="1" dirty="0">
                <a:solidFill>
                  <a:schemeClr val="tx1"/>
                </a:solidFill>
                <a:latin typeface="Dank Mono" pitchFamily="49" charset="77"/>
              </a:rPr>
              <a:t>Kata</a:t>
            </a:r>
          </a:p>
        </p:txBody>
      </p:sp>
      <p:pic>
        <p:nvPicPr>
          <p:cNvPr id="30" name="Picture 29">
            <a:extLst>
              <a:ext uri="{FF2B5EF4-FFF2-40B4-BE49-F238E27FC236}">
                <a16:creationId xmlns:a16="http://schemas.microsoft.com/office/drawing/2014/main" id="{03255908-B3CC-444E-992B-35AD78E634EB}"/>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3135758284"/>
      </p:ext>
    </p:extLst>
  </p:cSld>
  <p:clrMapOvr>
    <a:overrideClrMapping bg1="dk1" tx1="lt1" bg2="dk2" tx2="lt2" accent1="accent1" accent2="accent2" accent3="accent3" accent4="accent4" accent5="accent5" accent6="accent6" hlink="hlink" folHlink="folHlink"/>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Shape 211"/>
        <p:cNvGrpSpPr/>
        <p:nvPr/>
      </p:nvGrpSpPr>
      <p:grpSpPr>
        <a:xfrm>
          <a:off x="0" y="0"/>
          <a:ext cx="0" cy="0"/>
          <a:chOff x="0" y="0"/>
          <a:chExt cx="0" cy="0"/>
        </a:xfrm>
      </p:grpSpPr>
      <p:sp>
        <p:nvSpPr>
          <p:cNvPr id="2" name="Title 1">
            <a:extLst>
              <a:ext uri="{FF2B5EF4-FFF2-40B4-BE49-F238E27FC236}">
                <a16:creationId xmlns:a16="http://schemas.microsoft.com/office/drawing/2014/main" id="{8544B204-187A-D940-A18C-379C2C4CEABB}"/>
              </a:ext>
            </a:extLst>
          </p:cNvPr>
          <p:cNvSpPr>
            <a:spLocks noGrp="1"/>
          </p:cNvSpPr>
          <p:nvPr>
            <p:ph type="title"/>
          </p:nvPr>
        </p:nvSpPr>
        <p:spPr/>
        <p:txBody>
          <a:bodyPr/>
          <a:lstStyle/>
          <a:p>
            <a:endParaRPr lang="en-US"/>
          </a:p>
        </p:txBody>
      </p:sp>
      <p:sp useBgFill="1">
        <p:nvSpPr>
          <p:cNvPr id="8" name="Rectangle 27">
            <a:extLst>
              <a:ext uri="{FF2B5EF4-FFF2-40B4-BE49-F238E27FC236}">
                <a16:creationId xmlns:a16="http://schemas.microsoft.com/office/drawing/2014/main" id="{6C4B99C5-CAC0-0347-8238-316ABA7073B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Rectangle 29">
            <a:extLst>
              <a:ext uri="{FF2B5EF4-FFF2-40B4-BE49-F238E27FC236}">
                <a16:creationId xmlns:a16="http://schemas.microsoft.com/office/drawing/2014/main" id="{6884634A-5454-A847-B904-E5B96AE477C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060510"/>
            <a:ext cx="9144000" cy="2082989"/>
          </a:xfrm>
          <a:prstGeom prst="rect">
            <a:avLst/>
          </a:prstGeom>
          <a:solidFill>
            <a:srgbClr val="82766A">
              <a:alpha val="15000"/>
            </a:srgb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0" name="Picture 2" descr="Fizz buzz in q | Reading room | Learn | documentation for kdb+ and q - Kdb+  and q documentation">
            <a:extLst>
              <a:ext uri="{FF2B5EF4-FFF2-40B4-BE49-F238E27FC236}">
                <a16:creationId xmlns:a16="http://schemas.microsoft.com/office/drawing/2014/main" id="{0F597E27-A97D-F343-BA01-E89DCC43A64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7" r="1582" b="1"/>
          <a:stretch/>
        </p:blipFill>
        <p:spPr bwMode="auto">
          <a:xfrm>
            <a:off x="20" y="10"/>
            <a:ext cx="9143980" cy="5143490"/>
          </a:xfrm>
          <a:custGeom>
            <a:avLst/>
            <a:gdLst/>
            <a:ahLst/>
            <a:cxnLst/>
            <a:rect l="l" t="t" r="r" b="b"/>
            <a:pathLst>
              <a:path w="12191999" h="6842601">
                <a:moveTo>
                  <a:pt x="0" y="0"/>
                </a:moveTo>
                <a:lnTo>
                  <a:pt x="12191999" y="0"/>
                </a:lnTo>
                <a:lnTo>
                  <a:pt x="12191999" y="6842601"/>
                </a:lnTo>
                <a:lnTo>
                  <a:pt x="10316981" y="6842601"/>
                </a:lnTo>
                <a:cubicBezTo>
                  <a:pt x="10312796" y="6835189"/>
                  <a:pt x="10163183" y="6730124"/>
                  <a:pt x="10158998" y="6722712"/>
                </a:cubicBezTo>
                <a:cubicBezTo>
                  <a:pt x="10120278" y="6678190"/>
                  <a:pt x="10156462" y="6716223"/>
                  <a:pt x="10090349" y="6671420"/>
                </a:cubicBezTo>
                <a:cubicBezTo>
                  <a:pt x="10043032" y="6655694"/>
                  <a:pt x="9995855" y="6551879"/>
                  <a:pt x="9955425" y="6498018"/>
                </a:cubicBezTo>
                <a:cubicBezTo>
                  <a:pt x="9939618" y="6480021"/>
                  <a:pt x="9915110" y="6461677"/>
                  <a:pt x="9891265" y="6454528"/>
                </a:cubicBezTo>
                <a:cubicBezTo>
                  <a:pt x="9868239" y="6464957"/>
                  <a:pt x="9865423" y="6431640"/>
                  <a:pt x="9848227" y="6426063"/>
                </a:cubicBezTo>
                <a:cubicBezTo>
                  <a:pt x="9838059" y="6433162"/>
                  <a:pt x="9815047" y="6410348"/>
                  <a:pt x="9812354" y="6399604"/>
                </a:cubicBezTo>
                <a:cubicBezTo>
                  <a:pt x="9825285" y="6377997"/>
                  <a:pt x="9725923" y="6372757"/>
                  <a:pt x="9725915" y="6356381"/>
                </a:cubicBezTo>
                <a:cubicBezTo>
                  <a:pt x="9696279" y="6348066"/>
                  <a:pt x="9591199" y="6354143"/>
                  <a:pt x="9575033" y="6325258"/>
                </a:cubicBezTo>
                <a:cubicBezTo>
                  <a:pt x="9516434" y="6303128"/>
                  <a:pt x="9441613" y="6276805"/>
                  <a:pt x="9415626" y="6271777"/>
                </a:cubicBezTo>
                <a:cubicBezTo>
                  <a:pt x="9378293" y="6313495"/>
                  <a:pt x="9281935" y="6171365"/>
                  <a:pt x="9171493" y="6150430"/>
                </a:cubicBezTo>
                <a:cubicBezTo>
                  <a:pt x="9155426" y="6152396"/>
                  <a:pt x="9147439" y="6151015"/>
                  <a:pt x="9146018" y="6139864"/>
                </a:cubicBezTo>
                <a:cubicBezTo>
                  <a:pt x="9112029" y="6132441"/>
                  <a:pt x="9087339" y="6101138"/>
                  <a:pt x="9059635" y="6109957"/>
                </a:cubicBezTo>
                <a:cubicBezTo>
                  <a:pt x="9024424" y="6092144"/>
                  <a:pt x="9043048" y="6078417"/>
                  <a:pt x="9010911" y="6064789"/>
                </a:cubicBezTo>
                <a:lnTo>
                  <a:pt x="8866811" y="6028191"/>
                </a:lnTo>
                <a:cubicBezTo>
                  <a:pt x="8846465" y="6021172"/>
                  <a:pt x="8825221" y="6000527"/>
                  <a:pt x="8804584" y="5994237"/>
                </a:cubicBezTo>
                <a:lnTo>
                  <a:pt x="8783071" y="5990448"/>
                </a:lnTo>
                <a:lnTo>
                  <a:pt x="8770456" y="5978060"/>
                </a:lnTo>
                <a:cubicBezTo>
                  <a:pt x="8764772" y="5975259"/>
                  <a:pt x="8757695" y="5974720"/>
                  <a:pt x="8748297" y="5978070"/>
                </a:cubicBezTo>
                <a:cubicBezTo>
                  <a:pt x="8730344" y="5973495"/>
                  <a:pt x="8679808" y="5955894"/>
                  <a:pt x="8662742" y="5950603"/>
                </a:cubicBezTo>
                <a:lnTo>
                  <a:pt x="8645902" y="5946326"/>
                </a:lnTo>
                <a:lnTo>
                  <a:pt x="8638176" y="5938358"/>
                </a:lnTo>
                <a:cubicBezTo>
                  <a:pt x="8625897" y="5932642"/>
                  <a:pt x="8594811" y="5922073"/>
                  <a:pt x="8572224" y="5912032"/>
                </a:cubicBezTo>
                <a:cubicBezTo>
                  <a:pt x="8553809" y="5897782"/>
                  <a:pt x="8529845" y="5886100"/>
                  <a:pt x="8502655" y="5878114"/>
                </a:cubicBezTo>
                <a:cubicBezTo>
                  <a:pt x="8496990" y="5883034"/>
                  <a:pt x="8489611" y="5872566"/>
                  <a:pt x="8485159" y="5869819"/>
                </a:cubicBezTo>
                <a:cubicBezTo>
                  <a:pt x="8483457" y="5873482"/>
                  <a:pt x="8471232" y="5872664"/>
                  <a:pt x="8468539" y="5868711"/>
                </a:cubicBezTo>
                <a:cubicBezTo>
                  <a:pt x="8389167" y="5836352"/>
                  <a:pt x="8421742" y="5881497"/>
                  <a:pt x="8379810" y="5849376"/>
                </a:cubicBezTo>
                <a:cubicBezTo>
                  <a:pt x="8371729" y="5846373"/>
                  <a:pt x="8364483" y="5846766"/>
                  <a:pt x="8357758" y="5848601"/>
                </a:cubicBezTo>
                <a:lnTo>
                  <a:pt x="8315264" y="5836192"/>
                </a:lnTo>
                <a:cubicBezTo>
                  <a:pt x="8299077" y="5829531"/>
                  <a:pt x="8281671" y="5824011"/>
                  <a:pt x="8263455" y="5819793"/>
                </a:cubicBezTo>
                <a:cubicBezTo>
                  <a:pt x="8257386" y="5826849"/>
                  <a:pt x="8245582" y="5813448"/>
                  <a:pt x="8239287" y="5810141"/>
                </a:cubicBezTo>
                <a:cubicBezTo>
                  <a:pt x="8237965" y="5815186"/>
                  <a:pt x="8222226" y="5815108"/>
                  <a:pt x="8217888" y="5810039"/>
                </a:cubicBezTo>
                <a:cubicBezTo>
                  <a:pt x="8109447" y="5773303"/>
                  <a:pt x="8161302" y="5831037"/>
                  <a:pt x="8100547" y="5791517"/>
                </a:cubicBezTo>
                <a:cubicBezTo>
                  <a:pt x="8089574" y="5788167"/>
                  <a:pt x="8080448" y="5789295"/>
                  <a:pt x="8072316" y="5792309"/>
                </a:cubicBezTo>
                <a:lnTo>
                  <a:pt x="8056967" y="5800648"/>
                </a:lnTo>
                <a:lnTo>
                  <a:pt x="8047885" y="5795270"/>
                </a:lnTo>
                <a:cubicBezTo>
                  <a:pt x="8010204" y="5788738"/>
                  <a:pt x="7996426" y="5797608"/>
                  <a:pt x="7977128" y="5783189"/>
                </a:cubicBezTo>
                <a:cubicBezTo>
                  <a:pt x="7943466" y="5775577"/>
                  <a:pt x="7904823" y="5770953"/>
                  <a:pt x="7874392" y="5763715"/>
                </a:cubicBezTo>
                <a:cubicBezTo>
                  <a:pt x="7860337" y="5743777"/>
                  <a:pt x="7817541" y="5748989"/>
                  <a:pt x="7794543" y="5739759"/>
                </a:cubicBezTo>
                <a:cubicBezTo>
                  <a:pt x="7784688" y="5731467"/>
                  <a:pt x="7776709" y="5729004"/>
                  <a:pt x="7763762" y="5734031"/>
                </a:cubicBezTo>
                <a:cubicBezTo>
                  <a:pt x="7718781" y="5694154"/>
                  <a:pt x="7732231" y="5727368"/>
                  <a:pt x="7685889" y="5707234"/>
                </a:cubicBezTo>
                <a:cubicBezTo>
                  <a:pt x="7646521" y="5687607"/>
                  <a:pt x="7600389" y="5671470"/>
                  <a:pt x="7566744" y="5634586"/>
                </a:cubicBezTo>
                <a:cubicBezTo>
                  <a:pt x="7561306" y="5624813"/>
                  <a:pt x="7543589" y="5618525"/>
                  <a:pt x="7527170" y="5620542"/>
                </a:cubicBezTo>
                <a:cubicBezTo>
                  <a:pt x="7524343" y="5620889"/>
                  <a:pt x="7521664" y="5621475"/>
                  <a:pt x="7519214" y="5622280"/>
                </a:cubicBezTo>
                <a:cubicBezTo>
                  <a:pt x="7500062" y="5596964"/>
                  <a:pt x="7480476" y="5604337"/>
                  <a:pt x="7473157" y="5588143"/>
                </a:cubicBezTo>
                <a:cubicBezTo>
                  <a:pt x="7433415" y="5574859"/>
                  <a:pt x="7395118" y="5582388"/>
                  <a:pt x="7388000" y="5568063"/>
                </a:cubicBezTo>
                <a:cubicBezTo>
                  <a:pt x="7366403" y="5564920"/>
                  <a:pt x="7332262" y="5573848"/>
                  <a:pt x="7320876" y="5557698"/>
                </a:cubicBezTo>
                <a:cubicBezTo>
                  <a:pt x="7314891" y="5568111"/>
                  <a:pt x="7299319" y="5544964"/>
                  <a:pt x="7284480" y="5549820"/>
                </a:cubicBezTo>
                <a:cubicBezTo>
                  <a:pt x="7273570" y="5554430"/>
                  <a:pt x="7266301" y="5548483"/>
                  <a:pt x="7256619" y="5546379"/>
                </a:cubicBezTo>
                <a:cubicBezTo>
                  <a:pt x="7242503" y="5549088"/>
                  <a:pt x="7202543" y="5533379"/>
                  <a:pt x="7193112" y="5525289"/>
                </a:cubicBezTo>
                <a:cubicBezTo>
                  <a:pt x="7172259" y="5499151"/>
                  <a:pt x="7108617" y="5505485"/>
                  <a:pt x="7090943" y="5485177"/>
                </a:cubicBezTo>
                <a:cubicBezTo>
                  <a:pt x="7083637" y="5481419"/>
                  <a:pt x="7076140" y="5479148"/>
                  <a:pt x="7068566" y="5477809"/>
                </a:cubicBezTo>
                <a:lnTo>
                  <a:pt x="7023035" y="5476595"/>
                </a:lnTo>
                <a:lnTo>
                  <a:pt x="7001197" y="5476163"/>
                </a:lnTo>
                <a:cubicBezTo>
                  <a:pt x="7016126" y="5454256"/>
                  <a:pt x="6943549" y="5466815"/>
                  <a:pt x="6967472" y="5451057"/>
                </a:cubicBezTo>
                <a:cubicBezTo>
                  <a:pt x="6931240" y="5443544"/>
                  <a:pt x="6920843" y="5429649"/>
                  <a:pt x="6883334" y="5418880"/>
                </a:cubicBezTo>
                <a:lnTo>
                  <a:pt x="6742417" y="5386446"/>
                </a:lnTo>
                <a:cubicBezTo>
                  <a:pt x="6690532" y="5366095"/>
                  <a:pt x="6665174" y="5364632"/>
                  <a:pt x="6618315" y="5353085"/>
                </a:cubicBezTo>
                <a:cubicBezTo>
                  <a:pt x="6581698" y="5304210"/>
                  <a:pt x="6547395" y="5315779"/>
                  <a:pt x="6521050" y="5283194"/>
                </a:cubicBezTo>
                <a:cubicBezTo>
                  <a:pt x="6469114" y="5268862"/>
                  <a:pt x="6472597" y="5253957"/>
                  <a:pt x="6414460" y="5253832"/>
                </a:cubicBezTo>
                <a:lnTo>
                  <a:pt x="6362535" y="5220502"/>
                </a:lnTo>
                <a:cubicBezTo>
                  <a:pt x="6350866" y="5213881"/>
                  <a:pt x="6347641" y="5215777"/>
                  <a:pt x="6344443" y="5214103"/>
                </a:cubicBezTo>
                <a:lnTo>
                  <a:pt x="6343344" y="5210454"/>
                </a:lnTo>
                <a:lnTo>
                  <a:pt x="6333344" y="5205307"/>
                </a:lnTo>
                <a:lnTo>
                  <a:pt x="6315602" y="5193288"/>
                </a:lnTo>
                <a:lnTo>
                  <a:pt x="6310442" y="5192802"/>
                </a:lnTo>
                <a:lnTo>
                  <a:pt x="6280815" y="5177420"/>
                </a:lnTo>
                <a:lnTo>
                  <a:pt x="6279533" y="5178045"/>
                </a:lnTo>
                <a:cubicBezTo>
                  <a:pt x="6275980" y="5179097"/>
                  <a:pt x="6272084" y="5179212"/>
                  <a:pt x="6267362" y="5177370"/>
                </a:cubicBezTo>
                <a:cubicBezTo>
                  <a:pt x="6261796" y="5192470"/>
                  <a:pt x="6259530" y="5180933"/>
                  <a:pt x="6246095" y="5174167"/>
                </a:cubicBezTo>
                <a:lnTo>
                  <a:pt x="6155252" y="5161201"/>
                </a:lnTo>
                <a:lnTo>
                  <a:pt x="6148525" y="5158442"/>
                </a:lnTo>
                <a:lnTo>
                  <a:pt x="6148187" y="5158573"/>
                </a:lnTo>
                <a:cubicBezTo>
                  <a:pt x="6146292" y="5158370"/>
                  <a:pt x="6143916" y="5157611"/>
                  <a:pt x="6140686" y="5156032"/>
                </a:cubicBezTo>
                <a:lnTo>
                  <a:pt x="6136260" y="5153413"/>
                </a:lnTo>
                <a:lnTo>
                  <a:pt x="6123208" y="5148061"/>
                </a:lnTo>
                <a:lnTo>
                  <a:pt x="6117367" y="5147451"/>
                </a:lnTo>
                <a:lnTo>
                  <a:pt x="5957305" y="5146062"/>
                </a:lnTo>
                <a:cubicBezTo>
                  <a:pt x="5920540" y="5140405"/>
                  <a:pt x="5887096" y="5142015"/>
                  <a:pt x="5857259" y="5132052"/>
                </a:cubicBezTo>
                <a:cubicBezTo>
                  <a:pt x="5843335" y="5135303"/>
                  <a:pt x="5830921" y="5135493"/>
                  <a:pt x="5821375" y="5125606"/>
                </a:cubicBezTo>
                <a:cubicBezTo>
                  <a:pt x="5786501" y="5122615"/>
                  <a:pt x="5775399" y="5132648"/>
                  <a:pt x="5755916" y="5120171"/>
                </a:cubicBezTo>
                <a:cubicBezTo>
                  <a:pt x="5732132" y="5135438"/>
                  <a:pt x="5732735" y="5128211"/>
                  <a:pt x="5725007" y="5121437"/>
                </a:cubicBezTo>
                <a:lnTo>
                  <a:pt x="5723810" y="5120848"/>
                </a:lnTo>
                <a:lnTo>
                  <a:pt x="5720531" y="5123048"/>
                </a:lnTo>
                <a:lnTo>
                  <a:pt x="5714794" y="5123371"/>
                </a:lnTo>
                <a:lnTo>
                  <a:pt x="5700141" y="5120131"/>
                </a:lnTo>
                <a:lnTo>
                  <a:pt x="5694799" y="5118234"/>
                </a:lnTo>
                <a:cubicBezTo>
                  <a:pt x="5691058" y="5117179"/>
                  <a:pt x="5688491" y="5116804"/>
                  <a:pt x="5686627" y="5116903"/>
                </a:cubicBezTo>
                <a:lnTo>
                  <a:pt x="5686371" y="5117086"/>
                </a:lnTo>
                <a:lnTo>
                  <a:pt x="5678818" y="5115416"/>
                </a:lnTo>
                <a:cubicBezTo>
                  <a:pt x="5666199" y="5112102"/>
                  <a:pt x="5654035" y="5108410"/>
                  <a:pt x="5642547" y="5104511"/>
                </a:cubicBezTo>
                <a:cubicBezTo>
                  <a:pt x="5629444" y="5114945"/>
                  <a:pt x="5588783" y="5093343"/>
                  <a:pt x="5587979" y="5116963"/>
                </a:cubicBezTo>
                <a:cubicBezTo>
                  <a:pt x="5572317" y="5112380"/>
                  <a:pt x="5564904" y="5101292"/>
                  <a:pt x="5566635" y="5117158"/>
                </a:cubicBezTo>
                <a:cubicBezTo>
                  <a:pt x="5561375" y="5116079"/>
                  <a:pt x="5557787" y="5116811"/>
                  <a:pt x="5554952" y="5118417"/>
                </a:cubicBezTo>
                <a:lnTo>
                  <a:pt x="5554039" y="5119241"/>
                </a:lnTo>
                <a:lnTo>
                  <a:pt x="5514253" y="5109018"/>
                </a:lnTo>
                <a:lnTo>
                  <a:pt x="5492156" y="5099904"/>
                </a:lnTo>
                <a:lnTo>
                  <a:pt x="5480446" y="5096385"/>
                </a:lnTo>
                <a:lnTo>
                  <a:pt x="5477744" y="5092939"/>
                </a:lnTo>
                <a:cubicBezTo>
                  <a:pt x="5474490" y="5090581"/>
                  <a:pt x="5469391" y="5088951"/>
                  <a:pt x="5460150" y="5088988"/>
                </a:cubicBezTo>
                <a:lnTo>
                  <a:pt x="5457901" y="5089459"/>
                </a:lnTo>
                <a:lnTo>
                  <a:pt x="5444243" y="5082761"/>
                </a:lnTo>
                <a:cubicBezTo>
                  <a:pt x="5439993" y="5080007"/>
                  <a:pt x="5436418" y="5076805"/>
                  <a:pt x="5433825" y="5072992"/>
                </a:cubicBezTo>
                <a:cubicBezTo>
                  <a:pt x="5379442" y="5082090"/>
                  <a:pt x="5336110" y="5058382"/>
                  <a:pt x="5280996" y="5052402"/>
                </a:cubicBezTo>
                <a:cubicBezTo>
                  <a:pt x="5250806" y="5043777"/>
                  <a:pt x="5168599" y="5048109"/>
                  <a:pt x="5161582" y="5019668"/>
                </a:cubicBezTo>
                <a:cubicBezTo>
                  <a:pt x="5121870" y="5011383"/>
                  <a:pt x="5095637" y="5009222"/>
                  <a:pt x="5042717" y="5002692"/>
                </a:cubicBezTo>
                <a:cubicBezTo>
                  <a:pt x="4991136" y="4972487"/>
                  <a:pt x="4902282" y="4979360"/>
                  <a:pt x="4840514" y="4959306"/>
                </a:cubicBezTo>
                <a:cubicBezTo>
                  <a:pt x="4799904" y="4976415"/>
                  <a:pt x="4824087" y="4958371"/>
                  <a:pt x="4786778" y="4956661"/>
                </a:cubicBezTo>
                <a:cubicBezTo>
                  <a:pt x="4801901" y="4937231"/>
                  <a:pt x="4739845" y="4961208"/>
                  <a:pt x="4743741" y="4937104"/>
                </a:cubicBezTo>
                <a:cubicBezTo>
                  <a:pt x="4736829" y="4937557"/>
                  <a:pt x="4730010" y="4938753"/>
                  <a:pt x="4723136" y="4940138"/>
                </a:cubicBezTo>
                <a:lnTo>
                  <a:pt x="4719535" y="4940850"/>
                </a:lnTo>
                <a:lnTo>
                  <a:pt x="4706143" y="4939586"/>
                </a:lnTo>
                <a:lnTo>
                  <a:pt x="4701098" y="4944372"/>
                </a:lnTo>
                <a:lnTo>
                  <a:pt x="4680034" y="4946157"/>
                </a:lnTo>
                <a:cubicBezTo>
                  <a:pt x="4672339" y="4946029"/>
                  <a:pt x="4664292" y="4944964"/>
                  <a:pt x="4655740" y="4942396"/>
                </a:cubicBezTo>
                <a:cubicBezTo>
                  <a:pt x="4636359" y="4929384"/>
                  <a:pt x="4599700" y="4935346"/>
                  <a:pt x="4569298" y="4929596"/>
                </a:cubicBezTo>
                <a:lnTo>
                  <a:pt x="4555977" y="4924356"/>
                </a:lnTo>
                <a:lnTo>
                  <a:pt x="4508949" y="4921648"/>
                </a:lnTo>
                <a:cubicBezTo>
                  <a:pt x="4495668" y="4920437"/>
                  <a:pt x="4482007" y="4918694"/>
                  <a:pt x="4467838" y="4915993"/>
                </a:cubicBezTo>
                <a:lnTo>
                  <a:pt x="4441948" y="4909300"/>
                </a:lnTo>
                <a:lnTo>
                  <a:pt x="4394719" y="4901820"/>
                </a:lnTo>
                <a:lnTo>
                  <a:pt x="4356810" y="4905146"/>
                </a:lnTo>
                <a:lnTo>
                  <a:pt x="4222144" y="4909117"/>
                </a:lnTo>
                <a:cubicBezTo>
                  <a:pt x="4202488" y="4913903"/>
                  <a:pt x="4184742" y="4933491"/>
                  <a:pt x="4160481" y="4923474"/>
                </a:cubicBezTo>
                <a:cubicBezTo>
                  <a:pt x="4165854" y="4934564"/>
                  <a:pt x="4131661" y="4919946"/>
                  <a:pt x="4124879" y="4929303"/>
                </a:cubicBezTo>
                <a:cubicBezTo>
                  <a:pt x="4120895" y="4937086"/>
                  <a:pt x="4109593" y="4934464"/>
                  <a:pt x="4100114" y="4936007"/>
                </a:cubicBezTo>
                <a:cubicBezTo>
                  <a:pt x="4091835" y="4943256"/>
                  <a:pt x="4045978" y="4943549"/>
                  <a:pt x="4030957" y="4939826"/>
                </a:cubicBezTo>
                <a:cubicBezTo>
                  <a:pt x="3989825" y="4924453"/>
                  <a:pt x="3946860" y="4952050"/>
                  <a:pt x="3913764" y="4940618"/>
                </a:cubicBezTo>
                <a:cubicBezTo>
                  <a:pt x="3904534" y="4939906"/>
                  <a:pt x="3896577" y="4940543"/>
                  <a:pt x="3889457" y="4942017"/>
                </a:cubicBezTo>
                <a:lnTo>
                  <a:pt x="3871115" y="4948115"/>
                </a:lnTo>
                <a:lnTo>
                  <a:pt x="3869086" y="4953796"/>
                </a:lnTo>
                <a:lnTo>
                  <a:pt x="3856124" y="4955351"/>
                </a:lnTo>
                <a:lnTo>
                  <a:pt x="3835967" y="4964002"/>
                </a:lnTo>
                <a:cubicBezTo>
                  <a:pt x="3826465" y="4939857"/>
                  <a:pt x="3782586" y="4975947"/>
                  <a:pt x="3785910" y="4953998"/>
                </a:cubicBezTo>
                <a:cubicBezTo>
                  <a:pt x="3750785" y="4960085"/>
                  <a:pt x="3699033" y="4941571"/>
                  <a:pt x="3671085" y="4966563"/>
                </a:cubicBezTo>
                <a:cubicBezTo>
                  <a:pt x="3621255" y="4971431"/>
                  <a:pt x="3562637" y="4982991"/>
                  <a:pt x="3486928" y="4983204"/>
                </a:cubicBezTo>
                <a:cubicBezTo>
                  <a:pt x="3446030" y="4983424"/>
                  <a:pt x="3343460" y="4965124"/>
                  <a:pt x="3280956" y="4963864"/>
                </a:cubicBezTo>
                <a:cubicBezTo>
                  <a:pt x="3227193" y="4969510"/>
                  <a:pt x="3256481" y="4962609"/>
                  <a:pt x="3211563" y="4982704"/>
                </a:cubicBezTo>
                <a:cubicBezTo>
                  <a:pt x="3207119" y="4979549"/>
                  <a:pt x="3170070" y="4977192"/>
                  <a:pt x="3164681" y="4975408"/>
                </a:cubicBezTo>
                <a:lnTo>
                  <a:pt x="3127171" y="4968229"/>
                </a:lnTo>
                <a:lnTo>
                  <a:pt x="3096889" y="4965619"/>
                </a:lnTo>
                <a:cubicBezTo>
                  <a:pt x="3088441" y="4967572"/>
                  <a:pt x="3082883" y="4967054"/>
                  <a:pt x="3078620" y="4965444"/>
                </a:cubicBezTo>
                <a:lnTo>
                  <a:pt x="3074275" y="4962670"/>
                </a:lnTo>
                <a:lnTo>
                  <a:pt x="3036436" y="4957455"/>
                </a:lnTo>
                <a:lnTo>
                  <a:pt x="3031995" y="4958829"/>
                </a:lnTo>
                <a:lnTo>
                  <a:pt x="2994028" y="4956800"/>
                </a:lnTo>
                <a:cubicBezTo>
                  <a:pt x="2992299" y="4958944"/>
                  <a:pt x="2989407" y="4960397"/>
                  <a:pt x="2984001" y="4960444"/>
                </a:cubicBezTo>
                <a:cubicBezTo>
                  <a:pt x="2994191" y="4975446"/>
                  <a:pt x="2981386" y="4966249"/>
                  <a:pt x="2964542" y="4965062"/>
                </a:cubicBezTo>
                <a:cubicBezTo>
                  <a:pt x="2976613" y="4988096"/>
                  <a:pt x="2927627" y="4975618"/>
                  <a:pt x="2921274" y="4988440"/>
                </a:cubicBezTo>
                <a:cubicBezTo>
                  <a:pt x="2908629" y="4987050"/>
                  <a:pt x="2895476" y="4985998"/>
                  <a:pt x="2882111" y="4985411"/>
                </a:cubicBezTo>
                <a:lnTo>
                  <a:pt x="2874282" y="4985361"/>
                </a:lnTo>
                <a:cubicBezTo>
                  <a:pt x="2874237" y="4985437"/>
                  <a:pt x="2874193" y="4985514"/>
                  <a:pt x="2874147" y="4985591"/>
                </a:cubicBezTo>
                <a:cubicBezTo>
                  <a:pt x="2872492" y="4986074"/>
                  <a:pt x="2869935" y="4986243"/>
                  <a:pt x="2865932" y="4985999"/>
                </a:cubicBezTo>
                <a:lnTo>
                  <a:pt x="2860008" y="4985269"/>
                </a:lnTo>
                <a:lnTo>
                  <a:pt x="2844819" y="4985172"/>
                </a:lnTo>
                <a:lnTo>
                  <a:pt x="2839735" y="4986676"/>
                </a:lnTo>
                <a:lnTo>
                  <a:pt x="2837922" y="4989488"/>
                </a:lnTo>
                <a:lnTo>
                  <a:pt x="2836507" y="4989165"/>
                </a:lnTo>
                <a:cubicBezTo>
                  <a:pt x="2825749" y="4984209"/>
                  <a:pt x="2822382" y="4977089"/>
                  <a:pt x="2808859" y="4996804"/>
                </a:cubicBezTo>
                <a:cubicBezTo>
                  <a:pt x="2784233" y="4988767"/>
                  <a:pt x="2779499" y="5000786"/>
                  <a:pt x="2745907" y="5005126"/>
                </a:cubicBezTo>
                <a:cubicBezTo>
                  <a:pt x="2731796" y="4997536"/>
                  <a:pt x="2720518" y="5000295"/>
                  <a:pt x="2709519" y="5006333"/>
                </a:cubicBezTo>
                <a:cubicBezTo>
                  <a:pt x="2676766" y="5002878"/>
                  <a:pt x="2646981" y="5011377"/>
                  <a:pt x="2610212" y="5013529"/>
                </a:cubicBezTo>
                <a:cubicBezTo>
                  <a:pt x="2570359" y="5003730"/>
                  <a:pt x="2550109" y="5021491"/>
                  <a:pt x="2510814" y="5023713"/>
                </a:cubicBezTo>
                <a:cubicBezTo>
                  <a:pt x="2476639" y="5006722"/>
                  <a:pt x="2482834" y="5038639"/>
                  <a:pt x="2462736" y="5045398"/>
                </a:cubicBezTo>
                <a:lnTo>
                  <a:pt x="2457050" y="5046022"/>
                </a:lnTo>
                <a:lnTo>
                  <a:pt x="2442184" y="5043549"/>
                </a:lnTo>
                <a:lnTo>
                  <a:pt x="2436703" y="5041929"/>
                </a:lnTo>
                <a:cubicBezTo>
                  <a:pt x="2432888" y="5041072"/>
                  <a:pt x="2430299" y="5040830"/>
                  <a:pt x="2428451" y="5041027"/>
                </a:cubicBezTo>
                <a:lnTo>
                  <a:pt x="2420551" y="5039949"/>
                </a:lnTo>
                <a:cubicBezTo>
                  <a:pt x="2407700" y="5037296"/>
                  <a:pt x="2395274" y="5034239"/>
                  <a:pt x="2383501" y="5030941"/>
                </a:cubicBezTo>
                <a:cubicBezTo>
                  <a:pt x="2362992" y="5032521"/>
                  <a:pt x="2317884" y="5047662"/>
                  <a:pt x="2297493" y="5049431"/>
                </a:cubicBezTo>
                <a:lnTo>
                  <a:pt x="2261156" y="5041558"/>
                </a:lnTo>
                <a:lnTo>
                  <a:pt x="2200581" y="5024964"/>
                </a:lnTo>
                <a:lnTo>
                  <a:pt x="2198380" y="5025550"/>
                </a:lnTo>
                <a:lnTo>
                  <a:pt x="2116066" y="5019568"/>
                </a:lnTo>
                <a:cubicBezTo>
                  <a:pt x="2111600" y="5017036"/>
                  <a:pt x="2059664" y="5006071"/>
                  <a:pt x="2056754" y="5002394"/>
                </a:cubicBezTo>
                <a:cubicBezTo>
                  <a:pt x="2003393" y="5014336"/>
                  <a:pt x="1998298" y="5008800"/>
                  <a:pt x="1942916" y="5005703"/>
                </a:cubicBezTo>
                <a:cubicBezTo>
                  <a:pt x="1882138" y="4994708"/>
                  <a:pt x="1836966" y="4976630"/>
                  <a:pt x="1796717" y="4970423"/>
                </a:cubicBezTo>
                <a:cubicBezTo>
                  <a:pt x="1724075" y="4959337"/>
                  <a:pt x="1636218" y="4936339"/>
                  <a:pt x="1583222" y="4931235"/>
                </a:cubicBezTo>
                <a:cubicBezTo>
                  <a:pt x="1544265" y="4950469"/>
                  <a:pt x="1556109" y="4927628"/>
                  <a:pt x="1518821" y="4927872"/>
                </a:cubicBezTo>
                <a:cubicBezTo>
                  <a:pt x="1497291" y="4925112"/>
                  <a:pt x="1483221" y="4916728"/>
                  <a:pt x="1471837" y="4914678"/>
                </a:cubicBezTo>
                <a:lnTo>
                  <a:pt x="1450515" y="4915578"/>
                </a:lnTo>
                <a:lnTo>
                  <a:pt x="1437078" y="4915016"/>
                </a:lnTo>
                <a:lnTo>
                  <a:pt x="1432462" y="4920065"/>
                </a:lnTo>
                <a:lnTo>
                  <a:pt x="1411645" y="4922952"/>
                </a:lnTo>
                <a:cubicBezTo>
                  <a:pt x="1384856" y="4920079"/>
                  <a:pt x="1306656" y="4907389"/>
                  <a:pt x="1271729" y="4902828"/>
                </a:cubicBezTo>
                <a:cubicBezTo>
                  <a:pt x="1258697" y="4896954"/>
                  <a:pt x="1213546" y="4890036"/>
                  <a:pt x="1202076" y="4895589"/>
                </a:cubicBezTo>
                <a:cubicBezTo>
                  <a:pt x="1192059" y="4895561"/>
                  <a:pt x="1182171" y="4891311"/>
                  <a:pt x="1174670" y="4898040"/>
                </a:cubicBezTo>
                <a:cubicBezTo>
                  <a:pt x="1163701" y="4905820"/>
                  <a:pt x="1136874" y="4886643"/>
                  <a:pt x="1137035" y="4897965"/>
                </a:cubicBezTo>
                <a:cubicBezTo>
                  <a:pt x="1117838" y="4884693"/>
                  <a:pt x="1091386" y="4900421"/>
                  <a:pt x="1069882" y="4901859"/>
                </a:cubicBezTo>
                <a:cubicBezTo>
                  <a:pt x="1055589" y="4889467"/>
                  <a:pt x="1024570" y="4904705"/>
                  <a:pt x="980935" y="4900090"/>
                </a:cubicBezTo>
                <a:cubicBezTo>
                  <a:pt x="947614" y="4895538"/>
                  <a:pt x="913224" y="4886405"/>
                  <a:pt x="869960" y="4874547"/>
                </a:cubicBezTo>
                <a:cubicBezTo>
                  <a:pt x="819114" y="4845820"/>
                  <a:pt x="768074" y="4839770"/>
                  <a:pt x="721345" y="4828937"/>
                </a:cubicBezTo>
                <a:cubicBezTo>
                  <a:pt x="667944" y="4819060"/>
                  <a:pt x="698286" y="4848426"/>
                  <a:pt x="635428" y="4819153"/>
                </a:cubicBezTo>
                <a:cubicBezTo>
                  <a:pt x="626286" y="4826707"/>
                  <a:pt x="617638" y="4825980"/>
                  <a:pt x="604106" y="4819994"/>
                </a:cubicBezTo>
                <a:cubicBezTo>
                  <a:pt x="583276" y="4822237"/>
                  <a:pt x="539859" y="4835097"/>
                  <a:pt x="510451" y="4832608"/>
                </a:cubicBezTo>
                <a:cubicBezTo>
                  <a:pt x="489781" y="4829929"/>
                  <a:pt x="443867" y="4807857"/>
                  <a:pt x="427656" y="4805062"/>
                </a:cubicBezTo>
                <a:cubicBezTo>
                  <a:pt x="424088" y="4806479"/>
                  <a:pt x="419580" y="4809736"/>
                  <a:pt x="413184" y="4815837"/>
                </a:cubicBezTo>
                <a:cubicBezTo>
                  <a:pt x="387673" y="4805882"/>
                  <a:pt x="379855" y="4817328"/>
                  <a:pt x="341772" y="4818825"/>
                </a:cubicBezTo>
                <a:cubicBezTo>
                  <a:pt x="327795" y="4810179"/>
                  <a:pt x="314729" y="4811964"/>
                  <a:pt x="301266" y="4817000"/>
                </a:cubicBezTo>
                <a:cubicBezTo>
                  <a:pt x="265781" y="4810886"/>
                  <a:pt x="231017" y="4816794"/>
                  <a:pt x="189886" y="4815871"/>
                </a:cubicBezTo>
                <a:cubicBezTo>
                  <a:pt x="147910" y="4802917"/>
                  <a:pt x="121702" y="4818738"/>
                  <a:pt x="77762" y="4817675"/>
                </a:cubicBezTo>
                <a:cubicBezTo>
                  <a:pt x="38733" y="4795315"/>
                  <a:pt x="44308" y="4840244"/>
                  <a:pt x="8164" y="4835320"/>
                </a:cubicBezTo>
                <a:lnTo>
                  <a:pt x="0" y="4832771"/>
                </a:lnTo>
                <a:close/>
              </a:path>
            </a:pathLst>
          </a:custGeom>
          <a:noFill/>
          <a:extLst>
            <a:ext uri="{909E8E84-426E-40DD-AFC4-6F175D3DCCD1}">
              <a14:hiddenFill xmlns:a14="http://schemas.microsoft.com/office/drawing/2010/main">
                <a:solidFill>
                  <a:srgbClr val="FFFFFF"/>
                </a:solidFill>
              </a14:hiddenFill>
            </a:ext>
          </a:extLst>
        </p:spPr>
      </p:pic>
      <p:sp>
        <p:nvSpPr>
          <p:cNvPr id="11" name="Title 6">
            <a:extLst>
              <a:ext uri="{FF2B5EF4-FFF2-40B4-BE49-F238E27FC236}">
                <a16:creationId xmlns:a16="http://schemas.microsoft.com/office/drawing/2014/main" id="{2D9A5E35-E9D8-2843-B545-BA42F0FF8C2B}"/>
              </a:ext>
            </a:extLst>
          </p:cNvPr>
          <p:cNvSpPr txBox="1">
            <a:spLocks/>
          </p:cNvSpPr>
          <p:nvPr/>
        </p:nvSpPr>
        <p:spPr>
          <a:xfrm>
            <a:off x="87707" y="4029435"/>
            <a:ext cx="5560645" cy="564162"/>
          </a:xfrm>
          <a:prstGeom prst="rect">
            <a:avLst/>
          </a:prstGeom>
          <a:noFill/>
          <a:ln>
            <a:noFill/>
          </a:ln>
        </p:spPr>
        <p:txBody>
          <a:bodyPr spcFirstLastPara="1" vert="horz" wrap="square" lIns="91440" tIns="45720" rIns="91440" bIns="45720" rtlCol="0" anchor="b" anchorCtr="0">
            <a:norm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nSpc>
                <a:spcPct val="90000"/>
              </a:lnSpc>
              <a:spcBef>
                <a:spcPct val="0"/>
              </a:spcBef>
            </a:pPr>
            <a:r>
              <a:rPr lang="en-US" kern="1200">
                <a:solidFill>
                  <a:schemeClr val="tx1">
                    <a:lumMod val="85000"/>
                    <a:lumOff val="15000"/>
                  </a:schemeClr>
                </a:solidFill>
                <a:latin typeface="Dank Mono" pitchFamily="49" charset="77"/>
                <a:ea typeface="+mj-ea"/>
                <a:cs typeface="+mj-cs"/>
              </a:rPr>
              <a:t>Kata: Fizz Buzz</a:t>
            </a:r>
            <a:endParaRPr lang="en-US" kern="1200" dirty="0">
              <a:solidFill>
                <a:schemeClr val="tx1">
                  <a:lumMod val="85000"/>
                  <a:lumOff val="15000"/>
                </a:schemeClr>
              </a:solidFill>
              <a:latin typeface="Dank Mono" pitchFamily="49" charset="77"/>
              <a:ea typeface="+mj-ea"/>
              <a:cs typeface="+mj-cs"/>
            </a:endParaRPr>
          </a:p>
        </p:txBody>
      </p:sp>
      <p:sp>
        <p:nvSpPr>
          <p:cNvPr id="13" name="Rectangle 12">
            <a:extLst>
              <a:ext uri="{FF2B5EF4-FFF2-40B4-BE49-F238E27FC236}">
                <a16:creationId xmlns:a16="http://schemas.microsoft.com/office/drawing/2014/main" id="{7D725CC1-9076-0F41-8604-B8AFB4C80CF9}"/>
              </a:ext>
            </a:extLst>
          </p:cNvPr>
          <p:cNvSpPr/>
          <p:nvPr/>
        </p:nvSpPr>
        <p:spPr>
          <a:xfrm>
            <a:off x="87707" y="4750978"/>
            <a:ext cx="3435422" cy="307777"/>
          </a:xfrm>
          <a:prstGeom prst="rect">
            <a:avLst/>
          </a:prstGeom>
        </p:spPr>
        <p:txBody>
          <a:bodyPr wrap="square">
            <a:spAutoFit/>
          </a:bodyPr>
          <a:lstStyle/>
          <a:p>
            <a:r>
              <a:rPr lang="en-US" i="1" kern="1200" dirty="0">
                <a:solidFill>
                  <a:schemeClr val="tx1"/>
                </a:solidFill>
                <a:latin typeface="Dank Mono" pitchFamily="49" charset="77"/>
              </a:rPr>
              <a:t>01_fizz_buzz</a:t>
            </a:r>
            <a:endParaRPr lang="en-US" i="1" dirty="0">
              <a:solidFill>
                <a:schemeClr val="tx1"/>
              </a:solidFill>
            </a:endParaRPr>
          </a:p>
        </p:txBody>
      </p:sp>
      <p:pic>
        <p:nvPicPr>
          <p:cNvPr id="14" name="Picture 13">
            <a:extLst>
              <a:ext uri="{FF2B5EF4-FFF2-40B4-BE49-F238E27FC236}">
                <a16:creationId xmlns:a16="http://schemas.microsoft.com/office/drawing/2014/main" id="{F9751A3C-EAC3-7849-B5C8-636CD3B16486}"/>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958898806"/>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Shape 232"/>
        <p:cNvGrpSpPr/>
        <p:nvPr/>
      </p:nvGrpSpPr>
      <p:grpSpPr>
        <a:xfrm>
          <a:off x="0" y="0"/>
          <a:ext cx="0" cy="0"/>
          <a:chOff x="0" y="0"/>
          <a:chExt cx="0" cy="0"/>
        </a:xfrm>
      </p:grpSpPr>
      <p:pic>
        <p:nvPicPr>
          <p:cNvPr id="17" name="Picture 4" descr="Eight Simple Estate Planning Review Items for 2019 | Wealth Management">
            <a:extLst>
              <a:ext uri="{FF2B5EF4-FFF2-40B4-BE49-F238E27FC236}">
                <a16:creationId xmlns:a16="http://schemas.microsoft.com/office/drawing/2014/main" id="{CD1BB96E-03F4-C347-9BDD-71DF1342EF2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7554" b="-1"/>
          <a:stretch/>
        </p:blipFill>
        <p:spPr bwMode="auto">
          <a:xfrm>
            <a:off x="0" y="10"/>
            <a:ext cx="9143980" cy="5143490"/>
          </a:xfrm>
          <a:prstGeom prst="rect">
            <a:avLst/>
          </a:prstGeom>
          <a:noFill/>
          <a:extLst>
            <a:ext uri="{909E8E84-426E-40DD-AFC4-6F175D3DCCD1}">
              <a14:hiddenFill xmlns:a14="http://schemas.microsoft.com/office/drawing/2010/main">
                <a:solidFill>
                  <a:srgbClr val="FFFFFF"/>
                </a:solidFill>
              </a14:hiddenFill>
            </a:ext>
          </a:extLst>
        </p:spPr>
      </p:pic>
      <p:sp>
        <p:nvSpPr>
          <p:cNvPr id="18" name="Rectangle 17">
            <a:extLst>
              <a:ext uri="{FF2B5EF4-FFF2-40B4-BE49-F238E27FC236}">
                <a16:creationId xmlns:a16="http://schemas.microsoft.com/office/drawing/2014/main" id="{817D829D-7E82-3241-B59C-B51D5229567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21639"/>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9" name="Google Shape;233;p32">
            <a:extLst>
              <a:ext uri="{FF2B5EF4-FFF2-40B4-BE49-F238E27FC236}">
                <a16:creationId xmlns:a16="http://schemas.microsoft.com/office/drawing/2014/main" id="{917A52ED-A747-4E40-AF14-4E956A936D99}"/>
              </a:ext>
            </a:extLst>
          </p:cNvPr>
          <p:cNvSpPr txBox="1">
            <a:spLocks noGrp="1"/>
          </p:cNvSpPr>
          <p:nvPr>
            <p:ph type="title"/>
          </p:nvPr>
        </p:nvSpPr>
        <p:spPr>
          <a:xfrm>
            <a:off x="392906" y="319462"/>
            <a:ext cx="8408194" cy="558627"/>
          </a:xfrm>
          <a:prstGeom prst="rect">
            <a:avLst/>
          </a:prstGeom>
        </p:spPr>
        <p:txBody>
          <a:bodyPr spcFirstLastPara="1" vert="horz" lIns="91440" tIns="45720" rIns="91440" bIns="45720" rtlCol="0" anchorCtr="0">
            <a:noAutofit/>
          </a:bodyPr>
          <a:lstStyle/>
          <a:p>
            <a:pPr marL="0" lvl="0" indent="0">
              <a:spcBef>
                <a:spcPct val="0"/>
              </a:spcBef>
              <a:spcAft>
                <a:spcPts val="0"/>
              </a:spcAft>
            </a:pPr>
            <a:r>
              <a:rPr lang="en-US" sz="4000" i="1" kern="1200" dirty="0">
                <a:solidFill>
                  <a:schemeClr val="tx1">
                    <a:lumMod val="85000"/>
                    <a:lumOff val="15000"/>
                  </a:schemeClr>
                </a:solidFill>
                <a:latin typeface="Dank Mono" pitchFamily="49" charset="77"/>
                <a:ea typeface="+mj-ea"/>
                <a:cs typeface="+mj-cs"/>
              </a:rPr>
              <a:t>Review</a:t>
            </a:r>
          </a:p>
        </p:txBody>
      </p:sp>
      <p:cxnSp>
        <p:nvCxnSpPr>
          <p:cNvPr id="20" name="Straight Connector 19">
            <a:extLst>
              <a:ext uri="{FF2B5EF4-FFF2-40B4-BE49-F238E27FC236}">
                <a16:creationId xmlns:a16="http://schemas.microsoft.com/office/drawing/2014/main" id="{F578C546-995A-6E48-B8F6-DADC419565E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26301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21" name="Straight Connector 179">
            <a:extLst>
              <a:ext uri="{FF2B5EF4-FFF2-40B4-BE49-F238E27FC236}">
                <a16:creationId xmlns:a16="http://schemas.microsoft.com/office/drawing/2014/main" id="{B0BB9056-7146-CC47-96A9-86EF5F632242}"/>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932671"/>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23" name="Picture 22">
            <a:extLst>
              <a:ext uri="{FF2B5EF4-FFF2-40B4-BE49-F238E27FC236}">
                <a16:creationId xmlns:a16="http://schemas.microsoft.com/office/drawing/2014/main" id="{872855B8-3469-B248-8991-AC637F60342E}"/>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masterClrMapping/>
  </p:clrMapOvr>
</p:sld>
</file>

<file path=ppt/slides/slide1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260"/>
        <p:cNvGrpSpPr/>
        <p:nvPr/>
      </p:nvGrpSpPr>
      <p:grpSpPr>
        <a:xfrm>
          <a:off x="0" y="0"/>
          <a:ext cx="0" cy="0"/>
          <a:chOff x="0" y="0"/>
          <a:chExt cx="0" cy="0"/>
        </a:xfrm>
      </p:grpSpPr>
      <p:sp useBgFill="1">
        <p:nvSpPr>
          <p:cNvPr id="31" name="Rectangle 24">
            <a:extLst>
              <a:ext uri="{FF2B5EF4-FFF2-40B4-BE49-F238E27FC236}">
                <a16:creationId xmlns:a16="http://schemas.microsoft.com/office/drawing/2014/main" id="{5A59F003-E00A-43F9-91DC-CC54E3B8746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16" name="Picture 2" descr="Interruptions Negatively Affect Quality of Work">
            <a:extLst>
              <a:ext uri="{FF2B5EF4-FFF2-40B4-BE49-F238E27FC236}">
                <a16:creationId xmlns:a16="http://schemas.microsoft.com/office/drawing/2014/main" id="{DAAF31B1-AC70-F04C-A56C-E3B320FEC902}"/>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3391" r="9091"/>
          <a:stretch/>
        </p:blipFill>
        <p:spPr bwMode="auto">
          <a:xfrm>
            <a:off x="20" y="-1"/>
            <a:ext cx="9143980" cy="5143490"/>
          </a:xfrm>
          <a:prstGeom prst="rect">
            <a:avLst/>
          </a:prstGeom>
          <a:noFill/>
          <a:extLst>
            <a:ext uri="{909E8E84-426E-40DD-AFC4-6F175D3DCCD1}">
              <a14:hiddenFill xmlns:a14="http://schemas.microsoft.com/office/drawing/2010/main">
                <a:solidFill>
                  <a:srgbClr val="FFFFFF"/>
                </a:solidFill>
              </a14:hiddenFill>
            </a:ext>
          </a:extLst>
        </p:spPr>
      </p:pic>
      <p:sp>
        <p:nvSpPr>
          <p:cNvPr id="32" name="Rectangle 26">
            <a:extLst>
              <a:ext uri="{FF2B5EF4-FFF2-40B4-BE49-F238E27FC236}">
                <a16:creationId xmlns:a16="http://schemas.microsoft.com/office/drawing/2014/main" id="{D74A4382-E3AD-430A-9A1F-DFA3E0E77A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16200000">
            <a:off x="2849901" y="-1150602"/>
            <a:ext cx="3444203" cy="9144001"/>
          </a:xfrm>
          <a:prstGeom prst="rect">
            <a:avLst/>
          </a:prstGeom>
          <a:gradFill>
            <a:gsLst>
              <a:gs pos="35000">
                <a:schemeClr val="bg1">
                  <a:alpha val="46000"/>
                </a:schemeClr>
              </a:gs>
              <a:gs pos="21000">
                <a:schemeClr val="bg1">
                  <a:alpha val="30000"/>
                </a:schemeClr>
              </a:gs>
              <a:gs pos="0">
                <a:schemeClr val="bg1">
                  <a:alpha val="0"/>
                </a:schemeClr>
              </a:gs>
              <a:gs pos="100000">
                <a:schemeClr val="bg1">
                  <a:alpha val="90000"/>
                </a:schemeClr>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18" name="Google Shape;261;p36">
            <a:extLst>
              <a:ext uri="{FF2B5EF4-FFF2-40B4-BE49-F238E27FC236}">
                <a16:creationId xmlns:a16="http://schemas.microsoft.com/office/drawing/2014/main" id="{1C0238A6-612C-0949-819B-2D90CDBF6BFB}"/>
              </a:ext>
            </a:extLst>
          </p:cNvPr>
          <p:cNvSpPr txBox="1">
            <a:spLocks noGrp="1"/>
          </p:cNvSpPr>
          <p:nvPr>
            <p:ph type="title"/>
          </p:nvPr>
        </p:nvSpPr>
        <p:spPr>
          <a:xfrm>
            <a:off x="303414" y="2318946"/>
            <a:ext cx="6808922" cy="1790700"/>
          </a:xfrm>
          <a:prstGeom prst="rect">
            <a:avLst/>
          </a:prstGeom>
        </p:spPr>
        <p:txBody>
          <a:bodyPr spcFirstLastPara="1" vert="horz" lIns="91440" tIns="45720" rIns="91440" bIns="45720" rtlCol="0" anchor="b" anchorCtr="0">
            <a:normAutofit/>
          </a:bodyPr>
          <a:lstStyle/>
          <a:p>
            <a:pPr marL="0" lvl="0" indent="0">
              <a:lnSpc>
                <a:spcPct val="90000"/>
              </a:lnSpc>
              <a:spcBef>
                <a:spcPct val="0"/>
              </a:spcBef>
              <a:spcAft>
                <a:spcPts val="0"/>
              </a:spcAft>
            </a:pPr>
            <a:r>
              <a:rPr lang="en-US" sz="5000" kern="1200" dirty="0">
                <a:solidFill>
                  <a:schemeClr val="tx1"/>
                </a:solidFill>
                <a:latin typeface="Dank Mono" pitchFamily="49" charset="77"/>
                <a:ea typeface="+mj-ea"/>
                <a:cs typeface="+mj-cs"/>
              </a:rPr>
              <a:t>BREAK</a:t>
            </a:r>
          </a:p>
        </p:txBody>
      </p:sp>
      <p:sp>
        <p:nvSpPr>
          <p:cNvPr id="33" name="Rectangle: Rounded Corners 28">
            <a:extLst>
              <a:ext uri="{FF2B5EF4-FFF2-40B4-BE49-F238E27FC236}">
                <a16:creationId xmlns:a16="http://schemas.microsoft.com/office/drawing/2014/main" id="{79F40191-0F44-4FD1-82CC-ACB507C14BE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4181279"/>
            <a:ext cx="7339422" cy="514350"/>
          </a:xfrm>
          <a:prstGeom prst="roundRect">
            <a:avLst>
              <a:gd name="adj" fmla="val 0"/>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0" name="Picture 19">
            <a:extLst>
              <a:ext uri="{FF2B5EF4-FFF2-40B4-BE49-F238E27FC236}">
                <a16:creationId xmlns:a16="http://schemas.microsoft.com/office/drawing/2014/main" id="{CE179F34-4469-8744-A003-312E069013E6}"/>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381815703"/>
      </p:ext>
    </p:extLst>
  </p:cSld>
  <p:clrMapOvr>
    <a:overrideClrMapping bg1="dk1" tx1="lt1" bg2="dk2" tx2="lt2" accent1="accent1" accent2="accent2" accent3="accent3" accent4="accent4" accent5="accent5" accent6="accent6" hlink="hlink" folHlink="folHlink"/>
  </p:clrMapOvr>
</p:sld>
</file>

<file path=ppt/slides/slide19.xml><?xml version="1.0" encoding="utf-8"?>
<p:sld xmlns:a="http://schemas.openxmlformats.org/drawingml/2006/main" xmlns:r="http://schemas.openxmlformats.org/officeDocument/2006/relationships" xmlns:p="http://schemas.openxmlformats.org/presentationml/2006/main">
  <p:cSld>
    <p:bg>
      <p:bgPr>
        <a:solidFill>
          <a:schemeClr val="bg1">
            <a:tint val="95000"/>
            <a:satMod val="170000"/>
          </a:schemeClr>
        </a:solidFill>
        <a:effectLst/>
      </p:bgPr>
    </p:bg>
    <p:spTree>
      <p:nvGrpSpPr>
        <p:cNvPr id="1" name="Shape 183"/>
        <p:cNvGrpSpPr/>
        <p:nvPr/>
      </p:nvGrpSpPr>
      <p:grpSpPr>
        <a:xfrm>
          <a:off x="0" y="0"/>
          <a:ext cx="0" cy="0"/>
          <a:chOff x="0" y="0"/>
          <a:chExt cx="0" cy="0"/>
        </a:xfrm>
      </p:grpSpPr>
      <p:sp useBgFill="1">
        <p:nvSpPr>
          <p:cNvPr id="256" name="Rectangle 255">
            <a:extLst>
              <a:ext uri="{FF2B5EF4-FFF2-40B4-BE49-F238E27FC236}">
                <a16:creationId xmlns:a16="http://schemas.microsoft.com/office/drawing/2014/main" id="{B0792D4F-247E-46FE-85FC-881DEFA41D94}"/>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499"/>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Tw Cen MT" panose="020B0602020104020603"/>
              <a:ea typeface="+mn-ea"/>
              <a:cs typeface="+mn-cs"/>
            </a:endParaRPr>
          </a:p>
        </p:txBody>
      </p:sp>
      <p:pic>
        <p:nvPicPr>
          <p:cNvPr id="16386" name="Picture 2" descr="The 5 Basic Steps to Becoming More Efficient – Teodesk">
            <a:extLst>
              <a:ext uri="{FF2B5EF4-FFF2-40B4-BE49-F238E27FC236}">
                <a16:creationId xmlns:a16="http://schemas.microsoft.com/office/drawing/2014/main" id="{E4CEAA82-166D-3E44-BB59-97080E104B2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24996" r="-1" b="17007"/>
          <a:stretch/>
        </p:blipFill>
        <p:spPr bwMode="auto">
          <a:xfrm>
            <a:off x="240030" y="240030"/>
            <a:ext cx="8661654" cy="3227596"/>
          </a:xfrm>
          <a:prstGeom prst="rect">
            <a:avLst/>
          </a:prstGeom>
          <a:noFill/>
          <a:extLst>
            <a:ext uri="{909E8E84-426E-40DD-AFC4-6F175D3DCCD1}">
              <a14:hiddenFill xmlns:a14="http://schemas.microsoft.com/office/drawing/2010/main">
                <a:solidFill>
                  <a:srgbClr val="FFFFFF"/>
                </a:solidFill>
              </a14:hiddenFill>
            </a:ext>
          </a:extLst>
        </p:spPr>
      </p:pic>
      <p:sp>
        <p:nvSpPr>
          <p:cNvPr id="257" name="Rectangle 256">
            <a:extLst>
              <a:ext uri="{FF2B5EF4-FFF2-40B4-BE49-F238E27FC236}">
                <a16:creationId xmlns:a16="http://schemas.microsoft.com/office/drawing/2014/main" id="{FA3CD3A3-D3C1-4567-BEC0-3A50E9A3A63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ltGray">
          <a:xfrm>
            <a:off x="241173" y="3586734"/>
            <a:ext cx="8661654" cy="1316736"/>
          </a:xfrm>
          <a:prstGeom prst="rect">
            <a:avLst/>
          </a:prstGeom>
          <a:solidFill>
            <a:schemeClr val="tx1">
              <a:alpha val="93000"/>
            </a:schemeClr>
          </a:solidFill>
          <a:ln w="127000" cap="sq" cmpd="thinThick">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sp>
        <p:nvSpPr>
          <p:cNvPr id="186" name="Google Shape;186;p31"/>
          <p:cNvSpPr txBox="1">
            <a:spLocks noGrp="1"/>
          </p:cNvSpPr>
          <p:nvPr>
            <p:ph type="title"/>
          </p:nvPr>
        </p:nvSpPr>
        <p:spPr>
          <a:xfrm>
            <a:off x="414783" y="3756812"/>
            <a:ext cx="2383281" cy="1009498"/>
          </a:xfrm>
          <a:prstGeom prst="rect">
            <a:avLst/>
          </a:prstGeom>
        </p:spPr>
        <p:txBody>
          <a:bodyPr spcFirstLastPara="1" lIns="91425" tIns="91425" rIns="91425" bIns="91425" anchor="ctr" anchorCtr="0">
            <a:normAutofit/>
          </a:bodyPr>
          <a:lstStyle/>
          <a:p>
            <a:pPr marL="0" lvl="0" indent="0" rtl="0">
              <a:spcBef>
                <a:spcPts val="0"/>
              </a:spcBef>
              <a:spcAft>
                <a:spcPts val="0"/>
              </a:spcAft>
              <a:buNone/>
            </a:pPr>
            <a:r>
              <a:rPr lang="en-US" dirty="0">
                <a:solidFill>
                  <a:schemeClr val="bg1"/>
                </a:solidFill>
                <a:latin typeface="Garamond" panose="02020404030301010803" pitchFamily="18" charset="0"/>
              </a:rPr>
              <a:t>TDD Steps</a:t>
            </a:r>
          </a:p>
        </p:txBody>
      </p:sp>
      <p:cxnSp>
        <p:nvCxnSpPr>
          <p:cNvPr id="258" name="Straight Connector 257">
            <a:extLst>
              <a:ext uri="{FF2B5EF4-FFF2-40B4-BE49-F238E27FC236}">
                <a16:creationId xmlns:a16="http://schemas.microsoft.com/office/drawing/2014/main" id="{B56D13EF-D431-4D0F-BFFC-1B5A686FF9BD}"/>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flipV="1">
            <a:off x="3044952" y="3928484"/>
            <a:ext cx="0" cy="685800"/>
          </a:xfrm>
          <a:prstGeom prst="line">
            <a:avLst/>
          </a:prstGeom>
          <a:ln w="19050">
            <a:solidFill>
              <a:schemeClr val="bg1">
                <a:alpha val="80000"/>
              </a:schemeClr>
            </a:solidFill>
          </a:ln>
        </p:spPr>
        <p:style>
          <a:lnRef idx="1">
            <a:schemeClr val="accent1"/>
          </a:lnRef>
          <a:fillRef idx="0">
            <a:schemeClr val="accent1"/>
          </a:fillRef>
          <a:effectRef idx="0">
            <a:schemeClr val="accent1"/>
          </a:effectRef>
          <a:fontRef idx="minor">
            <a:schemeClr val="tx1"/>
          </a:fontRef>
        </p:style>
      </p:cxnSp>
      <p:sp>
        <p:nvSpPr>
          <p:cNvPr id="185" name="Google Shape;185;p31"/>
          <p:cNvSpPr txBox="1">
            <a:spLocks noGrp="1"/>
          </p:cNvSpPr>
          <p:nvPr>
            <p:ph type="body" idx="1"/>
          </p:nvPr>
        </p:nvSpPr>
        <p:spPr>
          <a:xfrm>
            <a:off x="3284982" y="3756812"/>
            <a:ext cx="5232654" cy="1009498"/>
          </a:xfrm>
          <a:prstGeom prst="rect">
            <a:avLst/>
          </a:prstGeom>
        </p:spPr>
        <p:txBody>
          <a:bodyPr spcFirstLastPara="1" lIns="91425" tIns="91425" rIns="91425" bIns="91425" anchor="ctr" anchorCtr="0">
            <a:noAutofit/>
          </a:bodyPr>
          <a:lstStyle/>
          <a:p>
            <a:pPr marL="114300" lvl="0" indent="0" rtl="0">
              <a:lnSpc>
                <a:spcPct val="90000"/>
              </a:lnSpc>
              <a:spcBef>
                <a:spcPts val="640"/>
              </a:spcBef>
              <a:spcAft>
                <a:spcPts val="0"/>
              </a:spcAft>
              <a:buSzPts val="1800"/>
              <a:buNone/>
            </a:pPr>
            <a:r>
              <a:rPr lang="en-US" sz="1400" dirty="0">
                <a:solidFill>
                  <a:schemeClr val="bg1"/>
                </a:solidFill>
                <a:latin typeface="Dank Mono" pitchFamily="49" charset="77"/>
              </a:rPr>
              <a:t>- Write test (</a:t>
            </a:r>
            <a:r>
              <a:rPr lang="en-US" sz="1400" i="1" dirty="0">
                <a:solidFill>
                  <a:schemeClr val="bg1"/>
                </a:solidFill>
                <a:latin typeface="Dank Mono" pitchFamily="49" charset="77"/>
              </a:rPr>
              <a:t>red</a:t>
            </a:r>
            <a:r>
              <a:rPr lang="en-US" sz="1400" dirty="0">
                <a:solidFill>
                  <a:schemeClr val="bg1"/>
                </a:solidFill>
                <a:latin typeface="Dank Mono" pitchFamily="49" charset="77"/>
              </a:rPr>
              <a:t>)</a:t>
            </a:r>
            <a:br>
              <a:rPr lang="en-US" sz="1400" dirty="0">
                <a:solidFill>
                  <a:schemeClr val="bg1"/>
                </a:solidFill>
                <a:latin typeface="Dank Mono" pitchFamily="49" charset="77"/>
              </a:rPr>
            </a:br>
            <a:r>
              <a:rPr lang="en-US" sz="1400" dirty="0">
                <a:solidFill>
                  <a:schemeClr val="bg1"/>
                </a:solidFill>
                <a:latin typeface="Dank Mono" pitchFamily="49" charset="77"/>
              </a:rPr>
              <a:t>- Write implementation (</a:t>
            </a:r>
            <a:r>
              <a:rPr lang="en-US" sz="1400" i="1" dirty="0">
                <a:solidFill>
                  <a:schemeClr val="bg1"/>
                </a:solidFill>
                <a:latin typeface="Dank Mono" pitchFamily="49" charset="77"/>
              </a:rPr>
              <a:t>green</a:t>
            </a:r>
            <a:r>
              <a:rPr lang="en-US" sz="1400" dirty="0">
                <a:solidFill>
                  <a:schemeClr val="bg1"/>
                </a:solidFill>
                <a:latin typeface="Dank Mono" pitchFamily="49" charset="77"/>
              </a:rPr>
              <a:t>)</a:t>
            </a:r>
          </a:p>
          <a:p>
            <a:pPr marL="114300" indent="0">
              <a:lnSpc>
                <a:spcPct val="90000"/>
              </a:lnSpc>
              <a:spcBef>
                <a:spcPts val="0"/>
              </a:spcBef>
              <a:buNone/>
            </a:pPr>
            <a:r>
              <a:rPr lang="en-US" sz="1400" dirty="0">
                <a:solidFill>
                  <a:schemeClr val="bg1"/>
                </a:solidFill>
                <a:latin typeface="Dank Mono" pitchFamily="49" charset="77"/>
              </a:rPr>
              <a:t>- Write test (</a:t>
            </a:r>
            <a:r>
              <a:rPr lang="en-US" sz="1400" i="1" dirty="0">
                <a:solidFill>
                  <a:schemeClr val="bg1"/>
                </a:solidFill>
                <a:latin typeface="Dank Mono" pitchFamily="49" charset="77"/>
              </a:rPr>
              <a:t>red</a:t>
            </a:r>
            <a:r>
              <a:rPr lang="en-US" sz="1400" dirty="0">
                <a:solidFill>
                  <a:schemeClr val="bg1"/>
                </a:solidFill>
                <a:latin typeface="Dank Mono" pitchFamily="49" charset="77"/>
              </a:rPr>
              <a:t>)</a:t>
            </a:r>
            <a:br>
              <a:rPr lang="en-US" sz="1400" dirty="0">
                <a:solidFill>
                  <a:schemeClr val="bg1"/>
                </a:solidFill>
                <a:latin typeface="Dank Mono" pitchFamily="49" charset="77"/>
              </a:rPr>
            </a:br>
            <a:r>
              <a:rPr lang="en-US" sz="1400" dirty="0">
                <a:solidFill>
                  <a:schemeClr val="bg1"/>
                </a:solidFill>
                <a:latin typeface="Dank Mono" pitchFamily="49" charset="77"/>
              </a:rPr>
              <a:t>- Write implementation (</a:t>
            </a:r>
            <a:r>
              <a:rPr lang="en-US" sz="1400" i="1" dirty="0">
                <a:solidFill>
                  <a:schemeClr val="bg1"/>
                </a:solidFill>
                <a:latin typeface="Dank Mono" pitchFamily="49" charset="77"/>
              </a:rPr>
              <a:t>green</a:t>
            </a:r>
            <a:r>
              <a:rPr lang="en-US" sz="1400" dirty="0">
                <a:solidFill>
                  <a:schemeClr val="bg1"/>
                </a:solidFill>
                <a:latin typeface="Dank Mono" pitchFamily="49" charset="77"/>
              </a:rPr>
              <a:t>)</a:t>
            </a:r>
          </a:p>
          <a:p>
            <a:pPr marL="114300" lvl="0" indent="0">
              <a:lnSpc>
                <a:spcPct val="90000"/>
              </a:lnSpc>
              <a:spcBef>
                <a:spcPts val="0"/>
              </a:spcBef>
              <a:buNone/>
            </a:pPr>
            <a:r>
              <a:rPr lang="en-US" sz="1400" dirty="0">
                <a:solidFill>
                  <a:schemeClr val="bg1"/>
                </a:solidFill>
                <a:latin typeface="Dank Mono" pitchFamily="49" charset="77"/>
              </a:rPr>
              <a:t>…</a:t>
            </a:r>
          </a:p>
        </p:txBody>
      </p:sp>
      <p:pic>
        <p:nvPicPr>
          <p:cNvPr id="14" name="Picture 13">
            <a:extLst>
              <a:ext uri="{FF2B5EF4-FFF2-40B4-BE49-F238E27FC236}">
                <a16:creationId xmlns:a16="http://schemas.microsoft.com/office/drawing/2014/main" id="{8D06F159-591A-B240-9FFD-AA94F7325331}"/>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overrideClrMapping bg1="dk1" tx1="lt1" bg2="dk2" tx2="lt2" accent1="accent1" accent2="accent2" accent3="accent3" accent4="accent4" accent5="accent5" accent6="accent6" hlink="hlink" folHlink="folHlink"/>
  </p:clrMapOvr>
</p:sld>
</file>

<file path=ppt/slides/slide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4"/>
        <p:cNvGrpSpPr/>
        <p:nvPr/>
      </p:nvGrpSpPr>
      <p:grpSpPr>
        <a:xfrm>
          <a:off x="0" y="0"/>
          <a:ext cx="0" cy="0"/>
          <a:chOff x="0" y="0"/>
          <a:chExt cx="0" cy="0"/>
        </a:xfrm>
      </p:grpSpPr>
      <p:sp useBgFill="1">
        <p:nvSpPr>
          <p:cNvPr id="102" name="Rectangle 101">
            <a:extLst>
              <a:ext uri="{FF2B5EF4-FFF2-40B4-BE49-F238E27FC236}">
                <a16:creationId xmlns:a16="http://schemas.microsoft.com/office/drawing/2014/main" id="{F35DB090-93B5-4581-8D71-BB3839684BF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4" name="Freeform: Shape 103">
            <a:extLst>
              <a:ext uri="{FF2B5EF4-FFF2-40B4-BE49-F238E27FC236}">
                <a16:creationId xmlns:a16="http://schemas.microsoft.com/office/drawing/2014/main" id="{A0DE92DF-4769-4DE9-93FD-EE31271850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539714" y="0"/>
            <a:ext cx="5604286" cy="5143500"/>
          </a:xfrm>
          <a:custGeom>
            <a:avLst/>
            <a:gdLst>
              <a:gd name="connsiteX0" fmla="*/ 1232666 w 7472381"/>
              <a:gd name="connsiteY0" fmla="*/ 0 h 6886575"/>
              <a:gd name="connsiteX1" fmla="*/ 7472381 w 7472381"/>
              <a:gd name="connsiteY1" fmla="*/ 0 h 6886575"/>
              <a:gd name="connsiteX2" fmla="*/ 7472381 w 7472381"/>
              <a:gd name="connsiteY2" fmla="*/ 814388 h 6886575"/>
              <a:gd name="connsiteX3" fmla="*/ 7472381 w 7472381"/>
              <a:gd name="connsiteY3" fmla="*/ 6411516 h 6886575"/>
              <a:gd name="connsiteX4" fmla="*/ 7472381 w 7472381"/>
              <a:gd name="connsiteY4" fmla="*/ 6886575 h 6886575"/>
              <a:gd name="connsiteX5" fmla="*/ 6992676 w 7472381"/>
              <a:gd name="connsiteY5" fmla="*/ 6886575 h 6886575"/>
              <a:gd name="connsiteX6" fmla="*/ 1946893 w 7472381"/>
              <a:gd name="connsiteY6" fmla="*/ 6886575 h 6886575"/>
              <a:gd name="connsiteX7" fmla="*/ 1506276 w 7472381"/>
              <a:gd name="connsiteY7" fmla="*/ 6686550 h 6886575"/>
              <a:gd name="connsiteX8" fmla="*/ 1314394 w 7472381"/>
              <a:gd name="connsiteY8" fmla="*/ 6457949 h 6886575"/>
              <a:gd name="connsiteX9" fmla="*/ 1246880 w 7472381"/>
              <a:gd name="connsiteY9" fmla="*/ 6393656 h 6886575"/>
              <a:gd name="connsiteX10" fmla="*/ 1079872 w 7472381"/>
              <a:gd name="connsiteY10" fmla="*/ 6307931 h 6886575"/>
              <a:gd name="connsiteX11" fmla="*/ 788495 w 7472381"/>
              <a:gd name="connsiteY11" fmla="*/ 6125765 h 6886575"/>
              <a:gd name="connsiteX12" fmla="*/ 895097 w 7472381"/>
              <a:gd name="connsiteY12" fmla="*/ 6082903 h 6886575"/>
              <a:gd name="connsiteX13" fmla="*/ 1204239 w 7472381"/>
              <a:gd name="connsiteY13" fmla="*/ 6193631 h 6886575"/>
              <a:gd name="connsiteX14" fmla="*/ 1428102 w 7472381"/>
              <a:gd name="connsiteY14" fmla="*/ 6222206 h 6886575"/>
              <a:gd name="connsiteX15" fmla="*/ 1111852 w 7472381"/>
              <a:gd name="connsiteY15" fmla="*/ 6029325 h 6886575"/>
              <a:gd name="connsiteX16" fmla="*/ 806262 w 7472381"/>
              <a:gd name="connsiteY16" fmla="*/ 5779294 h 6886575"/>
              <a:gd name="connsiteX17" fmla="*/ 1040785 w 7472381"/>
              <a:gd name="connsiteY17" fmla="*/ 5825728 h 6886575"/>
              <a:gd name="connsiteX18" fmla="*/ 1051445 w 7472381"/>
              <a:gd name="connsiteY18" fmla="*/ 5793581 h 6886575"/>
              <a:gd name="connsiteX19" fmla="*/ 845349 w 7472381"/>
              <a:gd name="connsiteY19" fmla="*/ 5497115 h 6886575"/>
              <a:gd name="connsiteX20" fmla="*/ 745855 w 7472381"/>
              <a:gd name="connsiteY20" fmla="*/ 5375672 h 6886575"/>
              <a:gd name="connsiteX21" fmla="*/ 291024 w 7472381"/>
              <a:gd name="connsiteY21" fmla="*/ 5014913 h 6886575"/>
              <a:gd name="connsiteX22" fmla="*/ 724535 w 7472381"/>
              <a:gd name="connsiteY22" fmla="*/ 5175647 h 6886575"/>
              <a:gd name="connsiteX23" fmla="*/ 276811 w 7472381"/>
              <a:gd name="connsiteY23" fmla="*/ 4825603 h 6886575"/>
              <a:gd name="connsiteX24" fmla="*/ 60055 w 7472381"/>
              <a:gd name="connsiteY24" fmla="*/ 4697016 h 6886575"/>
              <a:gd name="connsiteX25" fmla="*/ 6755 w 7472381"/>
              <a:gd name="connsiteY25" fmla="*/ 4622006 h 6886575"/>
              <a:gd name="connsiteX26" fmla="*/ 102696 w 7472381"/>
              <a:gd name="connsiteY26" fmla="*/ 4604146 h 6886575"/>
              <a:gd name="connsiteX27" fmla="*/ 397625 w 7472381"/>
              <a:gd name="connsiteY27" fmla="*/ 4632722 h 6886575"/>
              <a:gd name="connsiteX28" fmla="*/ 31628 w 7472381"/>
              <a:gd name="connsiteY28" fmla="*/ 4396978 h 6886575"/>
              <a:gd name="connsiteX29" fmla="*/ 305237 w 7472381"/>
              <a:gd name="connsiteY29" fmla="*/ 4432697 h 6886575"/>
              <a:gd name="connsiteX30" fmla="*/ 383412 w 7472381"/>
              <a:gd name="connsiteY30" fmla="*/ 4339828 h 6886575"/>
              <a:gd name="connsiteX31" fmla="*/ 511333 w 7472381"/>
              <a:gd name="connsiteY31" fmla="*/ 4189810 h 6886575"/>
              <a:gd name="connsiteX32" fmla="*/ 600167 w 7472381"/>
              <a:gd name="connsiteY32" fmla="*/ 4107656 h 6886575"/>
              <a:gd name="connsiteX33" fmla="*/ 635701 w 7472381"/>
              <a:gd name="connsiteY33" fmla="*/ 3843337 h 6886575"/>
              <a:gd name="connsiteX34" fmla="*/ 561080 w 7472381"/>
              <a:gd name="connsiteY34" fmla="*/ 3554015 h 6886575"/>
              <a:gd name="connsiteX35" fmla="*/ 354985 w 7472381"/>
              <a:gd name="connsiteY35" fmla="*/ 3407569 h 6886575"/>
              <a:gd name="connsiteX36" fmla="*/ 415392 w 7472381"/>
              <a:gd name="connsiteY36" fmla="*/ 3243263 h 6886575"/>
              <a:gd name="connsiteX37" fmla="*/ 852456 w 7472381"/>
              <a:gd name="connsiteY37" fmla="*/ 3343275 h 6886575"/>
              <a:gd name="connsiteX38" fmla="*/ 202190 w 7472381"/>
              <a:gd name="connsiteY38" fmla="*/ 2953940 h 6886575"/>
              <a:gd name="connsiteX39" fmla="*/ 312344 w 7472381"/>
              <a:gd name="connsiteY39" fmla="*/ 2936081 h 6886575"/>
              <a:gd name="connsiteX40" fmla="*/ 706768 w 7472381"/>
              <a:gd name="connsiteY40" fmla="*/ 2714625 h 6886575"/>
              <a:gd name="connsiteX41" fmla="*/ 728088 w 7472381"/>
              <a:gd name="connsiteY41" fmla="*/ 2703909 h 6886575"/>
              <a:gd name="connsiteX42" fmla="*/ 795602 w 7472381"/>
              <a:gd name="connsiteY42" fmla="*/ 2564606 h 6886575"/>
              <a:gd name="connsiteX43" fmla="*/ 1008804 w 7472381"/>
              <a:gd name="connsiteY43" fmla="*/ 2543175 h 6886575"/>
              <a:gd name="connsiteX44" fmla="*/ 1186473 w 7472381"/>
              <a:gd name="connsiteY44" fmla="*/ 2575322 h 6886575"/>
              <a:gd name="connsiteX45" fmla="*/ 1378355 w 7472381"/>
              <a:gd name="connsiteY45" fmla="*/ 2536031 h 6886575"/>
              <a:gd name="connsiteX46" fmla="*/ 1548916 w 7472381"/>
              <a:gd name="connsiteY46" fmla="*/ 2553891 h 6886575"/>
              <a:gd name="connsiteX47" fmla="*/ 1694604 w 7472381"/>
              <a:gd name="connsiteY47" fmla="*/ 2528888 h 6886575"/>
              <a:gd name="connsiteX48" fmla="*/ 1552469 w 7472381"/>
              <a:gd name="connsiteY48" fmla="*/ 2411015 h 6886575"/>
              <a:gd name="connsiteX49" fmla="*/ 1353481 w 7472381"/>
              <a:gd name="connsiteY49" fmla="*/ 2411015 h 6886575"/>
              <a:gd name="connsiteX50" fmla="*/ 1211346 w 7472381"/>
              <a:gd name="connsiteY50" fmla="*/ 2336007 h 6886575"/>
              <a:gd name="connsiteX51" fmla="*/ 1076318 w 7472381"/>
              <a:gd name="connsiteY51" fmla="*/ 2200275 h 6886575"/>
              <a:gd name="connsiteX52" fmla="*/ 600167 w 7472381"/>
              <a:gd name="connsiteY52" fmla="*/ 1982390 h 6886575"/>
              <a:gd name="connsiteX53" fmla="*/ 514886 w 7472381"/>
              <a:gd name="connsiteY53" fmla="*/ 1900238 h 6886575"/>
              <a:gd name="connsiteX54" fmla="*/ 1872273 w 7472381"/>
              <a:gd name="connsiteY54" fmla="*/ 2218135 h 6886575"/>
              <a:gd name="connsiteX55" fmla="*/ 1452975 w 7472381"/>
              <a:gd name="connsiteY55" fmla="*/ 2085975 h 6886575"/>
              <a:gd name="connsiteX56" fmla="*/ 1737245 w 7472381"/>
              <a:gd name="connsiteY56" fmla="*/ 2110978 h 6886575"/>
              <a:gd name="connsiteX57" fmla="*/ 1893593 w 7472381"/>
              <a:gd name="connsiteY57" fmla="*/ 2021681 h 6886575"/>
              <a:gd name="connsiteX58" fmla="*/ 1893593 w 7472381"/>
              <a:gd name="connsiteY58" fmla="*/ 1993106 h 6886575"/>
              <a:gd name="connsiteX59" fmla="*/ 1776332 w 7472381"/>
              <a:gd name="connsiteY59" fmla="*/ 1910953 h 6886575"/>
              <a:gd name="connsiteX60" fmla="*/ 1708818 w 7472381"/>
              <a:gd name="connsiteY60" fmla="*/ 1857375 h 6886575"/>
              <a:gd name="connsiteX61" fmla="*/ 1524043 w 7472381"/>
              <a:gd name="connsiteY61" fmla="*/ 1664493 h 6886575"/>
              <a:gd name="connsiteX62" fmla="*/ 1655517 w 7472381"/>
              <a:gd name="connsiteY62" fmla="*/ 1643062 h 6886575"/>
              <a:gd name="connsiteX63" fmla="*/ 1705264 w 7472381"/>
              <a:gd name="connsiteY63" fmla="*/ 1603772 h 6886575"/>
              <a:gd name="connsiteX64" fmla="*/ 1669731 w 7472381"/>
              <a:gd name="connsiteY64" fmla="*/ 1546622 h 6886575"/>
              <a:gd name="connsiteX65" fmla="*/ 1261093 w 7472381"/>
              <a:gd name="connsiteY65" fmla="*/ 1371600 h 6886575"/>
              <a:gd name="connsiteX66" fmla="*/ 1229113 w 7472381"/>
              <a:gd name="connsiteY66" fmla="*/ 1235869 h 6886575"/>
              <a:gd name="connsiteX67" fmla="*/ 1307287 w 7472381"/>
              <a:gd name="connsiteY67" fmla="*/ 1214437 h 6886575"/>
              <a:gd name="connsiteX68" fmla="*/ 1396121 w 7472381"/>
              <a:gd name="connsiteY68" fmla="*/ 1225153 h 6886575"/>
              <a:gd name="connsiteX69" fmla="*/ 1325054 w 7472381"/>
              <a:gd name="connsiteY69" fmla="*/ 1117997 h 6886575"/>
              <a:gd name="connsiteX70" fmla="*/ 1037231 w 7472381"/>
              <a:gd name="connsiteY70" fmla="*/ 1010841 h 6886575"/>
              <a:gd name="connsiteX71" fmla="*/ 983931 w 7472381"/>
              <a:gd name="connsiteY71" fmla="*/ 953690 h 6886575"/>
              <a:gd name="connsiteX72" fmla="*/ 1054998 w 7472381"/>
              <a:gd name="connsiteY72" fmla="*/ 925115 h 6886575"/>
              <a:gd name="connsiteX73" fmla="*/ 1108299 w 7472381"/>
              <a:gd name="connsiteY73" fmla="*/ 914400 h 6886575"/>
              <a:gd name="connsiteX74" fmla="*/ 6755 w 7472381"/>
              <a:gd name="connsiteY74" fmla="*/ 467915 h 6886575"/>
              <a:gd name="connsiteX75" fmla="*/ 255490 w 7472381"/>
              <a:gd name="connsiteY75" fmla="*/ 464344 h 6886575"/>
              <a:gd name="connsiteX76" fmla="*/ 500673 w 7472381"/>
              <a:gd name="connsiteY76" fmla="*/ 535781 h 6886575"/>
              <a:gd name="connsiteX77" fmla="*/ 760069 w 7472381"/>
              <a:gd name="connsiteY77" fmla="*/ 525066 h 6886575"/>
              <a:gd name="connsiteX78" fmla="*/ 1005251 w 7472381"/>
              <a:gd name="connsiteY78" fmla="*/ 560785 h 6886575"/>
              <a:gd name="connsiteX79" fmla="*/ 1218453 w 7472381"/>
              <a:gd name="connsiteY79" fmla="*/ 560785 h 6886575"/>
              <a:gd name="connsiteX80" fmla="*/ 1019464 w 7472381"/>
              <a:gd name="connsiteY80" fmla="*/ 507206 h 6886575"/>
              <a:gd name="connsiteX81" fmla="*/ 944844 w 7472381"/>
              <a:gd name="connsiteY81" fmla="*/ 417909 h 6886575"/>
              <a:gd name="connsiteX82" fmla="*/ 969717 w 7472381"/>
              <a:gd name="connsiteY82" fmla="*/ 335757 h 6886575"/>
              <a:gd name="connsiteX83" fmla="*/ 1051445 w 7472381"/>
              <a:gd name="connsiteY83" fmla="*/ 360759 h 6886575"/>
              <a:gd name="connsiteX84" fmla="*/ 1147386 w 7472381"/>
              <a:gd name="connsiteY84" fmla="*/ 453629 h 6886575"/>
              <a:gd name="connsiteX85" fmla="*/ 1168706 w 7472381"/>
              <a:gd name="connsiteY85" fmla="*/ 396478 h 6886575"/>
              <a:gd name="connsiteX86" fmla="*/ 1225560 w 7472381"/>
              <a:gd name="connsiteY86" fmla="*/ 353615 h 6886575"/>
              <a:gd name="connsiteX87" fmla="*/ 1552469 w 7472381"/>
              <a:gd name="connsiteY87" fmla="*/ 375047 h 6886575"/>
              <a:gd name="connsiteX88" fmla="*/ 1335714 w 7472381"/>
              <a:gd name="connsiteY88" fmla="*/ 192881 h 6886575"/>
              <a:gd name="connsiteX89" fmla="*/ 1197133 w 7472381"/>
              <a:gd name="connsiteY89" fmla="*/ 164306 h 6886575"/>
              <a:gd name="connsiteX90" fmla="*/ 1165153 w 7472381"/>
              <a:gd name="connsiteY90" fmla="*/ 89297 h 6886575"/>
              <a:gd name="connsiteX91" fmla="*/ 1229113 w 7472381"/>
              <a:gd name="connsiteY91" fmla="*/ 71437 h 6886575"/>
              <a:gd name="connsiteX92" fmla="*/ 1548916 w 7472381"/>
              <a:gd name="connsiteY92" fmla="*/ 135731 h 6886575"/>
              <a:gd name="connsiteX93" fmla="*/ 1602217 w 7472381"/>
              <a:gd name="connsiteY93" fmla="*/ 110728 h 6886575"/>
              <a:gd name="connsiteX94" fmla="*/ 1232666 w 7472381"/>
              <a:gd name="connsiteY94" fmla="*/ 0 h 6886575"/>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Lst>
            <a:rect l="l" t="t" r="r" b="b"/>
            <a:pathLst>
              <a:path w="7472381" h="6886575">
                <a:moveTo>
                  <a:pt x="1232666" y="0"/>
                </a:moveTo>
                <a:lnTo>
                  <a:pt x="7472381" y="0"/>
                </a:lnTo>
                <a:lnTo>
                  <a:pt x="7472381" y="814388"/>
                </a:lnTo>
                <a:lnTo>
                  <a:pt x="7472381" y="6411516"/>
                </a:lnTo>
                <a:lnTo>
                  <a:pt x="7472381" y="6886575"/>
                </a:lnTo>
                <a:lnTo>
                  <a:pt x="6992676" y="6886575"/>
                </a:lnTo>
                <a:lnTo>
                  <a:pt x="1946893" y="6886575"/>
                </a:lnTo>
                <a:cubicBezTo>
                  <a:pt x="1801205" y="6815137"/>
                  <a:pt x="1662624" y="6729412"/>
                  <a:pt x="1506276" y="6686550"/>
                </a:cubicBezTo>
                <a:cubicBezTo>
                  <a:pt x="1399675" y="6657975"/>
                  <a:pt x="1296627" y="6607969"/>
                  <a:pt x="1314394" y="6457949"/>
                </a:cubicBezTo>
                <a:cubicBezTo>
                  <a:pt x="1317947" y="6415087"/>
                  <a:pt x="1289520" y="6382941"/>
                  <a:pt x="1246880" y="6393656"/>
                </a:cubicBezTo>
                <a:cubicBezTo>
                  <a:pt x="1165153" y="6415087"/>
                  <a:pt x="1126065" y="6354365"/>
                  <a:pt x="1079872" y="6307931"/>
                </a:cubicBezTo>
                <a:cubicBezTo>
                  <a:pt x="998144" y="6225779"/>
                  <a:pt x="919970" y="6140052"/>
                  <a:pt x="788495" y="6125765"/>
                </a:cubicBezTo>
                <a:cubicBezTo>
                  <a:pt x="813369" y="6061471"/>
                  <a:pt x="856009" y="6068615"/>
                  <a:pt x="895097" y="6082903"/>
                </a:cubicBezTo>
                <a:cubicBezTo>
                  <a:pt x="998144" y="6118622"/>
                  <a:pt x="1101192" y="6157912"/>
                  <a:pt x="1204239" y="6193631"/>
                </a:cubicBezTo>
                <a:cubicBezTo>
                  <a:pt x="1271754" y="6215062"/>
                  <a:pt x="1339267" y="6247209"/>
                  <a:pt x="1428102" y="6222206"/>
                </a:cubicBezTo>
                <a:cubicBezTo>
                  <a:pt x="1349928" y="6093619"/>
                  <a:pt x="1218453" y="6068615"/>
                  <a:pt x="1111852" y="6029325"/>
                </a:cubicBezTo>
                <a:cubicBezTo>
                  <a:pt x="980377" y="5979319"/>
                  <a:pt x="902203" y="5886450"/>
                  <a:pt x="806262" y="5779294"/>
                </a:cubicBezTo>
                <a:cubicBezTo>
                  <a:pt x="902203" y="5750719"/>
                  <a:pt x="962610" y="5829300"/>
                  <a:pt x="1040785" y="5825728"/>
                </a:cubicBezTo>
                <a:cubicBezTo>
                  <a:pt x="1044338" y="5815012"/>
                  <a:pt x="1051445" y="5793581"/>
                  <a:pt x="1051445" y="5793581"/>
                </a:cubicBezTo>
                <a:cubicBezTo>
                  <a:pt x="923523" y="5736431"/>
                  <a:pt x="866670" y="5629275"/>
                  <a:pt x="845349" y="5497115"/>
                </a:cubicBezTo>
                <a:cubicBezTo>
                  <a:pt x="838243" y="5429250"/>
                  <a:pt x="792049" y="5407819"/>
                  <a:pt x="745855" y="5375672"/>
                </a:cubicBezTo>
                <a:cubicBezTo>
                  <a:pt x="589507" y="5264943"/>
                  <a:pt x="422499" y="5164931"/>
                  <a:pt x="291024" y="5014913"/>
                </a:cubicBezTo>
                <a:cubicBezTo>
                  <a:pt x="443819" y="5032771"/>
                  <a:pt x="564633" y="5132784"/>
                  <a:pt x="724535" y="5175647"/>
                </a:cubicBezTo>
                <a:cubicBezTo>
                  <a:pt x="596614" y="5011340"/>
                  <a:pt x="429605" y="4925615"/>
                  <a:pt x="276811" y="4825603"/>
                </a:cubicBezTo>
                <a:cubicBezTo>
                  <a:pt x="205743" y="4779169"/>
                  <a:pt x="141783" y="4722018"/>
                  <a:pt x="60055" y="4697016"/>
                </a:cubicBezTo>
                <a:cubicBezTo>
                  <a:pt x="31628" y="4689872"/>
                  <a:pt x="-18119" y="4672013"/>
                  <a:pt x="6755" y="4622006"/>
                </a:cubicBezTo>
                <a:cubicBezTo>
                  <a:pt x="28075" y="4579144"/>
                  <a:pt x="67162" y="4593432"/>
                  <a:pt x="102696" y="4604146"/>
                </a:cubicBezTo>
                <a:cubicBezTo>
                  <a:pt x="187976" y="4632722"/>
                  <a:pt x="280364" y="4632722"/>
                  <a:pt x="397625" y="4632722"/>
                </a:cubicBezTo>
                <a:cubicBezTo>
                  <a:pt x="298131" y="4496990"/>
                  <a:pt x="116909" y="4539853"/>
                  <a:pt x="31628" y="4396978"/>
                </a:cubicBezTo>
                <a:cubicBezTo>
                  <a:pt x="138229" y="4371976"/>
                  <a:pt x="219957" y="4421982"/>
                  <a:pt x="305237" y="4432697"/>
                </a:cubicBezTo>
                <a:cubicBezTo>
                  <a:pt x="383412" y="4443413"/>
                  <a:pt x="401178" y="4418409"/>
                  <a:pt x="383412" y="4339828"/>
                </a:cubicBezTo>
                <a:cubicBezTo>
                  <a:pt x="354985" y="4218385"/>
                  <a:pt x="397625" y="4157662"/>
                  <a:pt x="511333" y="4189810"/>
                </a:cubicBezTo>
                <a:cubicBezTo>
                  <a:pt x="617934" y="4221956"/>
                  <a:pt x="628594" y="4175522"/>
                  <a:pt x="600167" y="4107656"/>
                </a:cubicBezTo>
                <a:cubicBezTo>
                  <a:pt x="557527" y="4007644"/>
                  <a:pt x="603720" y="3929063"/>
                  <a:pt x="635701" y="3843337"/>
                </a:cubicBezTo>
                <a:cubicBezTo>
                  <a:pt x="685448" y="3714750"/>
                  <a:pt x="664128" y="3650456"/>
                  <a:pt x="561080" y="3554015"/>
                </a:cubicBezTo>
                <a:cubicBezTo>
                  <a:pt x="500673" y="3500438"/>
                  <a:pt x="440265" y="3454003"/>
                  <a:pt x="354985" y="3407569"/>
                </a:cubicBezTo>
                <a:cubicBezTo>
                  <a:pt x="550420" y="3382565"/>
                  <a:pt x="347878" y="3296841"/>
                  <a:pt x="415392" y="3243263"/>
                </a:cubicBezTo>
                <a:cubicBezTo>
                  <a:pt x="553973" y="3221831"/>
                  <a:pt x="664128" y="3393282"/>
                  <a:pt x="852456" y="3343275"/>
                </a:cubicBezTo>
                <a:cubicBezTo>
                  <a:pt x="625041" y="3196828"/>
                  <a:pt x="369198" y="3150393"/>
                  <a:pt x="202190" y="2953940"/>
                </a:cubicBezTo>
                <a:cubicBezTo>
                  <a:pt x="241277" y="2911078"/>
                  <a:pt x="280364" y="2953940"/>
                  <a:pt x="312344" y="2936081"/>
                </a:cubicBezTo>
                <a:cubicBezTo>
                  <a:pt x="312344" y="2925365"/>
                  <a:pt x="685448" y="2993232"/>
                  <a:pt x="706768" y="2714625"/>
                </a:cubicBezTo>
                <a:cubicBezTo>
                  <a:pt x="713875" y="2714625"/>
                  <a:pt x="720982" y="2714625"/>
                  <a:pt x="728088" y="2703909"/>
                </a:cubicBezTo>
                <a:cubicBezTo>
                  <a:pt x="767175" y="2664619"/>
                  <a:pt x="731642" y="2571750"/>
                  <a:pt x="795602" y="2564606"/>
                </a:cubicBezTo>
                <a:cubicBezTo>
                  <a:pt x="866670" y="2557462"/>
                  <a:pt x="934184" y="2525315"/>
                  <a:pt x="1008804" y="2543175"/>
                </a:cubicBezTo>
                <a:cubicBezTo>
                  <a:pt x="1065658" y="2557462"/>
                  <a:pt x="1126065" y="2575322"/>
                  <a:pt x="1186473" y="2575322"/>
                </a:cubicBezTo>
                <a:cubicBezTo>
                  <a:pt x="1250433" y="2575322"/>
                  <a:pt x="1339267" y="2696766"/>
                  <a:pt x="1378355" y="2536031"/>
                </a:cubicBezTo>
                <a:cubicBezTo>
                  <a:pt x="1378355" y="2528888"/>
                  <a:pt x="1488509" y="2546747"/>
                  <a:pt x="1548916" y="2553891"/>
                </a:cubicBezTo>
                <a:cubicBezTo>
                  <a:pt x="1598663" y="2561035"/>
                  <a:pt x="1659071" y="2593181"/>
                  <a:pt x="1694604" y="2528888"/>
                </a:cubicBezTo>
                <a:cubicBezTo>
                  <a:pt x="1712371" y="2489596"/>
                  <a:pt x="1627090" y="2418159"/>
                  <a:pt x="1552469" y="2411015"/>
                </a:cubicBezTo>
                <a:cubicBezTo>
                  <a:pt x="1484956" y="2403872"/>
                  <a:pt x="1417442" y="2396728"/>
                  <a:pt x="1353481" y="2411015"/>
                </a:cubicBezTo>
                <a:cubicBezTo>
                  <a:pt x="1275307" y="2428875"/>
                  <a:pt x="1232666" y="2400300"/>
                  <a:pt x="1211346" y="2336007"/>
                </a:cubicBezTo>
                <a:cubicBezTo>
                  <a:pt x="1186473" y="2268141"/>
                  <a:pt x="1140279" y="2232422"/>
                  <a:pt x="1076318" y="2200275"/>
                </a:cubicBezTo>
                <a:cubicBezTo>
                  <a:pt x="919970" y="2121694"/>
                  <a:pt x="770729" y="2028825"/>
                  <a:pt x="600167" y="1982390"/>
                </a:cubicBezTo>
                <a:cubicBezTo>
                  <a:pt x="568187" y="1975246"/>
                  <a:pt x="529100" y="1960959"/>
                  <a:pt x="514886" y="1900238"/>
                </a:cubicBezTo>
                <a:cubicBezTo>
                  <a:pt x="976824" y="1993106"/>
                  <a:pt x="1396121" y="2232422"/>
                  <a:pt x="1872273" y="2218135"/>
                </a:cubicBezTo>
                <a:cubicBezTo>
                  <a:pt x="1744351" y="2143125"/>
                  <a:pt x="1591557" y="2139554"/>
                  <a:pt x="1452975" y="2085975"/>
                </a:cubicBezTo>
                <a:cubicBezTo>
                  <a:pt x="1552469" y="2046685"/>
                  <a:pt x="1644857" y="2089547"/>
                  <a:pt x="1737245" y="2110978"/>
                </a:cubicBezTo>
                <a:cubicBezTo>
                  <a:pt x="1815419" y="2128837"/>
                  <a:pt x="1886486" y="2132410"/>
                  <a:pt x="1893593" y="2021681"/>
                </a:cubicBezTo>
                <a:cubicBezTo>
                  <a:pt x="1893593" y="2010965"/>
                  <a:pt x="1893593" y="2003821"/>
                  <a:pt x="1893593" y="1993106"/>
                </a:cubicBezTo>
                <a:cubicBezTo>
                  <a:pt x="1865166" y="1946672"/>
                  <a:pt x="1826079" y="1925240"/>
                  <a:pt x="1776332" y="1910953"/>
                </a:cubicBezTo>
                <a:cubicBezTo>
                  <a:pt x="1747905" y="1903809"/>
                  <a:pt x="1708818" y="1889522"/>
                  <a:pt x="1708818" y="1857375"/>
                </a:cubicBezTo>
                <a:cubicBezTo>
                  <a:pt x="1712371" y="1735931"/>
                  <a:pt x="1616430" y="1700212"/>
                  <a:pt x="1524043" y="1664493"/>
                </a:cubicBezTo>
                <a:cubicBezTo>
                  <a:pt x="1573790" y="1603772"/>
                  <a:pt x="1616430" y="1646635"/>
                  <a:pt x="1655517" y="1643062"/>
                </a:cubicBezTo>
                <a:cubicBezTo>
                  <a:pt x="1680391" y="1639491"/>
                  <a:pt x="1705264" y="1635919"/>
                  <a:pt x="1705264" y="1603772"/>
                </a:cubicBezTo>
                <a:cubicBezTo>
                  <a:pt x="1705264" y="1578769"/>
                  <a:pt x="1694604" y="1546622"/>
                  <a:pt x="1669731" y="1546622"/>
                </a:cubicBezTo>
                <a:cubicBezTo>
                  <a:pt x="1513383" y="1543050"/>
                  <a:pt x="1424548" y="1371600"/>
                  <a:pt x="1261093" y="1371600"/>
                </a:cubicBezTo>
                <a:cubicBezTo>
                  <a:pt x="1161599" y="1371600"/>
                  <a:pt x="1310841" y="1275159"/>
                  <a:pt x="1229113" y="1235869"/>
                </a:cubicBezTo>
                <a:cubicBezTo>
                  <a:pt x="1211346" y="1225153"/>
                  <a:pt x="1278860" y="1210866"/>
                  <a:pt x="1307287" y="1214437"/>
                </a:cubicBezTo>
                <a:cubicBezTo>
                  <a:pt x="1335714" y="1218009"/>
                  <a:pt x="1360588" y="1243013"/>
                  <a:pt x="1396121" y="1225153"/>
                </a:cubicBezTo>
                <a:cubicBezTo>
                  <a:pt x="1413888" y="1160860"/>
                  <a:pt x="1367694" y="1135856"/>
                  <a:pt x="1325054" y="1117997"/>
                </a:cubicBezTo>
                <a:cubicBezTo>
                  <a:pt x="1232666" y="1075135"/>
                  <a:pt x="1140279" y="1025129"/>
                  <a:pt x="1037231" y="1010841"/>
                </a:cubicBezTo>
                <a:cubicBezTo>
                  <a:pt x="1001698" y="1007269"/>
                  <a:pt x="980377" y="989409"/>
                  <a:pt x="983931" y="953690"/>
                </a:cubicBezTo>
                <a:cubicBezTo>
                  <a:pt x="991037" y="907256"/>
                  <a:pt x="1026571" y="921544"/>
                  <a:pt x="1054998" y="925115"/>
                </a:cubicBezTo>
                <a:cubicBezTo>
                  <a:pt x="1072765" y="928688"/>
                  <a:pt x="1090532" y="939403"/>
                  <a:pt x="1108299" y="914400"/>
                </a:cubicBezTo>
                <a:cubicBezTo>
                  <a:pt x="692555" y="660797"/>
                  <a:pt x="472246" y="675085"/>
                  <a:pt x="6755" y="467915"/>
                </a:cubicBezTo>
                <a:cubicBezTo>
                  <a:pt x="109802" y="428625"/>
                  <a:pt x="184423" y="457200"/>
                  <a:pt x="255490" y="464344"/>
                </a:cubicBezTo>
                <a:cubicBezTo>
                  <a:pt x="433159" y="482203"/>
                  <a:pt x="323004" y="514350"/>
                  <a:pt x="500673" y="535781"/>
                </a:cubicBezTo>
                <a:cubicBezTo>
                  <a:pt x="585954" y="546497"/>
                  <a:pt x="664128" y="582216"/>
                  <a:pt x="760069" y="525066"/>
                </a:cubicBezTo>
                <a:cubicBezTo>
                  <a:pt x="824029" y="485775"/>
                  <a:pt x="927077" y="528637"/>
                  <a:pt x="1005251" y="560785"/>
                </a:cubicBezTo>
                <a:cubicBezTo>
                  <a:pt x="1069212" y="589360"/>
                  <a:pt x="1133172" y="596503"/>
                  <a:pt x="1218453" y="560785"/>
                </a:cubicBezTo>
                <a:cubicBezTo>
                  <a:pt x="1140279" y="539354"/>
                  <a:pt x="1079872" y="521494"/>
                  <a:pt x="1019464" y="507206"/>
                </a:cubicBezTo>
                <a:cubicBezTo>
                  <a:pt x="969717" y="496491"/>
                  <a:pt x="941290" y="471488"/>
                  <a:pt x="944844" y="417909"/>
                </a:cubicBezTo>
                <a:cubicBezTo>
                  <a:pt x="944844" y="389334"/>
                  <a:pt x="934184" y="350044"/>
                  <a:pt x="969717" y="335757"/>
                </a:cubicBezTo>
                <a:cubicBezTo>
                  <a:pt x="998144" y="321469"/>
                  <a:pt x="1037231" y="335757"/>
                  <a:pt x="1051445" y="360759"/>
                </a:cubicBezTo>
                <a:cubicBezTo>
                  <a:pt x="1069212" y="407194"/>
                  <a:pt x="1086978" y="450056"/>
                  <a:pt x="1147386" y="453629"/>
                </a:cubicBezTo>
                <a:cubicBezTo>
                  <a:pt x="1229113" y="460771"/>
                  <a:pt x="1182919" y="432197"/>
                  <a:pt x="1168706" y="396478"/>
                </a:cubicBezTo>
                <a:cubicBezTo>
                  <a:pt x="1154492" y="357188"/>
                  <a:pt x="1197133" y="346472"/>
                  <a:pt x="1225560" y="353615"/>
                </a:cubicBezTo>
                <a:cubicBezTo>
                  <a:pt x="1332161" y="385763"/>
                  <a:pt x="1442315" y="328613"/>
                  <a:pt x="1552469" y="375047"/>
                </a:cubicBezTo>
                <a:cubicBezTo>
                  <a:pt x="1524043" y="260747"/>
                  <a:pt x="1463635" y="210741"/>
                  <a:pt x="1335714" y="192881"/>
                </a:cubicBezTo>
                <a:cubicBezTo>
                  <a:pt x="1289520" y="189310"/>
                  <a:pt x="1239773" y="196453"/>
                  <a:pt x="1197133" y="164306"/>
                </a:cubicBezTo>
                <a:cubicBezTo>
                  <a:pt x="1172259" y="146447"/>
                  <a:pt x="1147386" y="125016"/>
                  <a:pt x="1165153" y="89297"/>
                </a:cubicBezTo>
                <a:cubicBezTo>
                  <a:pt x="1175813" y="64294"/>
                  <a:pt x="1204239" y="64294"/>
                  <a:pt x="1229113" y="71437"/>
                </a:cubicBezTo>
                <a:cubicBezTo>
                  <a:pt x="1332161" y="110728"/>
                  <a:pt x="1442315" y="121444"/>
                  <a:pt x="1548916" y="135731"/>
                </a:cubicBezTo>
                <a:cubicBezTo>
                  <a:pt x="1566683" y="139303"/>
                  <a:pt x="1584450" y="146447"/>
                  <a:pt x="1602217" y="110728"/>
                </a:cubicBezTo>
                <a:cubicBezTo>
                  <a:pt x="1477849" y="78581"/>
                  <a:pt x="1357034" y="35719"/>
                  <a:pt x="1232666" y="0"/>
                </a:cubicBezTo>
                <a:close/>
              </a:path>
            </a:pathLst>
          </a:custGeom>
          <a:solidFill>
            <a:schemeClr val="bg2">
              <a:alpha val="50000"/>
            </a:schemeClr>
          </a:solidFill>
          <a:ln w="32707" cap="flat">
            <a:noFill/>
            <a:prstDash val="solid"/>
            <a:miter/>
          </a:ln>
        </p:spPr>
        <p:txBody>
          <a:bodyPr wrap="square" rtlCol="0" anchor="ctr">
            <a:noAutofit/>
          </a:bodyPr>
          <a:lstStyle/>
          <a:p>
            <a:endParaRPr lang="en-US">
              <a:solidFill>
                <a:schemeClr val="tx1"/>
              </a:solidFill>
            </a:endParaRPr>
          </a:p>
        </p:txBody>
      </p:sp>
      <p:sp>
        <p:nvSpPr>
          <p:cNvPr id="95" name="Google Shape;95;p14"/>
          <p:cNvSpPr txBox="1">
            <a:spLocks noGrp="1"/>
          </p:cNvSpPr>
          <p:nvPr>
            <p:ph type="title"/>
          </p:nvPr>
        </p:nvSpPr>
        <p:spPr>
          <a:xfrm>
            <a:off x="628650" y="482600"/>
            <a:ext cx="2916395" cy="1350394"/>
          </a:xfrm>
          <a:prstGeom prst="rect">
            <a:avLst/>
          </a:prstGeom>
        </p:spPr>
        <p:txBody>
          <a:bodyPr spcFirstLastPara="1" vert="horz" lIns="91440" tIns="45720" rIns="91440" bIns="45720" rtlCol="0" anchor="ctr" anchorCtr="0">
            <a:normAutofit/>
          </a:bodyPr>
          <a:lstStyle/>
          <a:p>
            <a:pPr marL="0" lvl="0" indent="0">
              <a:lnSpc>
                <a:spcPct val="90000"/>
              </a:lnSpc>
              <a:spcBef>
                <a:spcPct val="0"/>
              </a:spcBef>
              <a:spcAft>
                <a:spcPts val="0"/>
              </a:spcAft>
            </a:pPr>
            <a:r>
              <a:rPr lang="en-US" sz="4400" b="1" kern="1200">
                <a:solidFill>
                  <a:schemeClr val="tx1"/>
                </a:solidFill>
                <a:latin typeface="+mj-lt"/>
                <a:ea typeface="+mj-ea"/>
                <a:cs typeface="+mj-cs"/>
              </a:rPr>
              <a:t>Justin Beall</a:t>
            </a:r>
          </a:p>
        </p:txBody>
      </p:sp>
      <p:sp>
        <p:nvSpPr>
          <p:cNvPr id="26" name="Google Shape;104;p15">
            <a:extLst>
              <a:ext uri="{FF2B5EF4-FFF2-40B4-BE49-F238E27FC236}">
                <a16:creationId xmlns:a16="http://schemas.microsoft.com/office/drawing/2014/main" id="{A5A4580E-1AD3-454E-A964-F6BE69007B9C}"/>
              </a:ext>
            </a:extLst>
          </p:cNvPr>
          <p:cNvSpPr txBox="1"/>
          <p:nvPr/>
        </p:nvSpPr>
        <p:spPr>
          <a:xfrm>
            <a:off x="628650" y="1967535"/>
            <a:ext cx="2916396" cy="2665186"/>
          </a:xfrm>
          <a:prstGeom prst="rect">
            <a:avLst/>
          </a:prstGeom>
        </p:spPr>
        <p:txBody>
          <a:bodyPr spcFirstLastPara="1" vert="horz" lIns="91440" tIns="45720" rIns="91440" bIns="45720" rtlCol="0" anchorCtr="0">
            <a:normAutofit/>
          </a:bodyPr>
          <a:lstStyle/>
          <a:p>
            <a:pPr marL="457200" marR="0" lvl="0" indent="-228600">
              <a:lnSpc>
                <a:spcPct val="90000"/>
              </a:lnSpc>
              <a:spcBef>
                <a:spcPts val="0"/>
              </a:spcBef>
              <a:spcAft>
                <a:spcPts val="600"/>
              </a:spcAft>
              <a:buClr>
                <a:srgbClr val="3F3F3F"/>
              </a:buClr>
              <a:buSzPts val="3200"/>
              <a:buFont typeface="Arial" panose="020B0604020202020204" pitchFamily="34" charset="0"/>
              <a:buChar char="•"/>
            </a:pPr>
            <a:r>
              <a:rPr lang="en-US" sz="1500" kern="1200">
                <a:solidFill>
                  <a:schemeClr val="tx1"/>
                </a:solidFill>
                <a:latin typeface="+mn-lt"/>
                <a:ea typeface="+mn-ea"/>
                <a:cs typeface="+mn-cs"/>
                <a:sym typeface="Helvetica Neue"/>
              </a:rPr>
              <a:t>15 Years Software Engineering</a:t>
            </a:r>
            <a:endParaRPr lang="en-US" sz="1500" kern="1200">
              <a:solidFill>
                <a:schemeClr val="tx1"/>
              </a:solidFill>
              <a:latin typeface="+mn-lt"/>
              <a:ea typeface="+mn-ea"/>
              <a:cs typeface="+mn-cs"/>
            </a:endParaRPr>
          </a:p>
          <a:p>
            <a:pPr marL="457200" lvl="0" indent="-228600">
              <a:lnSpc>
                <a:spcPct val="90000"/>
              </a:lnSpc>
              <a:spcAft>
                <a:spcPts val="600"/>
              </a:spcAft>
              <a:buClr>
                <a:srgbClr val="3F3F3F"/>
              </a:buClr>
              <a:buSzPts val="3200"/>
              <a:buFont typeface="Arial" panose="020B0604020202020204" pitchFamily="34" charset="0"/>
              <a:buChar char="•"/>
            </a:pPr>
            <a:r>
              <a:rPr lang="en-US" sz="1500" kern="1200">
                <a:solidFill>
                  <a:schemeClr val="tx1"/>
                </a:solidFill>
                <a:latin typeface="+mn-lt"/>
                <a:ea typeface="+mn-ea"/>
                <a:cs typeface="+mn-cs"/>
                <a:sym typeface="Helvetica Neue"/>
              </a:rPr>
              <a:t>CSM, A-CSD, CSPO, SA</a:t>
            </a:r>
          </a:p>
          <a:p>
            <a:pPr marL="457200" indent="-228600">
              <a:lnSpc>
                <a:spcPct val="90000"/>
              </a:lnSpc>
              <a:spcAft>
                <a:spcPts val="600"/>
              </a:spcAft>
              <a:buClr>
                <a:srgbClr val="3F3F3F"/>
              </a:buClr>
              <a:buSzPts val="3200"/>
              <a:buFont typeface="Arial" panose="020B0604020202020204" pitchFamily="34" charset="0"/>
              <a:buChar char="•"/>
            </a:pPr>
            <a:r>
              <a:rPr lang="en-US" sz="1500" kern="1200">
                <a:solidFill>
                  <a:schemeClr val="tx1"/>
                </a:solidFill>
                <a:latin typeface="+mn-lt"/>
                <a:ea typeface="+mn-ea"/>
                <a:cs typeface="+mn-cs"/>
                <a:sym typeface="Helvetica Neue"/>
              </a:rPr>
              <a:t>Favorite language, Python</a:t>
            </a:r>
          </a:p>
        </p:txBody>
      </p:sp>
      <p:pic>
        <p:nvPicPr>
          <p:cNvPr id="2" name="Picture 1">
            <a:extLst>
              <a:ext uri="{FF2B5EF4-FFF2-40B4-BE49-F238E27FC236}">
                <a16:creationId xmlns:a16="http://schemas.microsoft.com/office/drawing/2014/main" id="{D65F68EA-FCF9-FF4B-AC55-0DE8ADBB388C}"/>
              </a:ext>
            </a:extLst>
          </p:cNvPr>
          <p:cNvPicPr>
            <a:picLocks noChangeAspect="1"/>
          </p:cNvPicPr>
          <p:nvPr/>
        </p:nvPicPr>
        <p:blipFill>
          <a:blip r:embed="rId3"/>
          <a:stretch>
            <a:fillRect/>
          </a:stretch>
        </p:blipFill>
        <p:spPr>
          <a:xfrm>
            <a:off x="5992604" y="482425"/>
            <a:ext cx="1968674" cy="1968674"/>
          </a:xfrm>
          <a:prstGeom prst="rect">
            <a:avLst/>
          </a:prstGeom>
        </p:spPr>
      </p:pic>
      <p:sp>
        <p:nvSpPr>
          <p:cNvPr id="97" name="Google Shape;97;p14"/>
          <p:cNvSpPr txBox="1">
            <a:spLocks noGrp="1"/>
          </p:cNvSpPr>
          <p:nvPr>
            <p:ph type="sldNum" idx="12"/>
          </p:nvPr>
        </p:nvSpPr>
        <p:spPr>
          <a:xfrm>
            <a:off x="6457950" y="4767262"/>
            <a:ext cx="2057400" cy="273844"/>
          </a:xfrm>
          <a:prstGeom prst="rect">
            <a:avLst/>
          </a:prstGeom>
        </p:spPr>
        <p:txBody>
          <a:bodyPr spcFirstLastPara="1" vert="horz" lIns="91440" tIns="45720" rIns="91440" bIns="45720" rtlCol="0" anchor="ctr" anchorCtr="0">
            <a:norm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1pPr>
            <a:lvl2pPr marL="0" marR="0" lvl="1"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2pPr>
            <a:lvl3pPr marL="0" marR="0" lvl="2"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3pPr>
            <a:lvl4pPr marL="0" marR="0" lvl="3"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4pPr>
            <a:lvl5pPr marL="0" marR="0" lvl="4"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5pPr>
            <a:lvl6pPr marL="0" marR="0" lvl="5"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6pPr>
            <a:lvl7pPr marL="0" marR="0" lvl="6"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7pPr>
            <a:lvl8pPr marL="0" marR="0" lvl="7"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8pPr>
            <a:lvl9pPr marL="0" marR="0" lvl="8" indent="0" algn="l" rtl="0">
              <a:lnSpc>
                <a:spcPct val="100000"/>
              </a:lnSpc>
              <a:spcBef>
                <a:spcPts val="0"/>
              </a:spcBef>
              <a:spcAft>
                <a:spcPts val="0"/>
              </a:spcAft>
              <a:buClr>
                <a:srgbClr val="000000"/>
              </a:buClr>
              <a:buFont typeface="Arial"/>
              <a:buNone/>
              <a:defRPr sz="1300" b="0" i="0" u="none" strike="noStrike" cap="none">
                <a:solidFill>
                  <a:srgbClr val="FFFFFF"/>
                </a:solidFill>
                <a:latin typeface="Calibri"/>
                <a:ea typeface="Calibri"/>
                <a:cs typeface="Calibri"/>
                <a:sym typeface="Calibri"/>
              </a:defRPr>
            </a:lvl9pPr>
          </a:lstStyle>
          <a:p>
            <a:pPr lvl="0" indent="0" algn="r">
              <a:lnSpc>
                <a:spcPct val="90000"/>
              </a:lnSpc>
              <a:spcBef>
                <a:spcPts val="0"/>
              </a:spcBef>
              <a:spcAft>
                <a:spcPts val="600"/>
              </a:spcAft>
              <a:buNone/>
            </a:pPr>
            <a:fld id="{00000000-1234-1234-1234-123412341234}" type="slidenum">
              <a:rPr lang="en-US" sz="700" kern="1200" smtClean="0">
                <a:solidFill>
                  <a:schemeClr val="tx1">
                    <a:tint val="75000"/>
                  </a:schemeClr>
                </a:solidFill>
                <a:latin typeface="+mn-lt"/>
                <a:ea typeface="+mn-ea"/>
                <a:cs typeface="+mn-cs"/>
              </a:rPr>
              <a:pPr lvl="0" indent="0" algn="r">
                <a:lnSpc>
                  <a:spcPct val="90000"/>
                </a:lnSpc>
                <a:spcBef>
                  <a:spcPts val="0"/>
                </a:spcBef>
                <a:spcAft>
                  <a:spcPts val="600"/>
                </a:spcAft>
                <a:buNone/>
              </a:pPr>
              <a:t>2</a:t>
            </a:fld>
            <a:endParaRPr lang="en-US" sz="700" kern="1200">
              <a:solidFill>
                <a:schemeClr val="tx1">
                  <a:tint val="75000"/>
                </a:schemeClr>
              </a:solidFill>
              <a:latin typeface="+mn-lt"/>
              <a:ea typeface="+mn-ea"/>
              <a:cs typeface="+mn-cs"/>
            </a:endParaRPr>
          </a:p>
        </p:txBody>
      </p:sp>
      <p:pic>
        <p:nvPicPr>
          <p:cNvPr id="6" name="Picture 5">
            <a:extLst>
              <a:ext uri="{FF2B5EF4-FFF2-40B4-BE49-F238E27FC236}">
                <a16:creationId xmlns:a16="http://schemas.microsoft.com/office/drawing/2014/main" id="{30258133-71EC-D644-9E35-30A18CF0379F}"/>
              </a:ext>
            </a:extLst>
          </p:cNvPr>
          <p:cNvPicPr>
            <a:picLocks noChangeAspect="1"/>
          </p:cNvPicPr>
          <p:nvPr/>
        </p:nvPicPr>
        <p:blipFill>
          <a:blip r:embed="rId4"/>
          <a:stretch>
            <a:fillRect/>
          </a:stretch>
        </p:blipFill>
        <p:spPr>
          <a:xfrm>
            <a:off x="7874007" y="4504765"/>
            <a:ext cx="1187799" cy="584472"/>
          </a:xfrm>
          <a:prstGeom prst="rect">
            <a:avLst/>
          </a:prstGeom>
        </p:spPr>
      </p:pic>
      <p:sp useBgFill="1">
        <p:nvSpPr>
          <p:cNvPr id="21" name="Slide Background Fill">
            <a:extLst>
              <a:ext uri="{FF2B5EF4-FFF2-40B4-BE49-F238E27FC236}">
                <a16:creationId xmlns:a16="http://schemas.microsoft.com/office/drawing/2014/main" id="{4614ABAF-A287-364D-AE76-E6A8719B573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2" name="Color Cover">
            <a:extLst>
              <a:ext uri="{FF2B5EF4-FFF2-40B4-BE49-F238E27FC236}">
                <a16:creationId xmlns:a16="http://schemas.microsoft.com/office/drawing/2014/main" id="{1217D8B9-0459-B141-8A82-D0A97D3C5CB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1" cy="5143500"/>
          </a:xfrm>
          <a:prstGeom prst="rect">
            <a:avLst/>
          </a:prstGeom>
          <a:solidFill>
            <a:schemeClr val="bg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23" name="Group 22">
            <a:extLst>
              <a:ext uri="{FF2B5EF4-FFF2-40B4-BE49-F238E27FC236}">
                <a16:creationId xmlns:a16="http://schemas.microsoft.com/office/drawing/2014/main" id="{755789AA-77F9-474D-8D92-6392A63B863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9696"/>
            <a:ext cx="9141714" cy="2618217"/>
            <a:chOff x="651279" y="598259"/>
            <a:chExt cx="10889442" cy="5680742"/>
          </a:xfrm>
        </p:grpSpPr>
        <p:sp>
          <p:nvSpPr>
            <p:cNvPr id="24" name="Color">
              <a:extLst>
                <a:ext uri="{FF2B5EF4-FFF2-40B4-BE49-F238E27FC236}">
                  <a16:creationId xmlns:a16="http://schemas.microsoft.com/office/drawing/2014/main" id="{D42D3738-1E83-164D-B565-F00B7646749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5"/>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5" name="Color">
              <a:extLst>
                <a:ext uri="{FF2B5EF4-FFF2-40B4-BE49-F238E27FC236}">
                  <a16:creationId xmlns:a16="http://schemas.microsoft.com/office/drawing/2014/main" id="{8472AF39-81DA-2945-A2B0-10FB9225D657}"/>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1279" y="598259"/>
              <a:ext cx="10889442" cy="5680742"/>
            </a:xfrm>
            <a:prstGeom prst="rect">
              <a:avLst/>
            </a:prstGeom>
            <a:solidFill>
              <a:schemeClr val="accent6">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pic>
        <p:nvPicPr>
          <p:cNvPr id="27" name="Picture 26">
            <a:extLst>
              <a:ext uri="{FF2B5EF4-FFF2-40B4-BE49-F238E27FC236}">
                <a16:creationId xmlns:a16="http://schemas.microsoft.com/office/drawing/2014/main" id="{DAD60675-5D42-9246-8C13-DD1F23E6D835}"/>
              </a:ext>
            </a:extLst>
          </p:cNvPr>
          <p:cNvPicPr>
            <a:picLocks noChangeAspect="1"/>
          </p:cNvPicPr>
          <p:nvPr/>
        </p:nvPicPr>
        <p:blipFill>
          <a:blip r:embed="rId3"/>
          <a:stretch>
            <a:fillRect/>
          </a:stretch>
        </p:blipFill>
        <p:spPr>
          <a:xfrm>
            <a:off x="4771526" y="206686"/>
            <a:ext cx="4290280" cy="4290280"/>
          </a:xfrm>
          <a:prstGeom prst="rect">
            <a:avLst/>
          </a:prstGeom>
        </p:spPr>
      </p:pic>
      <p:grpSp>
        <p:nvGrpSpPr>
          <p:cNvPr id="28" name="Group 27">
            <a:extLst>
              <a:ext uri="{FF2B5EF4-FFF2-40B4-BE49-F238E27FC236}">
                <a16:creationId xmlns:a16="http://schemas.microsoft.com/office/drawing/2014/main" id="{E569CB49-ED24-234D-B1AC-F7E2E7FE4632}"/>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1143" y="0"/>
            <a:ext cx="9141717" cy="5143498"/>
            <a:chOff x="0" y="0"/>
            <a:chExt cx="12188952" cy="6858000"/>
          </a:xfrm>
        </p:grpSpPr>
        <p:sp>
          <p:nvSpPr>
            <p:cNvPr id="29" name="Freeform: Shape 110">
              <a:extLst>
                <a:ext uri="{FF2B5EF4-FFF2-40B4-BE49-F238E27FC236}">
                  <a16:creationId xmlns:a16="http://schemas.microsoft.com/office/drawing/2014/main" id="{6E907E4B-C4EC-714D-878F-F221634AC66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26122" y="6015669"/>
              <a:ext cx="2605762" cy="842331"/>
            </a:xfrm>
            <a:custGeom>
              <a:avLst/>
              <a:gdLst>
                <a:gd name="connsiteX0" fmla="*/ 1151220 w 3180577"/>
                <a:gd name="connsiteY0" fmla="*/ 1105 h 1033951"/>
                <a:gd name="connsiteX1" fmla="*/ 1735251 w 3180577"/>
                <a:gd name="connsiteY1" fmla="*/ 77956 h 1033951"/>
                <a:gd name="connsiteX2" fmla="*/ 2001894 w 3180577"/>
                <a:gd name="connsiteY2" fmla="*/ 123235 h 1033951"/>
                <a:gd name="connsiteX3" fmla="*/ 2321364 w 3180577"/>
                <a:gd name="connsiteY3" fmla="*/ 128266 h 1033951"/>
                <a:gd name="connsiteX4" fmla="*/ 2671019 w 3180577"/>
                <a:gd name="connsiteY4" fmla="*/ 55316 h 1033951"/>
                <a:gd name="connsiteX5" fmla="*/ 2982942 w 3180577"/>
                <a:gd name="connsiteY5" fmla="*/ 326991 h 1033951"/>
                <a:gd name="connsiteX6" fmla="*/ 3176430 w 3180577"/>
                <a:gd name="connsiteY6" fmla="*/ 1024557 h 1033951"/>
                <a:gd name="connsiteX7" fmla="*/ 3174833 w 3180577"/>
                <a:gd name="connsiteY7" fmla="*/ 1033951 h 1033951"/>
                <a:gd name="connsiteX8" fmla="*/ 23630 w 3180577"/>
                <a:gd name="connsiteY8" fmla="*/ 1033951 h 1033951"/>
                <a:gd name="connsiteX9" fmla="*/ 11184 w 3180577"/>
                <a:gd name="connsiteY9" fmla="*/ 984167 h 1033951"/>
                <a:gd name="connsiteX10" fmla="*/ 236008 w 3180577"/>
                <a:gd name="connsiteY10" fmla="*/ 289258 h 1033951"/>
                <a:gd name="connsiteX11" fmla="*/ 1151220 w 3180577"/>
                <a:gd name="connsiteY11" fmla="*/ 1105 h 1033951"/>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180577" h="1033951">
                  <a:moveTo>
                    <a:pt x="1151220" y="1105"/>
                  </a:moveTo>
                  <a:cubicBezTo>
                    <a:pt x="1349788" y="7443"/>
                    <a:pt x="1549417" y="40223"/>
                    <a:pt x="1735251" y="77956"/>
                  </a:cubicBezTo>
                  <a:cubicBezTo>
                    <a:pt x="1823293" y="95564"/>
                    <a:pt x="1913852" y="110657"/>
                    <a:pt x="2001894" y="123235"/>
                  </a:cubicBezTo>
                  <a:cubicBezTo>
                    <a:pt x="2102515" y="135812"/>
                    <a:pt x="2228290" y="153421"/>
                    <a:pt x="2321364" y="128266"/>
                  </a:cubicBezTo>
                  <a:cubicBezTo>
                    <a:pt x="2447139" y="93049"/>
                    <a:pt x="2525120" y="12552"/>
                    <a:pt x="2671019" y="55316"/>
                  </a:cubicBezTo>
                  <a:cubicBezTo>
                    <a:pt x="2806857" y="90533"/>
                    <a:pt x="2909992" y="213793"/>
                    <a:pt x="2982942" y="326991"/>
                  </a:cubicBezTo>
                  <a:cubicBezTo>
                    <a:pt x="3115006" y="525086"/>
                    <a:pt x="3200848" y="782887"/>
                    <a:pt x="3176430" y="1024557"/>
                  </a:cubicBezTo>
                  <a:lnTo>
                    <a:pt x="3174833" y="1033951"/>
                  </a:lnTo>
                  <a:lnTo>
                    <a:pt x="23630" y="1033951"/>
                  </a:lnTo>
                  <a:lnTo>
                    <a:pt x="11184" y="984167"/>
                  </a:lnTo>
                  <a:cubicBezTo>
                    <a:pt x="-27491" y="733874"/>
                    <a:pt x="30994" y="479179"/>
                    <a:pt x="236008" y="289258"/>
                  </a:cubicBezTo>
                  <a:cubicBezTo>
                    <a:pt x="492275" y="53429"/>
                    <a:pt x="820274" y="-9459"/>
                    <a:pt x="1151220" y="110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0" name="Freeform: Shape 111">
              <a:extLst>
                <a:ext uri="{FF2B5EF4-FFF2-40B4-BE49-F238E27FC236}">
                  <a16:creationId xmlns:a16="http://schemas.microsoft.com/office/drawing/2014/main" id="{402ACEA1-400E-594F-AC96-89459D6350C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55184" y="5798001"/>
              <a:ext cx="2485581" cy="1059999"/>
            </a:xfrm>
            <a:custGeom>
              <a:avLst/>
              <a:gdLst>
                <a:gd name="connsiteX0" fmla="*/ 1553968 w 2449768"/>
                <a:gd name="connsiteY0" fmla="*/ 1045598 h 1050628"/>
                <a:gd name="connsiteX1" fmla="*/ 1561623 w 2449768"/>
                <a:gd name="connsiteY1" fmla="*/ 1050628 h 1050628"/>
                <a:gd name="connsiteX2" fmla="*/ 1540857 w 2449768"/>
                <a:gd name="connsiteY2" fmla="*/ 1050628 h 1050628"/>
                <a:gd name="connsiteX3" fmla="*/ 1542955 w 2449768"/>
                <a:gd name="connsiteY3" fmla="*/ 1048256 h 1050628"/>
                <a:gd name="connsiteX4" fmla="*/ 1553968 w 2449768"/>
                <a:gd name="connsiteY4" fmla="*/ 1045598 h 1050628"/>
                <a:gd name="connsiteX5" fmla="*/ 490647 w 2449768"/>
                <a:gd name="connsiteY5" fmla="*/ 1036483 h 1050628"/>
                <a:gd name="connsiteX6" fmla="*/ 503939 w 2449768"/>
                <a:gd name="connsiteY6" fmla="*/ 1045217 h 1050628"/>
                <a:gd name="connsiteX7" fmla="*/ 505485 w 2449768"/>
                <a:gd name="connsiteY7" fmla="*/ 1050628 h 1050628"/>
                <a:gd name="connsiteX8" fmla="*/ 470645 w 2449768"/>
                <a:gd name="connsiteY8" fmla="*/ 1050628 h 1050628"/>
                <a:gd name="connsiteX9" fmla="*/ 469761 w 2449768"/>
                <a:gd name="connsiteY9" fmla="*/ 1046736 h 1050628"/>
                <a:gd name="connsiteX10" fmla="*/ 479634 w 2449768"/>
                <a:gd name="connsiteY10" fmla="*/ 1039141 h 1050628"/>
                <a:gd name="connsiteX11" fmla="*/ 490647 w 2449768"/>
                <a:gd name="connsiteY11" fmla="*/ 1036483 h 1050628"/>
                <a:gd name="connsiteX12" fmla="*/ 326591 w 2449768"/>
                <a:gd name="connsiteY12" fmla="*/ 1030407 h 1050628"/>
                <a:gd name="connsiteX13" fmla="*/ 339883 w 2449768"/>
                <a:gd name="connsiteY13" fmla="*/ 1039141 h 1050628"/>
                <a:gd name="connsiteX14" fmla="*/ 341999 w 2449768"/>
                <a:gd name="connsiteY14" fmla="*/ 1050628 h 1050628"/>
                <a:gd name="connsiteX15" fmla="*/ 308260 w 2449768"/>
                <a:gd name="connsiteY15" fmla="*/ 1050628 h 1050628"/>
                <a:gd name="connsiteX16" fmla="*/ 306844 w 2449768"/>
                <a:gd name="connsiteY16" fmla="*/ 1042939 h 1050628"/>
                <a:gd name="connsiteX17" fmla="*/ 315578 w 2449768"/>
                <a:gd name="connsiteY17" fmla="*/ 1033065 h 1050628"/>
                <a:gd name="connsiteX18" fmla="*/ 326591 w 2449768"/>
                <a:gd name="connsiteY18" fmla="*/ 1030407 h 1050628"/>
                <a:gd name="connsiteX19" fmla="*/ 20886 w 2449768"/>
                <a:gd name="connsiteY19" fmla="*/ 1026229 h 1050628"/>
                <a:gd name="connsiteX20" fmla="*/ 33039 w 2449768"/>
                <a:gd name="connsiteY20" fmla="*/ 1036103 h 1050628"/>
                <a:gd name="connsiteX21" fmla="*/ 36837 w 2449768"/>
                <a:gd name="connsiteY21" fmla="*/ 1049395 h 1050628"/>
                <a:gd name="connsiteX22" fmla="*/ 35731 w 2449768"/>
                <a:gd name="connsiteY22" fmla="*/ 1050628 h 1050628"/>
                <a:gd name="connsiteX23" fmla="*/ 1976 w 2449768"/>
                <a:gd name="connsiteY23" fmla="*/ 1050628 h 1050628"/>
                <a:gd name="connsiteX24" fmla="*/ 0 w 2449768"/>
                <a:gd name="connsiteY24" fmla="*/ 1039901 h 1050628"/>
                <a:gd name="connsiteX25" fmla="*/ 8734 w 2449768"/>
                <a:gd name="connsiteY25" fmla="*/ 1030027 h 1050628"/>
                <a:gd name="connsiteX26" fmla="*/ 20886 w 2449768"/>
                <a:gd name="connsiteY26" fmla="*/ 1026229 h 1050628"/>
                <a:gd name="connsiteX27" fmla="*/ 2100819 w 2449768"/>
                <a:gd name="connsiteY27" fmla="*/ 1024331 h 1050628"/>
                <a:gd name="connsiteX28" fmla="*/ 2114111 w 2449768"/>
                <a:gd name="connsiteY28" fmla="*/ 1033065 h 1050628"/>
                <a:gd name="connsiteX29" fmla="*/ 2117909 w 2449768"/>
                <a:gd name="connsiteY29" fmla="*/ 1046357 h 1050628"/>
                <a:gd name="connsiteX30" fmla="*/ 2114079 w 2449768"/>
                <a:gd name="connsiteY30" fmla="*/ 1050628 h 1050628"/>
                <a:gd name="connsiteX31" fmla="*/ 2083616 w 2449768"/>
                <a:gd name="connsiteY31" fmla="*/ 1050628 h 1050628"/>
                <a:gd name="connsiteX32" fmla="*/ 2081072 w 2449768"/>
                <a:gd name="connsiteY32" fmla="*/ 1035724 h 1050628"/>
                <a:gd name="connsiteX33" fmla="*/ 2089806 w 2449768"/>
                <a:gd name="connsiteY33" fmla="*/ 1026989 h 1050628"/>
                <a:gd name="connsiteX34" fmla="*/ 2100819 w 2449768"/>
                <a:gd name="connsiteY34" fmla="*/ 1024331 h 1050628"/>
                <a:gd name="connsiteX35" fmla="*/ 1192439 w 2449768"/>
                <a:gd name="connsiteY35" fmla="*/ 1024331 h 1050628"/>
                <a:gd name="connsiteX36" fmla="*/ 1205731 w 2449768"/>
                <a:gd name="connsiteY36" fmla="*/ 1033065 h 1050628"/>
                <a:gd name="connsiteX37" fmla="*/ 1209529 w 2449768"/>
                <a:gd name="connsiteY37" fmla="*/ 1046357 h 1050628"/>
                <a:gd name="connsiteX38" fmla="*/ 1205699 w 2449768"/>
                <a:gd name="connsiteY38" fmla="*/ 1050628 h 1050628"/>
                <a:gd name="connsiteX39" fmla="*/ 1175227 w 2449768"/>
                <a:gd name="connsiteY39" fmla="*/ 1050628 h 1050628"/>
                <a:gd name="connsiteX40" fmla="*/ 1172692 w 2449768"/>
                <a:gd name="connsiteY40" fmla="*/ 1036863 h 1050628"/>
                <a:gd name="connsiteX41" fmla="*/ 1181426 w 2449768"/>
                <a:gd name="connsiteY41" fmla="*/ 1026989 h 1050628"/>
                <a:gd name="connsiteX42" fmla="*/ 1192439 w 2449768"/>
                <a:gd name="connsiteY42" fmla="*/ 1024331 h 1050628"/>
                <a:gd name="connsiteX43" fmla="*/ 788376 w 2449768"/>
                <a:gd name="connsiteY43" fmla="*/ 1024331 h 1050628"/>
                <a:gd name="connsiteX44" fmla="*/ 801668 w 2449768"/>
                <a:gd name="connsiteY44" fmla="*/ 1033065 h 1050628"/>
                <a:gd name="connsiteX45" fmla="*/ 805466 w 2449768"/>
                <a:gd name="connsiteY45" fmla="*/ 1046357 h 1050628"/>
                <a:gd name="connsiteX46" fmla="*/ 801636 w 2449768"/>
                <a:gd name="connsiteY46" fmla="*/ 1050628 h 1050628"/>
                <a:gd name="connsiteX47" fmla="*/ 771181 w 2449768"/>
                <a:gd name="connsiteY47" fmla="*/ 1050628 h 1050628"/>
                <a:gd name="connsiteX48" fmla="*/ 768629 w 2449768"/>
                <a:gd name="connsiteY48" fmla="*/ 1034584 h 1050628"/>
                <a:gd name="connsiteX49" fmla="*/ 777363 w 2449768"/>
                <a:gd name="connsiteY49" fmla="*/ 1026989 h 1050628"/>
                <a:gd name="connsiteX50" fmla="*/ 788376 w 2449768"/>
                <a:gd name="connsiteY50" fmla="*/ 1024331 h 1050628"/>
                <a:gd name="connsiteX51" fmla="*/ 138231 w 2449768"/>
                <a:gd name="connsiteY51" fmla="*/ 1024331 h 1050628"/>
                <a:gd name="connsiteX52" fmla="*/ 151523 w 2449768"/>
                <a:gd name="connsiteY52" fmla="*/ 1033065 h 1050628"/>
                <a:gd name="connsiteX53" fmla="*/ 154181 w 2449768"/>
                <a:gd name="connsiteY53" fmla="*/ 1047496 h 1050628"/>
                <a:gd name="connsiteX54" fmla="*/ 151411 w 2449768"/>
                <a:gd name="connsiteY54" fmla="*/ 1050628 h 1050628"/>
                <a:gd name="connsiteX55" fmla="*/ 121019 w 2449768"/>
                <a:gd name="connsiteY55" fmla="*/ 1050628 h 1050628"/>
                <a:gd name="connsiteX56" fmla="*/ 118484 w 2449768"/>
                <a:gd name="connsiteY56" fmla="*/ 1036863 h 1050628"/>
                <a:gd name="connsiteX57" fmla="*/ 127218 w 2449768"/>
                <a:gd name="connsiteY57" fmla="*/ 1026989 h 1050628"/>
                <a:gd name="connsiteX58" fmla="*/ 138231 w 2449768"/>
                <a:gd name="connsiteY58" fmla="*/ 1024331 h 1050628"/>
                <a:gd name="connsiteX59" fmla="*/ 894709 w 2449768"/>
                <a:gd name="connsiteY59" fmla="*/ 1021293 h 1050628"/>
                <a:gd name="connsiteX60" fmla="*/ 908001 w 2449768"/>
                <a:gd name="connsiteY60" fmla="*/ 1030027 h 1050628"/>
                <a:gd name="connsiteX61" fmla="*/ 911799 w 2449768"/>
                <a:gd name="connsiteY61" fmla="*/ 1043319 h 1050628"/>
                <a:gd name="connsiteX62" fmla="*/ 905246 w 2449768"/>
                <a:gd name="connsiteY62" fmla="*/ 1050628 h 1050628"/>
                <a:gd name="connsiteX63" fmla="*/ 880920 w 2449768"/>
                <a:gd name="connsiteY63" fmla="*/ 1050628 h 1050628"/>
                <a:gd name="connsiteX64" fmla="*/ 877620 w 2449768"/>
                <a:gd name="connsiteY64" fmla="*/ 1048256 h 1050628"/>
                <a:gd name="connsiteX65" fmla="*/ 883696 w 2449768"/>
                <a:gd name="connsiteY65" fmla="*/ 1023951 h 1050628"/>
                <a:gd name="connsiteX66" fmla="*/ 894709 w 2449768"/>
                <a:gd name="connsiteY66" fmla="*/ 1021293 h 1050628"/>
                <a:gd name="connsiteX67" fmla="*/ 694197 w 2449768"/>
                <a:gd name="connsiteY67" fmla="*/ 1021293 h 1050628"/>
                <a:gd name="connsiteX68" fmla="*/ 707488 w 2449768"/>
                <a:gd name="connsiteY68" fmla="*/ 1030027 h 1050628"/>
                <a:gd name="connsiteX69" fmla="*/ 711286 w 2449768"/>
                <a:gd name="connsiteY69" fmla="*/ 1043319 h 1050628"/>
                <a:gd name="connsiteX70" fmla="*/ 704733 w 2449768"/>
                <a:gd name="connsiteY70" fmla="*/ 1050628 h 1050628"/>
                <a:gd name="connsiteX71" fmla="*/ 680408 w 2449768"/>
                <a:gd name="connsiteY71" fmla="*/ 1050628 h 1050628"/>
                <a:gd name="connsiteX72" fmla="*/ 677108 w 2449768"/>
                <a:gd name="connsiteY72" fmla="*/ 1048256 h 1050628"/>
                <a:gd name="connsiteX73" fmla="*/ 683184 w 2449768"/>
                <a:gd name="connsiteY73" fmla="*/ 1023951 h 1050628"/>
                <a:gd name="connsiteX74" fmla="*/ 694197 w 2449768"/>
                <a:gd name="connsiteY74" fmla="*/ 1021293 h 1050628"/>
                <a:gd name="connsiteX75" fmla="*/ 596979 w 2449768"/>
                <a:gd name="connsiteY75" fmla="*/ 1021293 h 1050628"/>
                <a:gd name="connsiteX76" fmla="*/ 610271 w 2449768"/>
                <a:gd name="connsiteY76" fmla="*/ 1030027 h 1050628"/>
                <a:gd name="connsiteX77" fmla="*/ 614069 w 2449768"/>
                <a:gd name="connsiteY77" fmla="*/ 1043319 h 1050628"/>
                <a:gd name="connsiteX78" fmla="*/ 607516 w 2449768"/>
                <a:gd name="connsiteY78" fmla="*/ 1050628 h 1050628"/>
                <a:gd name="connsiteX79" fmla="*/ 583190 w 2449768"/>
                <a:gd name="connsiteY79" fmla="*/ 1050628 h 1050628"/>
                <a:gd name="connsiteX80" fmla="*/ 579890 w 2449768"/>
                <a:gd name="connsiteY80" fmla="*/ 1048256 h 1050628"/>
                <a:gd name="connsiteX81" fmla="*/ 585966 w 2449768"/>
                <a:gd name="connsiteY81" fmla="*/ 1023951 h 1050628"/>
                <a:gd name="connsiteX82" fmla="*/ 596979 w 2449768"/>
                <a:gd name="connsiteY82" fmla="*/ 1021293 h 1050628"/>
                <a:gd name="connsiteX83" fmla="*/ 1086106 w 2449768"/>
                <a:gd name="connsiteY83" fmla="*/ 1015217 h 1050628"/>
                <a:gd name="connsiteX84" fmla="*/ 1099398 w 2449768"/>
                <a:gd name="connsiteY84" fmla="*/ 1023951 h 1050628"/>
                <a:gd name="connsiteX85" fmla="*/ 1093322 w 2449768"/>
                <a:gd name="connsiteY85" fmla="*/ 1048256 h 1050628"/>
                <a:gd name="connsiteX86" fmla="*/ 1082478 w 2449768"/>
                <a:gd name="connsiteY86" fmla="*/ 1050628 h 1050628"/>
                <a:gd name="connsiteX87" fmla="*/ 1080771 w 2449768"/>
                <a:gd name="connsiteY87" fmla="*/ 1050628 h 1050628"/>
                <a:gd name="connsiteX88" fmla="*/ 1069017 w 2449768"/>
                <a:gd name="connsiteY88" fmla="*/ 1042180 h 1050628"/>
                <a:gd name="connsiteX89" fmla="*/ 1075093 w 2449768"/>
                <a:gd name="connsiteY89" fmla="*/ 1017875 h 1050628"/>
                <a:gd name="connsiteX90" fmla="*/ 1086106 w 2449768"/>
                <a:gd name="connsiteY90" fmla="*/ 1015217 h 1050628"/>
                <a:gd name="connsiteX91" fmla="*/ 1313961 w 2449768"/>
                <a:gd name="connsiteY91" fmla="*/ 1009141 h 1050628"/>
                <a:gd name="connsiteX92" fmla="*/ 1327253 w 2449768"/>
                <a:gd name="connsiteY92" fmla="*/ 1017875 h 1050628"/>
                <a:gd name="connsiteX93" fmla="*/ 1321177 w 2449768"/>
                <a:gd name="connsiteY93" fmla="*/ 1042180 h 1050628"/>
                <a:gd name="connsiteX94" fmla="*/ 1296872 w 2449768"/>
                <a:gd name="connsiteY94" fmla="*/ 1036104 h 1050628"/>
                <a:gd name="connsiteX95" fmla="*/ 1302948 w 2449768"/>
                <a:gd name="connsiteY95" fmla="*/ 1011799 h 1050628"/>
                <a:gd name="connsiteX96" fmla="*/ 1313961 w 2449768"/>
                <a:gd name="connsiteY96" fmla="*/ 1009141 h 1050628"/>
                <a:gd name="connsiteX97" fmla="*/ 2337788 w 2449768"/>
                <a:gd name="connsiteY97" fmla="*/ 996989 h 1050628"/>
                <a:gd name="connsiteX98" fmla="*/ 2351080 w 2449768"/>
                <a:gd name="connsiteY98" fmla="*/ 1005723 h 1050628"/>
                <a:gd name="connsiteX99" fmla="*/ 2345004 w 2449768"/>
                <a:gd name="connsiteY99" fmla="*/ 1030028 h 1050628"/>
                <a:gd name="connsiteX100" fmla="*/ 2320699 w 2449768"/>
                <a:gd name="connsiteY100" fmla="*/ 1023952 h 1050628"/>
                <a:gd name="connsiteX101" fmla="*/ 2326775 w 2449768"/>
                <a:gd name="connsiteY101" fmla="*/ 999647 h 1050628"/>
                <a:gd name="connsiteX102" fmla="*/ 2337788 w 2449768"/>
                <a:gd name="connsiteY102" fmla="*/ 996989 h 1050628"/>
                <a:gd name="connsiteX103" fmla="*/ 1429407 w 2449768"/>
                <a:gd name="connsiteY103" fmla="*/ 990912 h 1050628"/>
                <a:gd name="connsiteX104" fmla="*/ 1442699 w 2449768"/>
                <a:gd name="connsiteY104" fmla="*/ 999646 h 1050628"/>
                <a:gd name="connsiteX105" fmla="*/ 1436623 w 2449768"/>
                <a:gd name="connsiteY105" fmla="*/ 1023951 h 1050628"/>
                <a:gd name="connsiteX106" fmla="*/ 1412318 w 2449768"/>
                <a:gd name="connsiteY106" fmla="*/ 1017875 h 1050628"/>
                <a:gd name="connsiteX107" fmla="*/ 1418394 w 2449768"/>
                <a:gd name="connsiteY107" fmla="*/ 993570 h 1050628"/>
                <a:gd name="connsiteX108" fmla="*/ 1429407 w 2449768"/>
                <a:gd name="connsiteY108" fmla="*/ 990912 h 1050628"/>
                <a:gd name="connsiteX109" fmla="*/ 1672452 w 2449768"/>
                <a:gd name="connsiteY109" fmla="*/ 987874 h 1050628"/>
                <a:gd name="connsiteX110" fmla="*/ 1685744 w 2449768"/>
                <a:gd name="connsiteY110" fmla="*/ 996608 h 1050628"/>
                <a:gd name="connsiteX111" fmla="*/ 1679668 w 2449768"/>
                <a:gd name="connsiteY111" fmla="*/ 1020913 h 1050628"/>
                <a:gd name="connsiteX112" fmla="*/ 1655363 w 2449768"/>
                <a:gd name="connsiteY112" fmla="*/ 1014837 h 1050628"/>
                <a:gd name="connsiteX113" fmla="*/ 1661439 w 2449768"/>
                <a:gd name="connsiteY113" fmla="*/ 990532 h 1050628"/>
                <a:gd name="connsiteX114" fmla="*/ 1672452 w 2449768"/>
                <a:gd name="connsiteY114" fmla="*/ 987874 h 1050628"/>
                <a:gd name="connsiteX115" fmla="*/ 1803089 w 2449768"/>
                <a:gd name="connsiteY115" fmla="*/ 975722 h 1050628"/>
                <a:gd name="connsiteX116" fmla="*/ 1816381 w 2449768"/>
                <a:gd name="connsiteY116" fmla="*/ 984456 h 1050628"/>
                <a:gd name="connsiteX117" fmla="*/ 1810305 w 2449768"/>
                <a:gd name="connsiteY117" fmla="*/ 1008761 h 1050628"/>
                <a:gd name="connsiteX118" fmla="*/ 1786000 w 2449768"/>
                <a:gd name="connsiteY118" fmla="*/ 1002685 h 1050628"/>
                <a:gd name="connsiteX119" fmla="*/ 1792076 w 2449768"/>
                <a:gd name="connsiteY119" fmla="*/ 978380 h 1050628"/>
                <a:gd name="connsiteX120" fmla="*/ 1803089 w 2449768"/>
                <a:gd name="connsiteY120" fmla="*/ 975722 h 1050628"/>
                <a:gd name="connsiteX121" fmla="*/ 2030944 w 2449768"/>
                <a:gd name="connsiteY121" fmla="*/ 969646 h 1050628"/>
                <a:gd name="connsiteX122" fmla="*/ 2044236 w 2449768"/>
                <a:gd name="connsiteY122" fmla="*/ 978380 h 1050628"/>
                <a:gd name="connsiteX123" fmla="*/ 2038160 w 2449768"/>
                <a:gd name="connsiteY123" fmla="*/ 1002685 h 1050628"/>
                <a:gd name="connsiteX124" fmla="*/ 2013855 w 2449768"/>
                <a:gd name="connsiteY124" fmla="*/ 996609 h 1050628"/>
                <a:gd name="connsiteX125" fmla="*/ 2019931 w 2449768"/>
                <a:gd name="connsiteY125" fmla="*/ 972304 h 1050628"/>
                <a:gd name="connsiteX126" fmla="*/ 2030944 w 2449768"/>
                <a:gd name="connsiteY126" fmla="*/ 969646 h 1050628"/>
                <a:gd name="connsiteX127" fmla="*/ 405581 w 2449768"/>
                <a:gd name="connsiteY127" fmla="*/ 966608 h 1050628"/>
                <a:gd name="connsiteX128" fmla="*/ 418873 w 2449768"/>
                <a:gd name="connsiteY128" fmla="*/ 975342 h 1050628"/>
                <a:gd name="connsiteX129" fmla="*/ 412797 w 2449768"/>
                <a:gd name="connsiteY129" fmla="*/ 999647 h 1050628"/>
                <a:gd name="connsiteX130" fmla="*/ 388492 w 2449768"/>
                <a:gd name="connsiteY130" fmla="*/ 993571 h 1050628"/>
                <a:gd name="connsiteX131" fmla="*/ 394568 w 2449768"/>
                <a:gd name="connsiteY131" fmla="*/ 969266 h 1050628"/>
                <a:gd name="connsiteX132" fmla="*/ 405581 w 2449768"/>
                <a:gd name="connsiteY132" fmla="*/ 966608 h 1050628"/>
                <a:gd name="connsiteX133" fmla="*/ 2225380 w 2449768"/>
                <a:gd name="connsiteY133" fmla="*/ 957494 h 1050628"/>
                <a:gd name="connsiteX134" fmla="*/ 2238671 w 2449768"/>
                <a:gd name="connsiteY134" fmla="*/ 966228 h 1050628"/>
                <a:gd name="connsiteX135" fmla="*/ 2232595 w 2449768"/>
                <a:gd name="connsiteY135" fmla="*/ 990533 h 1050628"/>
                <a:gd name="connsiteX136" fmla="*/ 2208290 w 2449768"/>
                <a:gd name="connsiteY136" fmla="*/ 984457 h 1050628"/>
                <a:gd name="connsiteX137" fmla="*/ 2214366 w 2449768"/>
                <a:gd name="connsiteY137" fmla="*/ 960152 h 1050628"/>
                <a:gd name="connsiteX138" fmla="*/ 2225380 w 2449768"/>
                <a:gd name="connsiteY138" fmla="*/ 957494 h 1050628"/>
                <a:gd name="connsiteX139" fmla="*/ 1927649 w 2449768"/>
                <a:gd name="connsiteY139" fmla="*/ 954456 h 1050628"/>
                <a:gd name="connsiteX140" fmla="*/ 1940941 w 2449768"/>
                <a:gd name="connsiteY140" fmla="*/ 963190 h 1050628"/>
                <a:gd name="connsiteX141" fmla="*/ 1934865 w 2449768"/>
                <a:gd name="connsiteY141" fmla="*/ 987495 h 1050628"/>
                <a:gd name="connsiteX142" fmla="*/ 1910560 w 2449768"/>
                <a:gd name="connsiteY142" fmla="*/ 981419 h 1050628"/>
                <a:gd name="connsiteX143" fmla="*/ 1916636 w 2449768"/>
                <a:gd name="connsiteY143" fmla="*/ 957114 h 1050628"/>
                <a:gd name="connsiteX144" fmla="*/ 1927649 w 2449768"/>
                <a:gd name="connsiteY144" fmla="*/ 954456 h 1050628"/>
                <a:gd name="connsiteX145" fmla="*/ 244564 w 2449768"/>
                <a:gd name="connsiteY145" fmla="*/ 954456 h 1050628"/>
                <a:gd name="connsiteX146" fmla="*/ 257856 w 2449768"/>
                <a:gd name="connsiteY146" fmla="*/ 963190 h 1050628"/>
                <a:gd name="connsiteX147" fmla="*/ 251780 w 2449768"/>
                <a:gd name="connsiteY147" fmla="*/ 987495 h 1050628"/>
                <a:gd name="connsiteX148" fmla="*/ 227475 w 2449768"/>
                <a:gd name="connsiteY148" fmla="*/ 981419 h 1050628"/>
                <a:gd name="connsiteX149" fmla="*/ 233551 w 2449768"/>
                <a:gd name="connsiteY149" fmla="*/ 957114 h 1050628"/>
                <a:gd name="connsiteX150" fmla="*/ 244564 w 2449768"/>
                <a:gd name="connsiteY150" fmla="*/ 954456 h 1050628"/>
                <a:gd name="connsiteX151" fmla="*/ 2431968 w 2449768"/>
                <a:gd name="connsiteY151" fmla="*/ 951418 h 1050628"/>
                <a:gd name="connsiteX152" fmla="*/ 2445260 w 2449768"/>
                <a:gd name="connsiteY152" fmla="*/ 960152 h 1050628"/>
                <a:gd name="connsiteX153" fmla="*/ 2439184 w 2449768"/>
                <a:gd name="connsiteY153" fmla="*/ 984457 h 1050628"/>
                <a:gd name="connsiteX154" fmla="*/ 2414879 w 2449768"/>
                <a:gd name="connsiteY154" fmla="*/ 978381 h 1050628"/>
                <a:gd name="connsiteX155" fmla="*/ 2420955 w 2449768"/>
                <a:gd name="connsiteY155" fmla="*/ 954076 h 1050628"/>
                <a:gd name="connsiteX156" fmla="*/ 2431968 w 2449768"/>
                <a:gd name="connsiteY156" fmla="*/ 951418 h 1050628"/>
                <a:gd name="connsiteX157" fmla="*/ 1553968 w 2449768"/>
                <a:gd name="connsiteY157" fmla="*/ 948380 h 1050628"/>
                <a:gd name="connsiteX158" fmla="*/ 1567259 w 2449768"/>
                <a:gd name="connsiteY158" fmla="*/ 957114 h 1050628"/>
                <a:gd name="connsiteX159" fmla="*/ 1561183 w 2449768"/>
                <a:gd name="connsiteY159" fmla="*/ 981419 h 1050628"/>
                <a:gd name="connsiteX160" fmla="*/ 1536879 w 2449768"/>
                <a:gd name="connsiteY160" fmla="*/ 975343 h 1050628"/>
                <a:gd name="connsiteX161" fmla="*/ 1542955 w 2449768"/>
                <a:gd name="connsiteY161" fmla="*/ 951038 h 1050628"/>
                <a:gd name="connsiteX162" fmla="*/ 1553968 w 2449768"/>
                <a:gd name="connsiteY162" fmla="*/ 948380 h 1050628"/>
                <a:gd name="connsiteX163" fmla="*/ 1222819 w 2449768"/>
                <a:gd name="connsiteY163" fmla="*/ 933189 h 1050628"/>
                <a:gd name="connsiteX164" fmla="*/ 1236111 w 2449768"/>
                <a:gd name="connsiteY164" fmla="*/ 941923 h 1050628"/>
                <a:gd name="connsiteX165" fmla="*/ 1230035 w 2449768"/>
                <a:gd name="connsiteY165" fmla="*/ 966228 h 1050628"/>
                <a:gd name="connsiteX166" fmla="*/ 1205730 w 2449768"/>
                <a:gd name="connsiteY166" fmla="*/ 960152 h 1050628"/>
                <a:gd name="connsiteX167" fmla="*/ 1211806 w 2449768"/>
                <a:gd name="connsiteY167" fmla="*/ 935847 h 1050628"/>
                <a:gd name="connsiteX168" fmla="*/ 1222819 w 2449768"/>
                <a:gd name="connsiteY168" fmla="*/ 933189 h 1050628"/>
                <a:gd name="connsiteX169" fmla="*/ 1031421 w 2449768"/>
                <a:gd name="connsiteY169" fmla="*/ 930151 h 1050628"/>
                <a:gd name="connsiteX170" fmla="*/ 1044713 w 2449768"/>
                <a:gd name="connsiteY170" fmla="*/ 938885 h 1050628"/>
                <a:gd name="connsiteX171" fmla="*/ 1038637 w 2449768"/>
                <a:gd name="connsiteY171" fmla="*/ 963190 h 1050628"/>
                <a:gd name="connsiteX172" fmla="*/ 1014332 w 2449768"/>
                <a:gd name="connsiteY172" fmla="*/ 957114 h 1050628"/>
                <a:gd name="connsiteX173" fmla="*/ 1020408 w 2449768"/>
                <a:gd name="connsiteY173" fmla="*/ 932809 h 1050628"/>
                <a:gd name="connsiteX174" fmla="*/ 1031421 w 2449768"/>
                <a:gd name="connsiteY174" fmla="*/ 930151 h 1050628"/>
                <a:gd name="connsiteX175" fmla="*/ 931165 w 2449768"/>
                <a:gd name="connsiteY175" fmla="*/ 930151 h 1050628"/>
                <a:gd name="connsiteX176" fmla="*/ 944457 w 2449768"/>
                <a:gd name="connsiteY176" fmla="*/ 938885 h 1050628"/>
                <a:gd name="connsiteX177" fmla="*/ 938381 w 2449768"/>
                <a:gd name="connsiteY177" fmla="*/ 963190 h 1050628"/>
                <a:gd name="connsiteX178" fmla="*/ 914076 w 2449768"/>
                <a:gd name="connsiteY178" fmla="*/ 957114 h 1050628"/>
                <a:gd name="connsiteX179" fmla="*/ 920152 w 2449768"/>
                <a:gd name="connsiteY179" fmla="*/ 932809 h 1050628"/>
                <a:gd name="connsiteX180" fmla="*/ 931165 w 2449768"/>
                <a:gd name="connsiteY180" fmla="*/ 930151 h 1050628"/>
                <a:gd name="connsiteX181" fmla="*/ 123041 w 2449768"/>
                <a:gd name="connsiteY181" fmla="*/ 930151 h 1050628"/>
                <a:gd name="connsiteX182" fmla="*/ 136333 w 2449768"/>
                <a:gd name="connsiteY182" fmla="*/ 938885 h 1050628"/>
                <a:gd name="connsiteX183" fmla="*/ 130257 w 2449768"/>
                <a:gd name="connsiteY183" fmla="*/ 963190 h 1050628"/>
                <a:gd name="connsiteX184" fmla="*/ 105952 w 2449768"/>
                <a:gd name="connsiteY184" fmla="*/ 957114 h 1050628"/>
                <a:gd name="connsiteX185" fmla="*/ 112028 w 2449768"/>
                <a:gd name="connsiteY185" fmla="*/ 932809 h 1050628"/>
                <a:gd name="connsiteX186" fmla="*/ 123041 w 2449768"/>
                <a:gd name="connsiteY186" fmla="*/ 930151 h 1050628"/>
                <a:gd name="connsiteX187" fmla="*/ 524065 w 2449768"/>
                <a:gd name="connsiteY187" fmla="*/ 917999 h 1050628"/>
                <a:gd name="connsiteX188" fmla="*/ 537357 w 2449768"/>
                <a:gd name="connsiteY188" fmla="*/ 926733 h 1050628"/>
                <a:gd name="connsiteX189" fmla="*/ 531281 w 2449768"/>
                <a:gd name="connsiteY189" fmla="*/ 951038 h 1050628"/>
                <a:gd name="connsiteX190" fmla="*/ 506976 w 2449768"/>
                <a:gd name="connsiteY190" fmla="*/ 944962 h 1050628"/>
                <a:gd name="connsiteX191" fmla="*/ 513052 w 2449768"/>
                <a:gd name="connsiteY191" fmla="*/ 920657 h 1050628"/>
                <a:gd name="connsiteX192" fmla="*/ 524065 w 2449768"/>
                <a:gd name="connsiteY192" fmla="*/ 917999 h 1050628"/>
                <a:gd name="connsiteX193" fmla="*/ 824833 w 2449768"/>
                <a:gd name="connsiteY193" fmla="*/ 911923 h 1050628"/>
                <a:gd name="connsiteX194" fmla="*/ 838125 w 2449768"/>
                <a:gd name="connsiteY194" fmla="*/ 920657 h 1050628"/>
                <a:gd name="connsiteX195" fmla="*/ 832049 w 2449768"/>
                <a:gd name="connsiteY195" fmla="*/ 944962 h 1050628"/>
                <a:gd name="connsiteX196" fmla="*/ 807744 w 2449768"/>
                <a:gd name="connsiteY196" fmla="*/ 938886 h 1050628"/>
                <a:gd name="connsiteX197" fmla="*/ 813820 w 2449768"/>
                <a:gd name="connsiteY197" fmla="*/ 914581 h 1050628"/>
                <a:gd name="connsiteX198" fmla="*/ 824833 w 2449768"/>
                <a:gd name="connsiteY198" fmla="*/ 911923 h 1050628"/>
                <a:gd name="connsiteX199" fmla="*/ 2137276 w 2449768"/>
                <a:gd name="connsiteY199" fmla="*/ 905847 h 1050628"/>
                <a:gd name="connsiteX200" fmla="*/ 2150567 w 2449768"/>
                <a:gd name="connsiteY200" fmla="*/ 914581 h 1050628"/>
                <a:gd name="connsiteX201" fmla="*/ 2144491 w 2449768"/>
                <a:gd name="connsiteY201" fmla="*/ 938886 h 1050628"/>
                <a:gd name="connsiteX202" fmla="*/ 2120187 w 2449768"/>
                <a:gd name="connsiteY202" fmla="*/ 932810 h 1050628"/>
                <a:gd name="connsiteX203" fmla="*/ 2126263 w 2449768"/>
                <a:gd name="connsiteY203" fmla="*/ 908505 h 1050628"/>
                <a:gd name="connsiteX204" fmla="*/ 2137276 w 2449768"/>
                <a:gd name="connsiteY204" fmla="*/ 905847 h 1050628"/>
                <a:gd name="connsiteX205" fmla="*/ 630397 w 2449768"/>
                <a:gd name="connsiteY205" fmla="*/ 905847 h 1050628"/>
                <a:gd name="connsiteX206" fmla="*/ 643689 w 2449768"/>
                <a:gd name="connsiteY206" fmla="*/ 914581 h 1050628"/>
                <a:gd name="connsiteX207" fmla="*/ 637613 w 2449768"/>
                <a:gd name="connsiteY207" fmla="*/ 938886 h 1050628"/>
                <a:gd name="connsiteX208" fmla="*/ 613308 w 2449768"/>
                <a:gd name="connsiteY208" fmla="*/ 932810 h 1050628"/>
                <a:gd name="connsiteX209" fmla="*/ 619384 w 2449768"/>
                <a:gd name="connsiteY209" fmla="*/ 908505 h 1050628"/>
                <a:gd name="connsiteX210" fmla="*/ 630397 w 2449768"/>
                <a:gd name="connsiteY210" fmla="*/ 905847 h 1050628"/>
                <a:gd name="connsiteX211" fmla="*/ 1332189 w 2449768"/>
                <a:gd name="connsiteY211" fmla="*/ 896733 h 1050628"/>
                <a:gd name="connsiteX212" fmla="*/ 1345481 w 2449768"/>
                <a:gd name="connsiteY212" fmla="*/ 905467 h 1050628"/>
                <a:gd name="connsiteX213" fmla="*/ 1339405 w 2449768"/>
                <a:gd name="connsiteY213" fmla="*/ 929772 h 1050628"/>
                <a:gd name="connsiteX214" fmla="*/ 1315100 w 2449768"/>
                <a:gd name="connsiteY214" fmla="*/ 923696 h 1050628"/>
                <a:gd name="connsiteX215" fmla="*/ 1321176 w 2449768"/>
                <a:gd name="connsiteY215" fmla="*/ 899391 h 1050628"/>
                <a:gd name="connsiteX216" fmla="*/ 1332189 w 2449768"/>
                <a:gd name="connsiteY216" fmla="*/ 896733 h 1050628"/>
                <a:gd name="connsiteX217" fmla="*/ 724577 w 2449768"/>
                <a:gd name="connsiteY217" fmla="*/ 890656 h 1050628"/>
                <a:gd name="connsiteX218" fmla="*/ 737869 w 2449768"/>
                <a:gd name="connsiteY218" fmla="*/ 899390 h 1050628"/>
                <a:gd name="connsiteX219" fmla="*/ 731793 w 2449768"/>
                <a:gd name="connsiteY219" fmla="*/ 923695 h 1050628"/>
                <a:gd name="connsiteX220" fmla="*/ 707488 w 2449768"/>
                <a:gd name="connsiteY220" fmla="*/ 917619 h 1050628"/>
                <a:gd name="connsiteX221" fmla="*/ 713564 w 2449768"/>
                <a:gd name="connsiteY221" fmla="*/ 893314 h 1050628"/>
                <a:gd name="connsiteX222" fmla="*/ 724577 w 2449768"/>
                <a:gd name="connsiteY222" fmla="*/ 890656 h 1050628"/>
                <a:gd name="connsiteX223" fmla="*/ 1435484 w 2449768"/>
                <a:gd name="connsiteY223" fmla="*/ 884580 h 1050628"/>
                <a:gd name="connsiteX224" fmla="*/ 1448776 w 2449768"/>
                <a:gd name="connsiteY224" fmla="*/ 893314 h 1050628"/>
                <a:gd name="connsiteX225" fmla="*/ 1442700 w 2449768"/>
                <a:gd name="connsiteY225" fmla="*/ 917619 h 1050628"/>
                <a:gd name="connsiteX226" fmla="*/ 1418395 w 2449768"/>
                <a:gd name="connsiteY226" fmla="*/ 911543 h 1050628"/>
                <a:gd name="connsiteX227" fmla="*/ 1424471 w 2449768"/>
                <a:gd name="connsiteY227" fmla="*/ 887238 h 1050628"/>
                <a:gd name="connsiteX228" fmla="*/ 1435484 w 2449768"/>
                <a:gd name="connsiteY228" fmla="*/ 884580 h 1050628"/>
                <a:gd name="connsiteX229" fmla="*/ 1131677 w 2449768"/>
                <a:gd name="connsiteY229" fmla="*/ 884580 h 1050628"/>
                <a:gd name="connsiteX230" fmla="*/ 1144969 w 2449768"/>
                <a:gd name="connsiteY230" fmla="*/ 893314 h 1050628"/>
                <a:gd name="connsiteX231" fmla="*/ 1138893 w 2449768"/>
                <a:gd name="connsiteY231" fmla="*/ 917619 h 1050628"/>
                <a:gd name="connsiteX232" fmla="*/ 1114588 w 2449768"/>
                <a:gd name="connsiteY232" fmla="*/ 911543 h 1050628"/>
                <a:gd name="connsiteX233" fmla="*/ 1120664 w 2449768"/>
                <a:gd name="connsiteY233" fmla="*/ 887238 h 1050628"/>
                <a:gd name="connsiteX234" fmla="*/ 1131677 w 2449768"/>
                <a:gd name="connsiteY234" fmla="*/ 884580 h 1050628"/>
                <a:gd name="connsiteX235" fmla="*/ 1757518 w 2449768"/>
                <a:gd name="connsiteY235" fmla="*/ 881542 h 1050628"/>
                <a:gd name="connsiteX236" fmla="*/ 1770810 w 2449768"/>
                <a:gd name="connsiteY236" fmla="*/ 890276 h 1050628"/>
                <a:gd name="connsiteX237" fmla="*/ 1764734 w 2449768"/>
                <a:gd name="connsiteY237" fmla="*/ 914581 h 1050628"/>
                <a:gd name="connsiteX238" fmla="*/ 1740429 w 2449768"/>
                <a:gd name="connsiteY238" fmla="*/ 908505 h 1050628"/>
                <a:gd name="connsiteX239" fmla="*/ 1746505 w 2449768"/>
                <a:gd name="connsiteY239" fmla="*/ 884200 h 1050628"/>
                <a:gd name="connsiteX240" fmla="*/ 1757518 w 2449768"/>
                <a:gd name="connsiteY240" fmla="*/ 881542 h 1050628"/>
                <a:gd name="connsiteX241" fmla="*/ 1654224 w 2449768"/>
                <a:gd name="connsiteY241" fmla="*/ 881542 h 1050628"/>
                <a:gd name="connsiteX242" fmla="*/ 1667516 w 2449768"/>
                <a:gd name="connsiteY242" fmla="*/ 890276 h 1050628"/>
                <a:gd name="connsiteX243" fmla="*/ 1661440 w 2449768"/>
                <a:gd name="connsiteY243" fmla="*/ 914581 h 1050628"/>
                <a:gd name="connsiteX244" fmla="*/ 1637135 w 2449768"/>
                <a:gd name="connsiteY244" fmla="*/ 908505 h 1050628"/>
                <a:gd name="connsiteX245" fmla="*/ 1643211 w 2449768"/>
                <a:gd name="connsiteY245" fmla="*/ 884200 h 1050628"/>
                <a:gd name="connsiteX246" fmla="*/ 1654224 w 2449768"/>
                <a:gd name="connsiteY246" fmla="*/ 881542 h 1050628"/>
                <a:gd name="connsiteX247" fmla="*/ 2346903 w 2449768"/>
                <a:gd name="connsiteY247" fmla="*/ 878504 h 1050628"/>
                <a:gd name="connsiteX248" fmla="*/ 2360194 w 2449768"/>
                <a:gd name="connsiteY248" fmla="*/ 887238 h 1050628"/>
                <a:gd name="connsiteX249" fmla="*/ 2354118 w 2449768"/>
                <a:gd name="connsiteY249" fmla="*/ 911543 h 1050628"/>
                <a:gd name="connsiteX250" fmla="*/ 2329813 w 2449768"/>
                <a:gd name="connsiteY250" fmla="*/ 905467 h 1050628"/>
                <a:gd name="connsiteX251" fmla="*/ 2335889 w 2449768"/>
                <a:gd name="connsiteY251" fmla="*/ 881162 h 1050628"/>
                <a:gd name="connsiteX252" fmla="*/ 2346903 w 2449768"/>
                <a:gd name="connsiteY252" fmla="*/ 878504 h 1050628"/>
                <a:gd name="connsiteX253" fmla="*/ 320515 w 2449768"/>
                <a:gd name="connsiteY253" fmla="*/ 872428 h 1050628"/>
                <a:gd name="connsiteX254" fmla="*/ 333807 w 2449768"/>
                <a:gd name="connsiteY254" fmla="*/ 881162 h 1050628"/>
                <a:gd name="connsiteX255" fmla="*/ 327731 w 2449768"/>
                <a:gd name="connsiteY255" fmla="*/ 905467 h 1050628"/>
                <a:gd name="connsiteX256" fmla="*/ 303426 w 2449768"/>
                <a:gd name="connsiteY256" fmla="*/ 899391 h 1050628"/>
                <a:gd name="connsiteX257" fmla="*/ 309502 w 2449768"/>
                <a:gd name="connsiteY257" fmla="*/ 875086 h 1050628"/>
                <a:gd name="connsiteX258" fmla="*/ 320515 w 2449768"/>
                <a:gd name="connsiteY258" fmla="*/ 872428 h 1050628"/>
                <a:gd name="connsiteX259" fmla="*/ 1876003 w 2449768"/>
                <a:gd name="connsiteY259" fmla="*/ 866352 h 1050628"/>
                <a:gd name="connsiteX260" fmla="*/ 1889294 w 2449768"/>
                <a:gd name="connsiteY260" fmla="*/ 875086 h 1050628"/>
                <a:gd name="connsiteX261" fmla="*/ 1883218 w 2449768"/>
                <a:gd name="connsiteY261" fmla="*/ 899391 h 1050628"/>
                <a:gd name="connsiteX262" fmla="*/ 1858913 w 2449768"/>
                <a:gd name="connsiteY262" fmla="*/ 893315 h 1050628"/>
                <a:gd name="connsiteX263" fmla="*/ 1864989 w 2449768"/>
                <a:gd name="connsiteY263" fmla="*/ 869010 h 1050628"/>
                <a:gd name="connsiteX264" fmla="*/ 1876003 w 2449768"/>
                <a:gd name="connsiteY264" fmla="*/ 866352 h 1050628"/>
                <a:gd name="connsiteX265" fmla="*/ 2000563 w 2449768"/>
                <a:gd name="connsiteY265" fmla="*/ 857238 h 1050628"/>
                <a:gd name="connsiteX266" fmla="*/ 2013855 w 2449768"/>
                <a:gd name="connsiteY266" fmla="*/ 865972 h 1050628"/>
                <a:gd name="connsiteX267" fmla="*/ 2007779 w 2449768"/>
                <a:gd name="connsiteY267" fmla="*/ 890277 h 1050628"/>
                <a:gd name="connsiteX268" fmla="*/ 1983474 w 2449768"/>
                <a:gd name="connsiteY268" fmla="*/ 884201 h 1050628"/>
                <a:gd name="connsiteX269" fmla="*/ 1989550 w 2449768"/>
                <a:gd name="connsiteY269" fmla="*/ 859896 h 1050628"/>
                <a:gd name="connsiteX270" fmla="*/ 2000563 w 2449768"/>
                <a:gd name="connsiteY270" fmla="*/ 857238 h 1050628"/>
                <a:gd name="connsiteX271" fmla="*/ 420771 w 2449768"/>
                <a:gd name="connsiteY271" fmla="*/ 857238 h 1050628"/>
                <a:gd name="connsiteX272" fmla="*/ 434062 w 2449768"/>
                <a:gd name="connsiteY272" fmla="*/ 865972 h 1050628"/>
                <a:gd name="connsiteX273" fmla="*/ 427986 w 2449768"/>
                <a:gd name="connsiteY273" fmla="*/ 890277 h 1050628"/>
                <a:gd name="connsiteX274" fmla="*/ 403682 w 2449768"/>
                <a:gd name="connsiteY274" fmla="*/ 884201 h 1050628"/>
                <a:gd name="connsiteX275" fmla="*/ 409758 w 2449768"/>
                <a:gd name="connsiteY275" fmla="*/ 859896 h 1050628"/>
                <a:gd name="connsiteX276" fmla="*/ 420771 w 2449768"/>
                <a:gd name="connsiteY276" fmla="*/ 857238 h 1050628"/>
                <a:gd name="connsiteX277" fmla="*/ 2237532 w 2449768"/>
                <a:gd name="connsiteY277" fmla="*/ 848124 h 1050628"/>
                <a:gd name="connsiteX278" fmla="*/ 2250824 w 2449768"/>
                <a:gd name="connsiteY278" fmla="*/ 856858 h 1050628"/>
                <a:gd name="connsiteX279" fmla="*/ 2244748 w 2449768"/>
                <a:gd name="connsiteY279" fmla="*/ 881163 h 1050628"/>
                <a:gd name="connsiteX280" fmla="*/ 2220443 w 2449768"/>
                <a:gd name="connsiteY280" fmla="*/ 875087 h 1050628"/>
                <a:gd name="connsiteX281" fmla="*/ 2226519 w 2449768"/>
                <a:gd name="connsiteY281" fmla="*/ 850782 h 1050628"/>
                <a:gd name="connsiteX282" fmla="*/ 2237532 w 2449768"/>
                <a:gd name="connsiteY282" fmla="*/ 848124 h 1050628"/>
                <a:gd name="connsiteX283" fmla="*/ 211145 w 2449768"/>
                <a:gd name="connsiteY283" fmla="*/ 848124 h 1050628"/>
                <a:gd name="connsiteX284" fmla="*/ 224436 w 2449768"/>
                <a:gd name="connsiteY284" fmla="*/ 856858 h 1050628"/>
                <a:gd name="connsiteX285" fmla="*/ 218360 w 2449768"/>
                <a:gd name="connsiteY285" fmla="*/ 881163 h 1050628"/>
                <a:gd name="connsiteX286" fmla="*/ 194056 w 2449768"/>
                <a:gd name="connsiteY286" fmla="*/ 875087 h 1050628"/>
                <a:gd name="connsiteX287" fmla="*/ 200132 w 2449768"/>
                <a:gd name="connsiteY287" fmla="*/ 850782 h 1050628"/>
                <a:gd name="connsiteX288" fmla="*/ 211145 w 2449768"/>
                <a:gd name="connsiteY288" fmla="*/ 848124 h 1050628"/>
                <a:gd name="connsiteX289" fmla="*/ 1511435 w 2449768"/>
                <a:gd name="connsiteY289" fmla="*/ 839009 h 1050628"/>
                <a:gd name="connsiteX290" fmla="*/ 1524727 w 2449768"/>
                <a:gd name="connsiteY290" fmla="*/ 847743 h 1050628"/>
                <a:gd name="connsiteX291" fmla="*/ 1518651 w 2449768"/>
                <a:gd name="connsiteY291" fmla="*/ 872048 h 1050628"/>
                <a:gd name="connsiteX292" fmla="*/ 1494346 w 2449768"/>
                <a:gd name="connsiteY292" fmla="*/ 865972 h 1050628"/>
                <a:gd name="connsiteX293" fmla="*/ 1500422 w 2449768"/>
                <a:gd name="connsiteY293" fmla="*/ 841667 h 1050628"/>
                <a:gd name="connsiteX294" fmla="*/ 1511435 w 2449768"/>
                <a:gd name="connsiteY294" fmla="*/ 839009 h 1050628"/>
                <a:gd name="connsiteX295" fmla="*/ 1253200 w 2449768"/>
                <a:gd name="connsiteY295" fmla="*/ 826857 h 1050628"/>
                <a:gd name="connsiteX296" fmla="*/ 1266492 w 2449768"/>
                <a:gd name="connsiteY296" fmla="*/ 835591 h 1050628"/>
                <a:gd name="connsiteX297" fmla="*/ 1260416 w 2449768"/>
                <a:gd name="connsiteY297" fmla="*/ 859896 h 1050628"/>
                <a:gd name="connsiteX298" fmla="*/ 1236111 w 2449768"/>
                <a:gd name="connsiteY298" fmla="*/ 853820 h 1050628"/>
                <a:gd name="connsiteX299" fmla="*/ 1242187 w 2449768"/>
                <a:gd name="connsiteY299" fmla="*/ 829515 h 1050628"/>
                <a:gd name="connsiteX300" fmla="*/ 1253200 w 2449768"/>
                <a:gd name="connsiteY300" fmla="*/ 826857 h 1050628"/>
                <a:gd name="connsiteX301" fmla="*/ 2428930 w 2449768"/>
                <a:gd name="connsiteY301" fmla="*/ 814705 h 1050628"/>
                <a:gd name="connsiteX302" fmla="*/ 2442221 w 2449768"/>
                <a:gd name="connsiteY302" fmla="*/ 823439 h 1050628"/>
                <a:gd name="connsiteX303" fmla="*/ 2436145 w 2449768"/>
                <a:gd name="connsiteY303" fmla="*/ 847744 h 1050628"/>
                <a:gd name="connsiteX304" fmla="*/ 2411841 w 2449768"/>
                <a:gd name="connsiteY304" fmla="*/ 841668 h 1050628"/>
                <a:gd name="connsiteX305" fmla="*/ 2417917 w 2449768"/>
                <a:gd name="connsiteY305" fmla="*/ 817363 h 1050628"/>
                <a:gd name="connsiteX306" fmla="*/ 2428930 w 2449768"/>
                <a:gd name="connsiteY306" fmla="*/ 814705 h 1050628"/>
                <a:gd name="connsiteX307" fmla="*/ 991927 w 2449768"/>
                <a:gd name="connsiteY307" fmla="*/ 814705 h 1050628"/>
                <a:gd name="connsiteX308" fmla="*/ 1005218 w 2449768"/>
                <a:gd name="connsiteY308" fmla="*/ 823439 h 1050628"/>
                <a:gd name="connsiteX309" fmla="*/ 999142 w 2449768"/>
                <a:gd name="connsiteY309" fmla="*/ 847744 h 1050628"/>
                <a:gd name="connsiteX310" fmla="*/ 974838 w 2449768"/>
                <a:gd name="connsiteY310" fmla="*/ 841668 h 1050628"/>
                <a:gd name="connsiteX311" fmla="*/ 980914 w 2449768"/>
                <a:gd name="connsiteY311" fmla="*/ 817363 h 1050628"/>
                <a:gd name="connsiteX312" fmla="*/ 991927 w 2449768"/>
                <a:gd name="connsiteY312" fmla="*/ 814705 h 1050628"/>
                <a:gd name="connsiteX313" fmla="*/ 894709 w 2449768"/>
                <a:gd name="connsiteY313" fmla="*/ 814705 h 1050628"/>
                <a:gd name="connsiteX314" fmla="*/ 908001 w 2449768"/>
                <a:gd name="connsiteY314" fmla="*/ 823439 h 1050628"/>
                <a:gd name="connsiteX315" fmla="*/ 901925 w 2449768"/>
                <a:gd name="connsiteY315" fmla="*/ 847744 h 1050628"/>
                <a:gd name="connsiteX316" fmla="*/ 877620 w 2449768"/>
                <a:gd name="connsiteY316" fmla="*/ 841668 h 1050628"/>
                <a:gd name="connsiteX317" fmla="*/ 883696 w 2449768"/>
                <a:gd name="connsiteY317" fmla="*/ 817363 h 1050628"/>
                <a:gd name="connsiteX318" fmla="*/ 894709 w 2449768"/>
                <a:gd name="connsiteY318" fmla="*/ 814705 h 1050628"/>
                <a:gd name="connsiteX319" fmla="*/ 2088668 w 2449768"/>
                <a:gd name="connsiteY319" fmla="*/ 805591 h 1050628"/>
                <a:gd name="connsiteX320" fmla="*/ 2101959 w 2449768"/>
                <a:gd name="connsiteY320" fmla="*/ 814325 h 1050628"/>
                <a:gd name="connsiteX321" fmla="*/ 2095883 w 2449768"/>
                <a:gd name="connsiteY321" fmla="*/ 838630 h 1050628"/>
                <a:gd name="connsiteX322" fmla="*/ 2071578 w 2449768"/>
                <a:gd name="connsiteY322" fmla="*/ 832554 h 1050628"/>
                <a:gd name="connsiteX323" fmla="*/ 2077654 w 2449768"/>
                <a:gd name="connsiteY323" fmla="*/ 808249 h 1050628"/>
                <a:gd name="connsiteX324" fmla="*/ 2088668 w 2449768"/>
                <a:gd name="connsiteY324" fmla="*/ 805591 h 1050628"/>
                <a:gd name="connsiteX325" fmla="*/ 575712 w 2449768"/>
                <a:gd name="connsiteY325" fmla="*/ 802553 h 1050628"/>
                <a:gd name="connsiteX326" fmla="*/ 589004 w 2449768"/>
                <a:gd name="connsiteY326" fmla="*/ 811287 h 1050628"/>
                <a:gd name="connsiteX327" fmla="*/ 582928 w 2449768"/>
                <a:gd name="connsiteY327" fmla="*/ 835592 h 1050628"/>
                <a:gd name="connsiteX328" fmla="*/ 558623 w 2449768"/>
                <a:gd name="connsiteY328" fmla="*/ 829516 h 1050628"/>
                <a:gd name="connsiteX329" fmla="*/ 564699 w 2449768"/>
                <a:gd name="connsiteY329" fmla="*/ 805211 h 1050628"/>
                <a:gd name="connsiteX330" fmla="*/ 575712 w 2449768"/>
                <a:gd name="connsiteY330" fmla="*/ 802553 h 1050628"/>
                <a:gd name="connsiteX331" fmla="*/ 1602577 w 2449768"/>
                <a:gd name="connsiteY331" fmla="*/ 796477 h 1050628"/>
                <a:gd name="connsiteX332" fmla="*/ 1615869 w 2449768"/>
                <a:gd name="connsiteY332" fmla="*/ 805211 h 1050628"/>
                <a:gd name="connsiteX333" fmla="*/ 1609793 w 2449768"/>
                <a:gd name="connsiteY333" fmla="*/ 829516 h 1050628"/>
                <a:gd name="connsiteX334" fmla="*/ 1585488 w 2449768"/>
                <a:gd name="connsiteY334" fmla="*/ 823440 h 1050628"/>
                <a:gd name="connsiteX335" fmla="*/ 1591564 w 2449768"/>
                <a:gd name="connsiteY335" fmla="*/ 799135 h 1050628"/>
                <a:gd name="connsiteX336" fmla="*/ 1602577 w 2449768"/>
                <a:gd name="connsiteY336" fmla="*/ 796477 h 1050628"/>
                <a:gd name="connsiteX337" fmla="*/ 1104335 w 2449768"/>
                <a:gd name="connsiteY337" fmla="*/ 793438 h 1050628"/>
                <a:gd name="connsiteX338" fmla="*/ 1117627 w 2449768"/>
                <a:gd name="connsiteY338" fmla="*/ 802172 h 1050628"/>
                <a:gd name="connsiteX339" fmla="*/ 1111551 w 2449768"/>
                <a:gd name="connsiteY339" fmla="*/ 826477 h 1050628"/>
                <a:gd name="connsiteX340" fmla="*/ 1087246 w 2449768"/>
                <a:gd name="connsiteY340" fmla="*/ 820401 h 1050628"/>
                <a:gd name="connsiteX341" fmla="*/ 1093322 w 2449768"/>
                <a:gd name="connsiteY341" fmla="*/ 796096 h 1050628"/>
                <a:gd name="connsiteX342" fmla="*/ 1104335 w 2449768"/>
                <a:gd name="connsiteY342" fmla="*/ 793438 h 1050628"/>
                <a:gd name="connsiteX343" fmla="*/ 791415 w 2449768"/>
                <a:gd name="connsiteY343" fmla="*/ 793438 h 1050628"/>
                <a:gd name="connsiteX344" fmla="*/ 804707 w 2449768"/>
                <a:gd name="connsiteY344" fmla="*/ 802172 h 1050628"/>
                <a:gd name="connsiteX345" fmla="*/ 798631 w 2449768"/>
                <a:gd name="connsiteY345" fmla="*/ 826477 h 1050628"/>
                <a:gd name="connsiteX346" fmla="*/ 774326 w 2449768"/>
                <a:gd name="connsiteY346" fmla="*/ 820401 h 1050628"/>
                <a:gd name="connsiteX347" fmla="*/ 780402 w 2449768"/>
                <a:gd name="connsiteY347" fmla="*/ 796096 h 1050628"/>
                <a:gd name="connsiteX348" fmla="*/ 791415 w 2449768"/>
                <a:gd name="connsiteY348" fmla="*/ 793438 h 1050628"/>
                <a:gd name="connsiteX349" fmla="*/ 1371684 w 2449768"/>
                <a:gd name="connsiteY349" fmla="*/ 784324 h 1050628"/>
                <a:gd name="connsiteX350" fmla="*/ 1384976 w 2449768"/>
                <a:gd name="connsiteY350" fmla="*/ 793058 h 1050628"/>
                <a:gd name="connsiteX351" fmla="*/ 1378900 w 2449768"/>
                <a:gd name="connsiteY351" fmla="*/ 817363 h 1050628"/>
                <a:gd name="connsiteX352" fmla="*/ 1354595 w 2449768"/>
                <a:gd name="connsiteY352" fmla="*/ 811287 h 1050628"/>
                <a:gd name="connsiteX353" fmla="*/ 1360671 w 2449768"/>
                <a:gd name="connsiteY353" fmla="*/ 786982 h 1050628"/>
                <a:gd name="connsiteX354" fmla="*/ 1371684 w 2449768"/>
                <a:gd name="connsiteY354" fmla="*/ 784324 h 1050628"/>
                <a:gd name="connsiteX355" fmla="*/ 472418 w 2449768"/>
                <a:gd name="connsiteY355" fmla="*/ 781286 h 1050628"/>
                <a:gd name="connsiteX356" fmla="*/ 485710 w 2449768"/>
                <a:gd name="connsiteY356" fmla="*/ 790020 h 1050628"/>
                <a:gd name="connsiteX357" fmla="*/ 479634 w 2449768"/>
                <a:gd name="connsiteY357" fmla="*/ 814325 h 1050628"/>
                <a:gd name="connsiteX358" fmla="*/ 455329 w 2449768"/>
                <a:gd name="connsiteY358" fmla="*/ 808249 h 1050628"/>
                <a:gd name="connsiteX359" fmla="*/ 461405 w 2449768"/>
                <a:gd name="connsiteY359" fmla="*/ 783944 h 1050628"/>
                <a:gd name="connsiteX360" fmla="*/ 472418 w 2449768"/>
                <a:gd name="connsiteY360" fmla="*/ 781286 h 1050628"/>
                <a:gd name="connsiteX361" fmla="*/ 1803089 w 2449768"/>
                <a:gd name="connsiteY361" fmla="*/ 778248 h 1050628"/>
                <a:gd name="connsiteX362" fmla="*/ 1816381 w 2449768"/>
                <a:gd name="connsiteY362" fmla="*/ 786982 h 1050628"/>
                <a:gd name="connsiteX363" fmla="*/ 1810305 w 2449768"/>
                <a:gd name="connsiteY363" fmla="*/ 811287 h 1050628"/>
                <a:gd name="connsiteX364" fmla="*/ 1786000 w 2449768"/>
                <a:gd name="connsiteY364" fmla="*/ 805211 h 1050628"/>
                <a:gd name="connsiteX365" fmla="*/ 1792076 w 2449768"/>
                <a:gd name="connsiteY365" fmla="*/ 780906 h 1050628"/>
                <a:gd name="connsiteX366" fmla="*/ 1803089 w 2449768"/>
                <a:gd name="connsiteY366" fmla="*/ 778248 h 1050628"/>
                <a:gd name="connsiteX367" fmla="*/ 675968 w 2449768"/>
                <a:gd name="connsiteY367" fmla="*/ 772172 h 1050628"/>
                <a:gd name="connsiteX368" fmla="*/ 689260 w 2449768"/>
                <a:gd name="connsiteY368" fmla="*/ 780906 h 1050628"/>
                <a:gd name="connsiteX369" fmla="*/ 683184 w 2449768"/>
                <a:gd name="connsiteY369" fmla="*/ 805211 h 1050628"/>
                <a:gd name="connsiteX370" fmla="*/ 658879 w 2449768"/>
                <a:gd name="connsiteY370" fmla="*/ 799135 h 1050628"/>
                <a:gd name="connsiteX371" fmla="*/ 664955 w 2449768"/>
                <a:gd name="connsiteY371" fmla="*/ 774830 h 1050628"/>
                <a:gd name="connsiteX372" fmla="*/ 675968 w 2449768"/>
                <a:gd name="connsiteY372" fmla="*/ 772172 h 1050628"/>
                <a:gd name="connsiteX373" fmla="*/ 302287 w 2449768"/>
                <a:gd name="connsiteY373" fmla="*/ 769134 h 1050628"/>
                <a:gd name="connsiteX374" fmla="*/ 315579 w 2449768"/>
                <a:gd name="connsiteY374" fmla="*/ 777868 h 1050628"/>
                <a:gd name="connsiteX375" fmla="*/ 309503 w 2449768"/>
                <a:gd name="connsiteY375" fmla="*/ 802173 h 1050628"/>
                <a:gd name="connsiteX376" fmla="*/ 285198 w 2449768"/>
                <a:gd name="connsiteY376" fmla="*/ 796097 h 1050628"/>
                <a:gd name="connsiteX377" fmla="*/ 291274 w 2449768"/>
                <a:gd name="connsiteY377" fmla="*/ 771792 h 1050628"/>
                <a:gd name="connsiteX378" fmla="*/ 302287 w 2449768"/>
                <a:gd name="connsiteY378" fmla="*/ 769134 h 1050628"/>
                <a:gd name="connsiteX379" fmla="*/ 2313484 w 2449768"/>
                <a:gd name="connsiteY379" fmla="*/ 766096 h 1050628"/>
                <a:gd name="connsiteX380" fmla="*/ 2326775 w 2449768"/>
                <a:gd name="connsiteY380" fmla="*/ 774830 h 1050628"/>
                <a:gd name="connsiteX381" fmla="*/ 2320699 w 2449768"/>
                <a:gd name="connsiteY381" fmla="*/ 799135 h 1050628"/>
                <a:gd name="connsiteX382" fmla="*/ 2296395 w 2449768"/>
                <a:gd name="connsiteY382" fmla="*/ 793059 h 1050628"/>
                <a:gd name="connsiteX383" fmla="*/ 2302471 w 2449768"/>
                <a:gd name="connsiteY383" fmla="*/ 768754 h 1050628"/>
                <a:gd name="connsiteX384" fmla="*/ 2313484 w 2449768"/>
                <a:gd name="connsiteY384" fmla="*/ 766096 h 1050628"/>
                <a:gd name="connsiteX385" fmla="*/ 1921574 w 2449768"/>
                <a:gd name="connsiteY385" fmla="*/ 766096 h 1050628"/>
                <a:gd name="connsiteX386" fmla="*/ 1934865 w 2449768"/>
                <a:gd name="connsiteY386" fmla="*/ 774830 h 1050628"/>
                <a:gd name="connsiteX387" fmla="*/ 1928789 w 2449768"/>
                <a:gd name="connsiteY387" fmla="*/ 799135 h 1050628"/>
                <a:gd name="connsiteX388" fmla="*/ 1904485 w 2449768"/>
                <a:gd name="connsiteY388" fmla="*/ 793059 h 1050628"/>
                <a:gd name="connsiteX389" fmla="*/ 1910561 w 2449768"/>
                <a:gd name="connsiteY389" fmla="*/ 768754 h 1050628"/>
                <a:gd name="connsiteX390" fmla="*/ 1921574 w 2449768"/>
                <a:gd name="connsiteY390" fmla="*/ 766096 h 1050628"/>
                <a:gd name="connsiteX391" fmla="*/ 2176771 w 2449768"/>
                <a:gd name="connsiteY391" fmla="*/ 756982 h 1050628"/>
                <a:gd name="connsiteX392" fmla="*/ 2190062 w 2449768"/>
                <a:gd name="connsiteY392" fmla="*/ 765716 h 1050628"/>
                <a:gd name="connsiteX393" fmla="*/ 2183986 w 2449768"/>
                <a:gd name="connsiteY393" fmla="*/ 790021 h 1050628"/>
                <a:gd name="connsiteX394" fmla="*/ 2159682 w 2449768"/>
                <a:gd name="connsiteY394" fmla="*/ 783945 h 1050628"/>
                <a:gd name="connsiteX395" fmla="*/ 2165758 w 2449768"/>
                <a:gd name="connsiteY395" fmla="*/ 759640 h 1050628"/>
                <a:gd name="connsiteX396" fmla="*/ 2176771 w 2449768"/>
                <a:gd name="connsiteY396" fmla="*/ 756982 h 1050628"/>
                <a:gd name="connsiteX397" fmla="*/ 1702833 w 2449768"/>
                <a:gd name="connsiteY397" fmla="*/ 750906 h 1050628"/>
                <a:gd name="connsiteX398" fmla="*/ 1716125 w 2449768"/>
                <a:gd name="connsiteY398" fmla="*/ 759640 h 1050628"/>
                <a:gd name="connsiteX399" fmla="*/ 1710049 w 2449768"/>
                <a:gd name="connsiteY399" fmla="*/ 783945 h 1050628"/>
                <a:gd name="connsiteX400" fmla="*/ 1685744 w 2449768"/>
                <a:gd name="connsiteY400" fmla="*/ 777869 h 1050628"/>
                <a:gd name="connsiteX401" fmla="*/ 1691820 w 2449768"/>
                <a:gd name="connsiteY401" fmla="*/ 753564 h 1050628"/>
                <a:gd name="connsiteX402" fmla="*/ 1702833 w 2449768"/>
                <a:gd name="connsiteY402" fmla="*/ 750906 h 1050628"/>
                <a:gd name="connsiteX403" fmla="*/ 1210667 w 2449768"/>
                <a:gd name="connsiteY403" fmla="*/ 741791 h 1050628"/>
                <a:gd name="connsiteX404" fmla="*/ 1223959 w 2449768"/>
                <a:gd name="connsiteY404" fmla="*/ 750525 h 1050628"/>
                <a:gd name="connsiteX405" fmla="*/ 1217883 w 2449768"/>
                <a:gd name="connsiteY405" fmla="*/ 774830 h 1050628"/>
                <a:gd name="connsiteX406" fmla="*/ 1193578 w 2449768"/>
                <a:gd name="connsiteY406" fmla="*/ 768754 h 1050628"/>
                <a:gd name="connsiteX407" fmla="*/ 1199654 w 2449768"/>
                <a:gd name="connsiteY407" fmla="*/ 744449 h 1050628"/>
                <a:gd name="connsiteX408" fmla="*/ 1210667 w 2449768"/>
                <a:gd name="connsiteY408" fmla="*/ 741791 h 1050628"/>
                <a:gd name="connsiteX409" fmla="*/ 1450674 w 2449768"/>
                <a:gd name="connsiteY409" fmla="*/ 723563 h 1050628"/>
                <a:gd name="connsiteX410" fmla="*/ 1463966 w 2449768"/>
                <a:gd name="connsiteY410" fmla="*/ 732297 h 1050628"/>
                <a:gd name="connsiteX411" fmla="*/ 1457890 w 2449768"/>
                <a:gd name="connsiteY411" fmla="*/ 756602 h 1050628"/>
                <a:gd name="connsiteX412" fmla="*/ 1433585 w 2449768"/>
                <a:gd name="connsiteY412" fmla="*/ 750526 h 1050628"/>
                <a:gd name="connsiteX413" fmla="*/ 1439661 w 2449768"/>
                <a:gd name="connsiteY413" fmla="*/ 726221 h 1050628"/>
                <a:gd name="connsiteX414" fmla="*/ 1450674 w 2449768"/>
                <a:gd name="connsiteY414" fmla="*/ 723563 h 1050628"/>
                <a:gd name="connsiteX415" fmla="*/ 2021829 w 2449768"/>
                <a:gd name="connsiteY415" fmla="*/ 720525 h 1050628"/>
                <a:gd name="connsiteX416" fmla="*/ 2035121 w 2449768"/>
                <a:gd name="connsiteY416" fmla="*/ 729259 h 1050628"/>
                <a:gd name="connsiteX417" fmla="*/ 2029045 w 2449768"/>
                <a:gd name="connsiteY417" fmla="*/ 753564 h 1050628"/>
                <a:gd name="connsiteX418" fmla="*/ 2004740 w 2449768"/>
                <a:gd name="connsiteY418" fmla="*/ 747488 h 1050628"/>
                <a:gd name="connsiteX419" fmla="*/ 2010816 w 2449768"/>
                <a:gd name="connsiteY419" fmla="*/ 723183 h 1050628"/>
                <a:gd name="connsiteX420" fmla="*/ 2021829 w 2449768"/>
                <a:gd name="connsiteY420" fmla="*/ 720525 h 1050628"/>
                <a:gd name="connsiteX421" fmla="*/ 387352 w 2449768"/>
                <a:gd name="connsiteY421" fmla="*/ 720525 h 1050628"/>
                <a:gd name="connsiteX422" fmla="*/ 400644 w 2449768"/>
                <a:gd name="connsiteY422" fmla="*/ 729259 h 1050628"/>
                <a:gd name="connsiteX423" fmla="*/ 394568 w 2449768"/>
                <a:gd name="connsiteY423" fmla="*/ 753564 h 1050628"/>
                <a:gd name="connsiteX424" fmla="*/ 370263 w 2449768"/>
                <a:gd name="connsiteY424" fmla="*/ 747488 h 1050628"/>
                <a:gd name="connsiteX425" fmla="*/ 376339 w 2449768"/>
                <a:gd name="connsiteY425" fmla="*/ 723183 h 1050628"/>
                <a:gd name="connsiteX426" fmla="*/ 387352 w 2449768"/>
                <a:gd name="connsiteY426" fmla="*/ 720525 h 1050628"/>
                <a:gd name="connsiteX427" fmla="*/ 1049650 w 2449768"/>
                <a:gd name="connsiteY427" fmla="*/ 702297 h 1050628"/>
                <a:gd name="connsiteX428" fmla="*/ 1062942 w 2449768"/>
                <a:gd name="connsiteY428" fmla="*/ 711031 h 1050628"/>
                <a:gd name="connsiteX429" fmla="*/ 1056866 w 2449768"/>
                <a:gd name="connsiteY429" fmla="*/ 735336 h 1050628"/>
                <a:gd name="connsiteX430" fmla="*/ 1032561 w 2449768"/>
                <a:gd name="connsiteY430" fmla="*/ 729260 h 1050628"/>
                <a:gd name="connsiteX431" fmla="*/ 1038637 w 2449768"/>
                <a:gd name="connsiteY431" fmla="*/ 704955 h 1050628"/>
                <a:gd name="connsiteX432" fmla="*/ 1049650 w 2449768"/>
                <a:gd name="connsiteY432" fmla="*/ 702297 h 1050628"/>
                <a:gd name="connsiteX433" fmla="*/ 931165 w 2449768"/>
                <a:gd name="connsiteY433" fmla="*/ 702297 h 1050628"/>
                <a:gd name="connsiteX434" fmla="*/ 944457 w 2449768"/>
                <a:gd name="connsiteY434" fmla="*/ 711031 h 1050628"/>
                <a:gd name="connsiteX435" fmla="*/ 938381 w 2449768"/>
                <a:gd name="connsiteY435" fmla="*/ 735336 h 1050628"/>
                <a:gd name="connsiteX436" fmla="*/ 914076 w 2449768"/>
                <a:gd name="connsiteY436" fmla="*/ 729260 h 1050628"/>
                <a:gd name="connsiteX437" fmla="*/ 920152 w 2449768"/>
                <a:gd name="connsiteY437" fmla="*/ 704955 h 1050628"/>
                <a:gd name="connsiteX438" fmla="*/ 931165 w 2449768"/>
                <a:gd name="connsiteY438" fmla="*/ 702297 h 1050628"/>
                <a:gd name="connsiteX439" fmla="*/ 1547892 w 2449768"/>
                <a:gd name="connsiteY439" fmla="*/ 699259 h 1050628"/>
                <a:gd name="connsiteX440" fmla="*/ 1561184 w 2449768"/>
                <a:gd name="connsiteY440" fmla="*/ 707993 h 1050628"/>
                <a:gd name="connsiteX441" fmla="*/ 1555108 w 2449768"/>
                <a:gd name="connsiteY441" fmla="*/ 732298 h 1050628"/>
                <a:gd name="connsiteX442" fmla="*/ 1530803 w 2449768"/>
                <a:gd name="connsiteY442" fmla="*/ 726222 h 1050628"/>
                <a:gd name="connsiteX443" fmla="*/ 1536879 w 2449768"/>
                <a:gd name="connsiteY443" fmla="*/ 701917 h 1050628"/>
                <a:gd name="connsiteX444" fmla="*/ 1547892 w 2449768"/>
                <a:gd name="connsiteY444" fmla="*/ 699259 h 1050628"/>
                <a:gd name="connsiteX445" fmla="*/ 1313961 w 2449768"/>
                <a:gd name="connsiteY445" fmla="*/ 699259 h 1050628"/>
                <a:gd name="connsiteX446" fmla="*/ 1327253 w 2449768"/>
                <a:gd name="connsiteY446" fmla="*/ 707993 h 1050628"/>
                <a:gd name="connsiteX447" fmla="*/ 1321177 w 2449768"/>
                <a:gd name="connsiteY447" fmla="*/ 732298 h 1050628"/>
                <a:gd name="connsiteX448" fmla="*/ 1296872 w 2449768"/>
                <a:gd name="connsiteY448" fmla="*/ 726222 h 1050628"/>
                <a:gd name="connsiteX449" fmla="*/ 1302948 w 2449768"/>
                <a:gd name="connsiteY449" fmla="*/ 701917 h 1050628"/>
                <a:gd name="connsiteX450" fmla="*/ 1313961 w 2449768"/>
                <a:gd name="connsiteY450" fmla="*/ 699259 h 1050628"/>
                <a:gd name="connsiteX451" fmla="*/ 2413739 w 2449768"/>
                <a:gd name="connsiteY451" fmla="*/ 696220 h 1050628"/>
                <a:gd name="connsiteX452" fmla="*/ 2427031 w 2449768"/>
                <a:gd name="connsiteY452" fmla="*/ 704954 h 1050628"/>
                <a:gd name="connsiteX453" fmla="*/ 2420955 w 2449768"/>
                <a:gd name="connsiteY453" fmla="*/ 729259 h 1050628"/>
                <a:gd name="connsiteX454" fmla="*/ 2396650 w 2449768"/>
                <a:gd name="connsiteY454" fmla="*/ 723183 h 1050628"/>
                <a:gd name="connsiteX455" fmla="*/ 2402726 w 2449768"/>
                <a:gd name="connsiteY455" fmla="*/ 698878 h 1050628"/>
                <a:gd name="connsiteX456" fmla="*/ 2413739 w 2449768"/>
                <a:gd name="connsiteY456" fmla="*/ 696220 h 1050628"/>
                <a:gd name="connsiteX457" fmla="*/ 551408 w 2449768"/>
                <a:gd name="connsiteY457" fmla="*/ 690144 h 1050628"/>
                <a:gd name="connsiteX458" fmla="*/ 564699 w 2449768"/>
                <a:gd name="connsiteY458" fmla="*/ 698878 h 1050628"/>
                <a:gd name="connsiteX459" fmla="*/ 558623 w 2449768"/>
                <a:gd name="connsiteY459" fmla="*/ 723183 h 1050628"/>
                <a:gd name="connsiteX460" fmla="*/ 534319 w 2449768"/>
                <a:gd name="connsiteY460" fmla="*/ 717107 h 1050628"/>
                <a:gd name="connsiteX461" fmla="*/ 540395 w 2449768"/>
                <a:gd name="connsiteY461" fmla="*/ 692802 h 1050628"/>
                <a:gd name="connsiteX462" fmla="*/ 551408 w 2449768"/>
                <a:gd name="connsiteY462" fmla="*/ 690144 h 1050628"/>
                <a:gd name="connsiteX463" fmla="*/ 830909 w 2449768"/>
                <a:gd name="connsiteY463" fmla="*/ 684068 h 1050628"/>
                <a:gd name="connsiteX464" fmla="*/ 844201 w 2449768"/>
                <a:gd name="connsiteY464" fmla="*/ 692802 h 1050628"/>
                <a:gd name="connsiteX465" fmla="*/ 838125 w 2449768"/>
                <a:gd name="connsiteY465" fmla="*/ 717107 h 1050628"/>
                <a:gd name="connsiteX466" fmla="*/ 813820 w 2449768"/>
                <a:gd name="connsiteY466" fmla="*/ 711031 h 1050628"/>
                <a:gd name="connsiteX467" fmla="*/ 819896 w 2449768"/>
                <a:gd name="connsiteY467" fmla="*/ 686726 h 1050628"/>
                <a:gd name="connsiteX468" fmla="*/ 830909 w 2449768"/>
                <a:gd name="connsiteY468" fmla="*/ 684068 h 1050628"/>
                <a:gd name="connsiteX469" fmla="*/ 730653 w 2449768"/>
                <a:gd name="connsiteY469" fmla="*/ 677992 h 1050628"/>
                <a:gd name="connsiteX470" fmla="*/ 743945 w 2449768"/>
                <a:gd name="connsiteY470" fmla="*/ 686726 h 1050628"/>
                <a:gd name="connsiteX471" fmla="*/ 737869 w 2449768"/>
                <a:gd name="connsiteY471" fmla="*/ 711031 h 1050628"/>
                <a:gd name="connsiteX472" fmla="*/ 713564 w 2449768"/>
                <a:gd name="connsiteY472" fmla="*/ 704955 h 1050628"/>
                <a:gd name="connsiteX473" fmla="*/ 719640 w 2449768"/>
                <a:gd name="connsiteY473" fmla="*/ 680650 h 1050628"/>
                <a:gd name="connsiteX474" fmla="*/ 730653 w 2449768"/>
                <a:gd name="connsiteY474" fmla="*/ 677992 h 1050628"/>
                <a:gd name="connsiteX475" fmla="*/ 2228418 w 2449768"/>
                <a:gd name="connsiteY475" fmla="*/ 671916 h 1050628"/>
                <a:gd name="connsiteX476" fmla="*/ 2241710 w 2449768"/>
                <a:gd name="connsiteY476" fmla="*/ 680650 h 1050628"/>
                <a:gd name="connsiteX477" fmla="*/ 2235634 w 2449768"/>
                <a:gd name="connsiteY477" fmla="*/ 704955 h 1050628"/>
                <a:gd name="connsiteX478" fmla="*/ 2211329 w 2449768"/>
                <a:gd name="connsiteY478" fmla="*/ 698879 h 1050628"/>
                <a:gd name="connsiteX479" fmla="*/ 2217405 w 2449768"/>
                <a:gd name="connsiteY479" fmla="*/ 674574 h 1050628"/>
                <a:gd name="connsiteX480" fmla="*/ 2228418 w 2449768"/>
                <a:gd name="connsiteY480" fmla="*/ 671916 h 1050628"/>
                <a:gd name="connsiteX481" fmla="*/ 1839546 w 2449768"/>
                <a:gd name="connsiteY481" fmla="*/ 671916 h 1050628"/>
                <a:gd name="connsiteX482" fmla="*/ 1852838 w 2449768"/>
                <a:gd name="connsiteY482" fmla="*/ 680650 h 1050628"/>
                <a:gd name="connsiteX483" fmla="*/ 1846762 w 2449768"/>
                <a:gd name="connsiteY483" fmla="*/ 704955 h 1050628"/>
                <a:gd name="connsiteX484" fmla="*/ 1822457 w 2449768"/>
                <a:gd name="connsiteY484" fmla="*/ 698879 h 1050628"/>
                <a:gd name="connsiteX485" fmla="*/ 1828533 w 2449768"/>
                <a:gd name="connsiteY485" fmla="*/ 674574 h 1050628"/>
                <a:gd name="connsiteX486" fmla="*/ 1839546 w 2449768"/>
                <a:gd name="connsiteY486" fmla="*/ 671916 h 1050628"/>
                <a:gd name="connsiteX487" fmla="*/ 2109933 w 2449768"/>
                <a:gd name="connsiteY487" fmla="*/ 656726 h 1050628"/>
                <a:gd name="connsiteX488" fmla="*/ 2123225 w 2449768"/>
                <a:gd name="connsiteY488" fmla="*/ 665460 h 1050628"/>
                <a:gd name="connsiteX489" fmla="*/ 2117149 w 2449768"/>
                <a:gd name="connsiteY489" fmla="*/ 689765 h 1050628"/>
                <a:gd name="connsiteX490" fmla="*/ 2092844 w 2449768"/>
                <a:gd name="connsiteY490" fmla="*/ 683689 h 1050628"/>
                <a:gd name="connsiteX491" fmla="*/ 2098920 w 2449768"/>
                <a:gd name="connsiteY491" fmla="*/ 659384 h 1050628"/>
                <a:gd name="connsiteX492" fmla="*/ 2109933 w 2449768"/>
                <a:gd name="connsiteY492" fmla="*/ 656726 h 1050628"/>
                <a:gd name="connsiteX493" fmla="*/ 1632957 w 2449768"/>
                <a:gd name="connsiteY493" fmla="*/ 656726 h 1050628"/>
                <a:gd name="connsiteX494" fmla="*/ 1646249 w 2449768"/>
                <a:gd name="connsiteY494" fmla="*/ 665460 h 1050628"/>
                <a:gd name="connsiteX495" fmla="*/ 1640173 w 2449768"/>
                <a:gd name="connsiteY495" fmla="*/ 689765 h 1050628"/>
                <a:gd name="connsiteX496" fmla="*/ 1615868 w 2449768"/>
                <a:gd name="connsiteY496" fmla="*/ 683689 h 1050628"/>
                <a:gd name="connsiteX497" fmla="*/ 1621944 w 2449768"/>
                <a:gd name="connsiteY497" fmla="*/ 659384 h 1050628"/>
                <a:gd name="connsiteX498" fmla="*/ 1632957 w 2449768"/>
                <a:gd name="connsiteY498" fmla="*/ 656726 h 1050628"/>
                <a:gd name="connsiteX499" fmla="*/ 1165096 w 2449768"/>
                <a:gd name="connsiteY499" fmla="*/ 656726 h 1050628"/>
                <a:gd name="connsiteX500" fmla="*/ 1178387 w 2449768"/>
                <a:gd name="connsiteY500" fmla="*/ 665460 h 1050628"/>
                <a:gd name="connsiteX501" fmla="*/ 1172311 w 2449768"/>
                <a:gd name="connsiteY501" fmla="*/ 689765 h 1050628"/>
                <a:gd name="connsiteX502" fmla="*/ 1148007 w 2449768"/>
                <a:gd name="connsiteY502" fmla="*/ 683689 h 1050628"/>
                <a:gd name="connsiteX503" fmla="*/ 1154083 w 2449768"/>
                <a:gd name="connsiteY503" fmla="*/ 659384 h 1050628"/>
                <a:gd name="connsiteX504" fmla="*/ 1165096 w 2449768"/>
                <a:gd name="connsiteY504" fmla="*/ 656726 h 1050628"/>
                <a:gd name="connsiteX505" fmla="*/ 1948916 w 2449768"/>
                <a:gd name="connsiteY505" fmla="*/ 653688 h 1050628"/>
                <a:gd name="connsiteX506" fmla="*/ 1962208 w 2449768"/>
                <a:gd name="connsiteY506" fmla="*/ 662422 h 1050628"/>
                <a:gd name="connsiteX507" fmla="*/ 1956132 w 2449768"/>
                <a:gd name="connsiteY507" fmla="*/ 686727 h 1050628"/>
                <a:gd name="connsiteX508" fmla="*/ 1931827 w 2449768"/>
                <a:gd name="connsiteY508" fmla="*/ 680651 h 1050628"/>
                <a:gd name="connsiteX509" fmla="*/ 1937903 w 2449768"/>
                <a:gd name="connsiteY509" fmla="*/ 656346 h 1050628"/>
                <a:gd name="connsiteX510" fmla="*/ 1948916 w 2449768"/>
                <a:gd name="connsiteY510" fmla="*/ 653688 h 1050628"/>
                <a:gd name="connsiteX511" fmla="*/ 2328673 w 2449768"/>
                <a:gd name="connsiteY511" fmla="*/ 647611 h 1050628"/>
                <a:gd name="connsiteX512" fmla="*/ 2341965 w 2449768"/>
                <a:gd name="connsiteY512" fmla="*/ 656345 h 1050628"/>
                <a:gd name="connsiteX513" fmla="*/ 2335889 w 2449768"/>
                <a:gd name="connsiteY513" fmla="*/ 680650 h 1050628"/>
                <a:gd name="connsiteX514" fmla="*/ 2311584 w 2449768"/>
                <a:gd name="connsiteY514" fmla="*/ 674574 h 1050628"/>
                <a:gd name="connsiteX515" fmla="*/ 2317660 w 2449768"/>
                <a:gd name="connsiteY515" fmla="*/ 650269 h 1050628"/>
                <a:gd name="connsiteX516" fmla="*/ 2328673 w 2449768"/>
                <a:gd name="connsiteY516" fmla="*/ 647611 h 1050628"/>
                <a:gd name="connsiteX517" fmla="*/ 639512 w 2449768"/>
                <a:gd name="connsiteY517" fmla="*/ 641535 h 1050628"/>
                <a:gd name="connsiteX518" fmla="*/ 652804 w 2449768"/>
                <a:gd name="connsiteY518" fmla="*/ 650269 h 1050628"/>
                <a:gd name="connsiteX519" fmla="*/ 646728 w 2449768"/>
                <a:gd name="connsiteY519" fmla="*/ 674574 h 1050628"/>
                <a:gd name="connsiteX520" fmla="*/ 622423 w 2449768"/>
                <a:gd name="connsiteY520" fmla="*/ 668498 h 1050628"/>
                <a:gd name="connsiteX521" fmla="*/ 628499 w 2449768"/>
                <a:gd name="connsiteY521" fmla="*/ 644193 h 1050628"/>
                <a:gd name="connsiteX522" fmla="*/ 639512 w 2449768"/>
                <a:gd name="connsiteY522" fmla="*/ 641535 h 1050628"/>
                <a:gd name="connsiteX523" fmla="*/ 451152 w 2449768"/>
                <a:gd name="connsiteY523" fmla="*/ 641535 h 1050628"/>
                <a:gd name="connsiteX524" fmla="*/ 464444 w 2449768"/>
                <a:gd name="connsiteY524" fmla="*/ 650269 h 1050628"/>
                <a:gd name="connsiteX525" fmla="*/ 458368 w 2449768"/>
                <a:gd name="connsiteY525" fmla="*/ 674574 h 1050628"/>
                <a:gd name="connsiteX526" fmla="*/ 434063 w 2449768"/>
                <a:gd name="connsiteY526" fmla="*/ 668498 h 1050628"/>
                <a:gd name="connsiteX527" fmla="*/ 440139 w 2449768"/>
                <a:gd name="connsiteY527" fmla="*/ 644193 h 1050628"/>
                <a:gd name="connsiteX528" fmla="*/ 451152 w 2449768"/>
                <a:gd name="connsiteY528" fmla="*/ 641535 h 1050628"/>
                <a:gd name="connsiteX529" fmla="*/ 1739291 w 2449768"/>
                <a:gd name="connsiteY529" fmla="*/ 638497 h 1050628"/>
                <a:gd name="connsiteX530" fmla="*/ 1752582 w 2449768"/>
                <a:gd name="connsiteY530" fmla="*/ 647231 h 1050628"/>
                <a:gd name="connsiteX531" fmla="*/ 1746506 w 2449768"/>
                <a:gd name="connsiteY531" fmla="*/ 671536 h 1050628"/>
                <a:gd name="connsiteX532" fmla="*/ 1722201 w 2449768"/>
                <a:gd name="connsiteY532" fmla="*/ 665460 h 1050628"/>
                <a:gd name="connsiteX533" fmla="*/ 1728277 w 2449768"/>
                <a:gd name="connsiteY533" fmla="*/ 641155 h 1050628"/>
                <a:gd name="connsiteX534" fmla="*/ 1739291 w 2449768"/>
                <a:gd name="connsiteY534" fmla="*/ 638497 h 1050628"/>
                <a:gd name="connsiteX535" fmla="*/ 1429407 w 2449768"/>
                <a:gd name="connsiteY535" fmla="*/ 623307 h 1050628"/>
                <a:gd name="connsiteX536" fmla="*/ 1442699 w 2449768"/>
                <a:gd name="connsiteY536" fmla="*/ 632041 h 1050628"/>
                <a:gd name="connsiteX537" fmla="*/ 1436623 w 2449768"/>
                <a:gd name="connsiteY537" fmla="*/ 656346 h 1050628"/>
                <a:gd name="connsiteX538" fmla="*/ 1412318 w 2449768"/>
                <a:gd name="connsiteY538" fmla="*/ 650270 h 1050628"/>
                <a:gd name="connsiteX539" fmla="*/ 1418394 w 2449768"/>
                <a:gd name="connsiteY539" fmla="*/ 625965 h 1050628"/>
                <a:gd name="connsiteX540" fmla="*/ 1429407 w 2449768"/>
                <a:gd name="connsiteY540" fmla="*/ 623307 h 1050628"/>
                <a:gd name="connsiteX541" fmla="*/ 991927 w 2449768"/>
                <a:gd name="connsiteY541" fmla="*/ 614193 h 1050628"/>
                <a:gd name="connsiteX542" fmla="*/ 1005219 w 2449768"/>
                <a:gd name="connsiteY542" fmla="*/ 622927 h 1050628"/>
                <a:gd name="connsiteX543" fmla="*/ 999143 w 2449768"/>
                <a:gd name="connsiteY543" fmla="*/ 647232 h 1050628"/>
                <a:gd name="connsiteX544" fmla="*/ 974838 w 2449768"/>
                <a:gd name="connsiteY544" fmla="*/ 641156 h 1050628"/>
                <a:gd name="connsiteX545" fmla="*/ 980914 w 2449768"/>
                <a:gd name="connsiteY545" fmla="*/ 616851 h 1050628"/>
                <a:gd name="connsiteX546" fmla="*/ 991927 w 2449768"/>
                <a:gd name="connsiteY546" fmla="*/ 614193 h 1050628"/>
                <a:gd name="connsiteX547" fmla="*/ 1244086 w 2449768"/>
                <a:gd name="connsiteY547" fmla="*/ 589888 h 1050628"/>
                <a:gd name="connsiteX548" fmla="*/ 1257378 w 2449768"/>
                <a:gd name="connsiteY548" fmla="*/ 598622 h 1050628"/>
                <a:gd name="connsiteX549" fmla="*/ 1251302 w 2449768"/>
                <a:gd name="connsiteY549" fmla="*/ 622927 h 1050628"/>
                <a:gd name="connsiteX550" fmla="*/ 1226997 w 2449768"/>
                <a:gd name="connsiteY550" fmla="*/ 616851 h 1050628"/>
                <a:gd name="connsiteX551" fmla="*/ 1233073 w 2449768"/>
                <a:gd name="connsiteY551" fmla="*/ 592546 h 1050628"/>
                <a:gd name="connsiteX552" fmla="*/ 1244086 w 2449768"/>
                <a:gd name="connsiteY552" fmla="*/ 589888 h 1050628"/>
                <a:gd name="connsiteX553" fmla="*/ 1332189 w 2449768"/>
                <a:gd name="connsiteY553" fmla="*/ 586850 h 1050628"/>
                <a:gd name="connsiteX554" fmla="*/ 1345481 w 2449768"/>
                <a:gd name="connsiteY554" fmla="*/ 595584 h 1050628"/>
                <a:gd name="connsiteX555" fmla="*/ 1339405 w 2449768"/>
                <a:gd name="connsiteY555" fmla="*/ 619889 h 1050628"/>
                <a:gd name="connsiteX556" fmla="*/ 1315100 w 2449768"/>
                <a:gd name="connsiteY556" fmla="*/ 613813 h 1050628"/>
                <a:gd name="connsiteX557" fmla="*/ 1321176 w 2449768"/>
                <a:gd name="connsiteY557" fmla="*/ 589508 h 1050628"/>
                <a:gd name="connsiteX558" fmla="*/ 1332189 w 2449768"/>
                <a:gd name="connsiteY558" fmla="*/ 586850 h 1050628"/>
                <a:gd name="connsiteX559" fmla="*/ 867366 w 2449768"/>
                <a:gd name="connsiteY559" fmla="*/ 583812 h 1050628"/>
                <a:gd name="connsiteX560" fmla="*/ 880658 w 2449768"/>
                <a:gd name="connsiteY560" fmla="*/ 592546 h 1050628"/>
                <a:gd name="connsiteX561" fmla="*/ 874582 w 2449768"/>
                <a:gd name="connsiteY561" fmla="*/ 616851 h 1050628"/>
                <a:gd name="connsiteX562" fmla="*/ 850277 w 2449768"/>
                <a:gd name="connsiteY562" fmla="*/ 610775 h 1050628"/>
                <a:gd name="connsiteX563" fmla="*/ 856353 w 2449768"/>
                <a:gd name="connsiteY563" fmla="*/ 586470 h 1050628"/>
                <a:gd name="connsiteX564" fmla="*/ 867366 w 2449768"/>
                <a:gd name="connsiteY564" fmla="*/ 583812 h 1050628"/>
                <a:gd name="connsiteX565" fmla="*/ 2222342 w 2449768"/>
                <a:gd name="connsiteY565" fmla="*/ 576217 h 1050628"/>
                <a:gd name="connsiteX566" fmla="*/ 2235633 w 2449768"/>
                <a:gd name="connsiteY566" fmla="*/ 586470 h 1050628"/>
                <a:gd name="connsiteX567" fmla="*/ 2229557 w 2449768"/>
                <a:gd name="connsiteY567" fmla="*/ 610775 h 1050628"/>
                <a:gd name="connsiteX568" fmla="*/ 2205253 w 2449768"/>
                <a:gd name="connsiteY568" fmla="*/ 604698 h 1050628"/>
                <a:gd name="connsiteX569" fmla="*/ 2211329 w 2449768"/>
                <a:gd name="connsiteY569" fmla="*/ 577356 h 1050628"/>
                <a:gd name="connsiteX570" fmla="*/ 2222342 w 2449768"/>
                <a:gd name="connsiteY570" fmla="*/ 576217 h 1050628"/>
                <a:gd name="connsiteX571" fmla="*/ 1092183 w 2449768"/>
                <a:gd name="connsiteY571" fmla="*/ 571660 h 1050628"/>
                <a:gd name="connsiteX572" fmla="*/ 1105475 w 2449768"/>
                <a:gd name="connsiteY572" fmla="*/ 580394 h 1050628"/>
                <a:gd name="connsiteX573" fmla="*/ 1099399 w 2449768"/>
                <a:gd name="connsiteY573" fmla="*/ 604699 h 1050628"/>
                <a:gd name="connsiteX574" fmla="*/ 1075094 w 2449768"/>
                <a:gd name="connsiteY574" fmla="*/ 598623 h 1050628"/>
                <a:gd name="connsiteX575" fmla="*/ 1081170 w 2449768"/>
                <a:gd name="connsiteY575" fmla="*/ 574318 h 1050628"/>
                <a:gd name="connsiteX576" fmla="*/ 1092183 w 2449768"/>
                <a:gd name="connsiteY576" fmla="*/ 571660 h 1050628"/>
                <a:gd name="connsiteX577" fmla="*/ 2000563 w 2449768"/>
                <a:gd name="connsiteY577" fmla="*/ 568622 h 1050628"/>
                <a:gd name="connsiteX578" fmla="*/ 2013855 w 2449768"/>
                <a:gd name="connsiteY578" fmla="*/ 577356 h 1050628"/>
                <a:gd name="connsiteX579" fmla="*/ 2007779 w 2449768"/>
                <a:gd name="connsiteY579" fmla="*/ 601661 h 1050628"/>
                <a:gd name="connsiteX580" fmla="*/ 1983474 w 2449768"/>
                <a:gd name="connsiteY580" fmla="*/ 595585 h 1050628"/>
                <a:gd name="connsiteX581" fmla="*/ 1989550 w 2449768"/>
                <a:gd name="connsiteY581" fmla="*/ 571280 h 1050628"/>
                <a:gd name="connsiteX582" fmla="*/ 2000563 w 2449768"/>
                <a:gd name="connsiteY582" fmla="*/ 568622 h 1050628"/>
                <a:gd name="connsiteX583" fmla="*/ 745844 w 2449768"/>
                <a:gd name="connsiteY583" fmla="*/ 568622 h 1050628"/>
                <a:gd name="connsiteX584" fmla="*/ 759136 w 2449768"/>
                <a:gd name="connsiteY584" fmla="*/ 577356 h 1050628"/>
                <a:gd name="connsiteX585" fmla="*/ 753060 w 2449768"/>
                <a:gd name="connsiteY585" fmla="*/ 601661 h 1050628"/>
                <a:gd name="connsiteX586" fmla="*/ 728755 w 2449768"/>
                <a:gd name="connsiteY586" fmla="*/ 595585 h 1050628"/>
                <a:gd name="connsiteX587" fmla="*/ 734831 w 2449768"/>
                <a:gd name="connsiteY587" fmla="*/ 571280 h 1050628"/>
                <a:gd name="connsiteX588" fmla="*/ 745844 w 2449768"/>
                <a:gd name="connsiteY588" fmla="*/ 568622 h 1050628"/>
                <a:gd name="connsiteX589" fmla="*/ 533179 w 2449768"/>
                <a:gd name="connsiteY589" fmla="*/ 568622 h 1050628"/>
                <a:gd name="connsiteX590" fmla="*/ 546471 w 2449768"/>
                <a:gd name="connsiteY590" fmla="*/ 577356 h 1050628"/>
                <a:gd name="connsiteX591" fmla="*/ 540395 w 2449768"/>
                <a:gd name="connsiteY591" fmla="*/ 601661 h 1050628"/>
                <a:gd name="connsiteX592" fmla="*/ 516090 w 2449768"/>
                <a:gd name="connsiteY592" fmla="*/ 595585 h 1050628"/>
                <a:gd name="connsiteX593" fmla="*/ 522166 w 2449768"/>
                <a:gd name="connsiteY593" fmla="*/ 571280 h 1050628"/>
                <a:gd name="connsiteX594" fmla="*/ 533179 w 2449768"/>
                <a:gd name="connsiteY594" fmla="*/ 568622 h 1050628"/>
                <a:gd name="connsiteX595" fmla="*/ 1866889 w 2449768"/>
                <a:gd name="connsiteY595" fmla="*/ 565584 h 1050628"/>
                <a:gd name="connsiteX596" fmla="*/ 1880180 w 2449768"/>
                <a:gd name="connsiteY596" fmla="*/ 574318 h 1050628"/>
                <a:gd name="connsiteX597" fmla="*/ 1874104 w 2449768"/>
                <a:gd name="connsiteY597" fmla="*/ 598623 h 1050628"/>
                <a:gd name="connsiteX598" fmla="*/ 1849800 w 2449768"/>
                <a:gd name="connsiteY598" fmla="*/ 592547 h 1050628"/>
                <a:gd name="connsiteX599" fmla="*/ 1855876 w 2449768"/>
                <a:gd name="connsiteY599" fmla="*/ 568242 h 1050628"/>
                <a:gd name="connsiteX600" fmla="*/ 1866889 w 2449768"/>
                <a:gd name="connsiteY600" fmla="*/ 565584 h 1050628"/>
                <a:gd name="connsiteX601" fmla="*/ 1508397 w 2449768"/>
                <a:gd name="connsiteY601" fmla="*/ 565584 h 1050628"/>
                <a:gd name="connsiteX602" fmla="*/ 1521689 w 2449768"/>
                <a:gd name="connsiteY602" fmla="*/ 574318 h 1050628"/>
                <a:gd name="connsiteX603" fmla="*/ 1515613 w 2449768"/>
                <a:gd name="connsiteY603" fmla="*/ 598623 h 1050628"/>
                <a:gd name="connsiteX604" fmla="*/ 1491308 w 2449768"/>
                <a:gd name="connsiteY604" fmla="*/ 592547 h 1050628"/>
                <a:gd name="connsiteX605" fmla="*/ 1497384 w 2449768"/>
                <a:gd name="connsiteY605" fmla="*/ 568242 h 1050628"/>
                <a:gd name="connsiteX606" fmla="*/ 1508397 w 2449768"/>
                <a:gd name="connsiteY606" fmla="*/ 565584 h 1050628"/>
                <a:gd name="connsiteX607" fmla="*/ 2365130 w 2449768"/>
                <a:gd name="connsiteY607" fmla="*/ 556470 h 1050628"/>
                <a:gd name="connsiteX608" fmla="*/ 2378422 w 2449768"/>
                <a:gd name="connsiteY608" fmla="*/ 565204 h 1050628"/>
                <a:gd name="connsiteX609" fmla="*/ 2372346 w 2449768"/>
                <a:gd name="connsiteY609" fmla="*/ 589509 h 1050628"/>
                <a:gd name="connsiteX610" fmla="*/ 2348041 w 2449768"/>
                <a:gd name="connsiteY610" fmla="*/ 583433 h 1050628"/>
                <a:gd name="connsiteX611" fmla="*/ 2354117 w 2449768"/>
                <a:gd name="connsiteY611" fmla="*/ 559128 h 1050628"/>
                <a:gd name="connsiteX612" fmla="*/ 2365130 w 2449768"/>
                <a:gd name="connsiteY612" fmla="*/ 556470 h 1050628"/>
                <a:gd name="connsiteX613" fmla="*/ 1620805 w 2449768"/>
                <a:gd name="connsiteY613" fmla="*/ 550394 h 1050628"/>
                <a:gd name="connsiteX614" fmla="*/ 1634097 w 2449768"/>
                <a:gd name="connsiteY614" fmla="*/ 559128 h 1050628"/>
                <a:gd name="connsiteX615" fmla="*/ 1628021 w 2449768"/>
                <a:gd name="connsiteY615" fmla="*/ 583433 h 1050628"/>
                <a:gd name="connsiteX616" fmla="*/ 1603716 w 2449768"/>
                <a:gd name="connsiteY616" fmla="*/ 577357 h 1050628"/>
                <a:gd name="connsiteX617" fmla="*/ 1609792 w 2449768"/>
                <a:gd name="connsiteY617" fmla="*/ 553052 h 1050628"/>
                <a:gd name="connsiteX618" fmla="*/ 1620805 w 2449768"/>
                <a:gd name="connsiteY618" fmla="*/ 550394 h 1050628"/>
                <a:gd name="connsiteX619" fmla="*/ 2097781 w 2449768"/>
                <a:gd name="connsiteY619" fmla="*/ 544317 h 1050628"/>
                <a:gd name="connsiteX620" fmla="*/ 2111073 w 2449768"/>
                <a:gd name="connsiteY620" fmla="*/ 553051 h 1050628"/>
                <a:gd name="connsiteX621" fmla="*/ 2104997 w 2449768"/>
                <a:gd name="connsiteY621" fmla="*/ 577356 h 1050628"/>
                <a:gd name="connsiteX622" fmla="*/ 2080692 w 2449768"/>
                <a:gd name="connsiteY622" fmla="*/ 571280 h 1050628"/>
                <a:gd name="connsiteX623" fmla="*/ 2086768 w 2449768"/>
                <a:gd name="connsiteY623" fmla="*/ 546975 h 1050628"/>
                <a:gd name="connsiteX624" fmla="*/ 2097781 w 2449768"/>
                <a:gd name="connsiteY624" fmla="*/ 544317 h 1050628"/>
                <a:gd name="connsiteX625" fmla="*/ 1745366 w 2449768"/>
                <a:gd name="connsiteY625" fmla="*/ 538241 h 1050628"/>
                <a:gd name="connsiteX626" fmla="*/ 1758658 w 2449768"/>
                <a:gd name="connsiteY626" fmla="*/ 546975 h 1050628"/>
                <a:gd name="connsiteX627" fmla="*/ 1752582 w 2449768"/>
                <a:gd name="connsiteY627" fmla="*/ 571280 h 1050628"/>
                <a:gd name="connsiteX628" fmla="*/ 1728277 w 2449768"/>
                <a:gd name="connsiteY628" fmla="*/ 565204 h 1050628"/>
                <a:gd name="connsiteX629" fmla="*/ 1734353 w 2449768"/>
                <a:gd name="connsiteY629" fmla="*/ 540899 h 1050628"/>
                <a:gd name="connsiteX630" fmla="*/ 1745366 w 2449768"/>
                <a:gd name="connsiteY630" fmla="*/ 538241 h 1050628"/>
                <a:gd name="connsiteX631" fmla="*/ 624322 w 2449768"/>
                <a:gd name="connsiteY631" fmla="*/ 529127 h 1050628"/>
                <a:gd name="connsiteX632" fmla="*/ 637613 w 2449768"/>
                <a:gd name="connsiteY632" fmla="*/ 537861 h 1050628"/>
                <a:gd name="connsiteX633" fmla="*/ 631537 w 2449768"/>
                <a:gd name="connsiteY633" fmla="*/ 562166 h 1050628"/>
                <a:gd name="connsiteX634" fmla="*/ 607233 w 2449768"/>
                <a:gd name="connsiteY634" fmla="*/ 556090 h 1050628"/>
                <a:gd name="connsiteX635" fmla="*/ 613309 w 2449768"/>
                <a:gd name="connsiteY635" fmla="*/ 531785 h 1050628"/>
                <a:gd name="connsiteX636" fmla="*/ 624322 w 2449768"/>
                <a:gd name="connsiteY636" fmla="*/ 529127 h 1050628"/>
                <a:gd name="connsiteX637" fmla="*/ 958508 w 2449768"/>
                <a:gd name="connsiteY637" fmla="*/ 523051 h 1050628"/>
                <a:gd name="connsiteX638" fmla="*/ 971800 w 2449768"/>
                <a:gd name="connsiteY638" fmla="*/ 531785 h 1050628"/>
                <a:gd name="connsiteX639" fmla="*/ 965724 w 2449768"/>
                <a:gd name="connsiteY639" fmla="*/ 556090 h 1050628"/>
                <a:gd name="connsiteX640" fmla="*/ 941419 w 2449768"/>
                <a:gd name="connsiteY640" fmla="*/ 550014 h 1050628"/>
                <a:gd name="connsiteX641" fmla="*/ 947495 w 2449768"/>
                <a:gd name="connsiteY641" fmla="*/ 525709 h 1050628"/>
                <a:gd name="connsiteX642" fmla="*/ 958508 w 2449768"/>
                <a:gd name="connsiteY642" fmla="*/ 523051 h 1050628"/>
                <a:gd name="connsiteX643" fmla="*/ 1177248 w 2449768"/>
                <a:gd name="connsiteY643" fmla="*/ 507861 h 1050628"/>
                <a:gd name="connsiteX644" fmla="*/ 1190540 w 2449768"/>
                <a:gd name="connsiteY644" fmla="*/ 516595 h 1050628"/>
                <a:gd name="connsiteX645" fmla="*/ 1184464 w 2449768"/>
                <a:gd name="connsiteY645" fmla="*/ 540900 h 1050628"/>
                <a:gd name="connsiteX646" fmla="*/ 1160159 w 2449768"/>
                <a:gd name="connsiteY646" fmla="*/ 534824 h 1050628"/>
                <a:gd name="connsiteX647" fmla="*/ 1166235 w 2449768"/>
                <a:gd name="connsiteY647" fmla="*/ 510519 h 1050628"/>
                <a:gd name="connsiteX648" fmla="*/ 1177248 w 2449768"/>
                <a:gd name="connsiteY648" fmla="*/ 507861 h 1050628"/>
                <a:gd name="connsiteX649" fmla="*/ 1399027 w 2449768"/>
                <a:gd name="connsiteY649" fmla="*/ 504823 h 1050628"/>
                <a:gd name="connsiteX650" fmla="*/ 1412319 w 2449768"/>
                <a:gd name="connsiteY650" fmla="*/ 513557 h 1050628"/>
                <a:gd name="connsiteX651" fmla="*/ 1406243 w 2449768"/>
                <a:gd name="connsiteY651" fmla="*/ 537862 h 1050628"/>
                <a:gd name="connsiteX652" fmla="*/ 1381938 w 2449768"/>
                <a:gd name="connsiteY652" fmla="*/ 531786 h 1050628"/>
                <a:gd name="connsiteX653" fmla="*/ 1388014 w 2449768"/>
                <a:gd name="connsiteY653" fmla="*/ 507481 h 1050628"/>
                <a:gd name="connsiteX654" fmla="*/ 1399027 w 2449768"/>
                <a:gd name="connsiteY654" fmla="*/ 504823 h 1050628"/>
                <a:gd name="connsiteX655" fmla="*/ 2194999 w 2449768"/>
                <a:gd name="connsiteY655" fmla="*/ 492670 h 1050628"/>
                <a:gd name="connsiteX656" fmla="*/ 2208291 w 2449768"/>
                <a:gd name="connsiteY656" fmla="*/ 501404 h 1050628"/>
                <a:gd name="connsiteX657" fmla="*/ 2202214 w 2449768"/>
                <a:gd name="connsiteY657" fmla="*/ 525709 h 1050628"/>
                <a:gd name="connsiteX658" fmla="*/ 2177910 w 2449768"/>
                <a:gd name="connsiteY658" fmla="*/ 519633 h 1050628"/>
                <a:gd name="connsiteX659" fmla="*/ 2183986 w 2449768"/>
                <a:gd name="connsiteY659" fmla="*/ 495328 h 1050628"/>
                <a:gd name="connsiteX660" fmla="*/ 2194999 w 2449768"/>
                <a:gd name="connsiteY660" fmla="*/ 492670 h 1050628"/>
                <a:gd name="connsiteX661" fmla="*/ 1912459 w 2449768"/>
                <a:gd name="connsiteY661" fmla="*/ 480518 h 1050628"/>
                <a:gd name="connsiteX662" fmla="*/ 1925751 w 2449768"/>
                <a:gd name="connsiteY662" fmla="*/ 489252 h 1050628"/>
                <a:gd name="connsiteX663" fmla="*/ 1919675 w 2449768"/>
                <a:gd name="connsiteY663" fmla="*/ 513557 h 1050628"/>
                <a:gd name="connsiteX664" fmla="*/ 1895370 w 2449768"/>
                <a:gd name="connsiteY664" fmla="*/ 507481 h 1050628"/>
                <a:gd name="connsiteX665" fmla="*/ 1901446 w 2449768"/>
                <a:gd name="connsiteY665" fmla="*/ 483176 h 1050628"/>
                <a:gd name="connsiteX666" fmla="*/ 1912459 w 2449768"/>
                <a:gd name="connsiteY666" fmla="*/ 480518 h 1050628"/>
                <a:gd name="connsiteX667" fmla="*/ 803567 w 2449768"/>
                <a:gd name="connsiteY667" fmla="*/ 480518 h 1050628"/>
                <a:gd name="connsiteX668" fmla="*/ 816859 w 2449768"/>
                <a:gd name="connsiteY668" fmla="*/ 489252 h 1050628"/>
                <a:gd name="connsiteX669" fmla="*/ 810783 w 2449768"/>
                <a:gd name="connsiteY669" fmla="*/ 513557 h 1050628"/>
                <a:gd name="connsiteX670" fmla="*/ 786478 w 2449768"/>
                <a:gd name="connsiteY670" fmla="*/ 507481 h 1050628"/>
                <a:gd name="connsiteX671" fmla="*/ 792554 w 2449768"/>
                <a:gd name="connsiteY671" fmla="*/ 483176 h 1050628"/>
                <a:gd name="connsiteX672" fmla="*/ 803567 w 2449768"/>
                <a:gd name="connsiteY672" fmla="*/ 480518 h 1050628"/>
                <a:gd name="connsiteX673" fmla="*/ 1550930 w 2449768"/>
                <a:gd name="connsiteY673" fmla="*/ 471404 h 1050628"/>
                <a:gd name="connsiteX674" fmla="*/ 1564222 w 2449768"/>
                <a:gd name="connsiteY674" fmla="*/ 480138 h 1050628"/>
                <a:gd name="connsiteX675" fmla="*/ 1558146 w 2449768"/>
                <a:gd name="connsiteY675" fmla="*/ 504443 h 1050628"/>
                <a:gd name="connsiteX676" fmla="*/ 1533841 w 2449768"/>
                <a:gd name="connsiteY676" fmla="*/ 498367 h 1050628"/>
                <a:gd name="connsiteX677" fmla="*/ 1539917 w 2449768"/>
                <a:gd name="connsiteY677" fmla="*/ 474062 h 1050628"/>
                <a:gd name="connsiteX678" fmla="*/ 1550930 w 2449768"/>
                <a:gd name="connsiteY678" fmla="*/ 471404 h 1050628"/>
                <a:gd name="connsiteX679" fmla="*/ 2307407 w 2449768"/>
                <a:gd name="connsiteY679" fmla="*/ 465328 h 1050628"/>
                <a:gd name="connsiteX680" fmla="*/ 2320698 w 2449768"/>
                <a:gd name="connsiteY680" fmla="*/ 474062 h 1050628"/>
                <a:gd name="connsiteX681" fmla="*/ 2314622 w 2449768"/>
                <a:gd name="connsiteY681" fmla="*/ 498367 h 1050628"/>
                <a:gd name="connsiteX682" fmla="*/ 2290318 w 2449768"/>
                <a:gd name="connsiteY682" fmla="*/ 492291 h 1050628"/>
                <a:gd name="connsiteX683" fmla="*/ 2296394 w 2449768"/>
                <a:gd name="connsiteY683" fmla="*/ 467986 h 1050628"/>
                <a:gd name="connsiteX684" fmla="*/ 2307407 w 2449768"/>
                <a:gd name="connsiteY684" fmla="*/ 465328 h 1050628"/>
                <a:gd name="connsiteX685" fmla="*/ 1076992 w 2449768"/>
                <a:gd name="connsiteY685" fmla="*/ 462290 h 1050628"/>
                <a:gd name="connsiteX686" fmla="*/ 1090284 w 2449768"/>
                <a:gd name="connsiteY686" fmla="*/ 471024 h 1050628"/>
                <a:gd name="connsiteX687" fmla="*/ 1084208 w 2449768"/>
                <a:gd name="connsiteY687" fmla="*/ 495329 h 1050628"/>
                <a:gd name="connsiteX688" fmla="*/ 1059903 w 2449768"/>
                <a:gd name="connsiteY688" fmla="*/ 489253 h 1050628"/>
                <a:gd name="connsiteX689" fmla="*/ 1065979 w 2449768"/>
                <a:gd name="connsiteY689" fmla="*/ 464948 h 1050628"/>
                <a:gd name="connsiteX690" fmla="*/ 1076992 w 2449768"/>
                <a:gd name="connsiteY690" fmla="*/ 462290 h 1050628"/>
                <a:gd name="connsiteX691" fmla="*/ 2030944 w 2449768"/>
                <a:gd name="connsiteY691" fmla="*/ 456214 h 1050628"/>
                <a:gd name="connsiteX692" fmla="*/ 2044236 w 2449768"/>
                <a:gd name="connsiteY692" fmla="*/ 464948 h 1050628"/>
                <a:gd name="connsiteX693" fmla="*/ 2038160 w 2449768"/>
                <a:gd name="connsiteY693" fmla="*/ 489253 h 1050628"/>
                <a:gd name="connsiteX694" fmla="*/ 2013855 w 2449768"/>
                <a:gd name="connsiteY694" fmla="*/ 483177 h 1050628"/>
                <a:gd name="connsiteX695" fmla="*/ 2019931 w 2449768"/>
                <a:gd name="connsiteY695" fmla="*/ 458872 h 1050628"/>
                <a:gd name="connsiteX696" fmla="*/ 2030944 w 2449768"/>
                <a:gd name="connsiteY696" fmla="*/ 456214 h 1050628"/>
                <a:gd name="connsiteX697" fmla="*/ 1280542 w 2449768"/>
                <a:gd name="connsiteY697" fmla="*/ 453176 h 1050628"/>
                <a:gd name="connsiteX698" fmla="*/ 1293834 w 2449768"/>
                <a:gd name="connsiteY698" fmla="*/ 461910 h 1050628"/>
                <a:gd name="connsiteX699" fmla="*/ 1287758 w 2449768"/>
                <a:gd name="connsiteY699" fmla="*/ 486215 h 1050628"/>
                <a:gd name="connsiteX700" fmla="*/ 1263453 w 2449768"/>
                <a:gd name="connsiteY700" fmla="*/ 480139 h 1050628"/>
                <a:gd name="connsiteX701" fmla="*/ 1269529 w 2449768"/>
                <a:gd name="connsiteY701" fmla="*/ 455834 h 1050628"/>
                <a:gd name="connsiteX702" fmla="*/ 1280542 w 2449768"/>
                <a:gd name="connsiteY702" fmla="*/ 453176 h 1050628"/>
                <a:gd name="connsiteX703" fmla="*/ 679006 w 2449768"/>
                <a:gd name="connsiteY703" fmla="*/ 450138 h 1050628"/>
                <a:gd name="connsiteX704" fmla="*/ 692298 w 2449768"/>
                <a:gd name="connsiteY704" fmla="*/ 458872 h 1050628"/>
                <a:gd name="connsiteX705" fmla="*/ 686222 w 2449768"/>
                <a:gd name="connsiteY705" fmla="*/ 483177 h 1050628"/>
                <a:gd name="connsiteX706" fmla="*/ 661917 w 2449768"/>
                <a:gd name="connsiteY706" fmla="*/ 477101 h 1050628"/>
                <a:gd name="connsiteX707" fmla="*/ 667993 w 2449768"/>
                <a:gd name="connsiteY707" fmla="*/ 452796 h 1050628"/>
                <a:gd name="connsiteX708" fmla="*/ 679006 w 2449768"/>
                <a:gd name="connsiteY708" fmla="*/ 450138 h 1050628"/>
                <a:gd name="connsiteX709" fmla="*/ 1815242 w 2449768"/>
                <a:gd name="connsiteY709" fmla="*/ 447099 h 1050628"/>
                <a:gd name="connsiteX710" fmla="*/ 1828533 w 2449768"/>
                <a:gd name="connsiteY710" fmla="*/ 455833 h 1050628"/>
                <a:gd name="connsiteX711" fmla="*/ 1822457 w 2449768"/>
                <a:gd name="connsiteY711" fmla="*/ 480138 h 1050628"/>
                <a:gd name="connsiteX712" fmla="*/ 1798152 w 2449768"/>
                <a:gd name="connsiteY712" fmla="*/ 474062 h 1050628"/>
                <a:gd name="connsiteX713" fmla="*/ 1804228 w 2449768"/>
                <a:gd name="connsiteY713" fmla="*/ 449757 h 1050628"/>
                <a:gd name="connsiteX714" fmla="*/ 1815242 w 2449768"/>
                <a:gd name="connsiteY714" fmla="*/ 447099 h 1050628"/>
                <a:gd name="connsiteX715" fmla="*/ 1699795 w 2449768"/>
                <a:gd name="connsiteY715" fmla="*/ 444061 h 1050628"/>
                <a:gd name="connsiteX716" fmla="*/ 1713087 w 2449768"/>
                <a:gd name="connsiteY716" fmla="*/ 452795 h 1050628"/>
                <a:gd name="connsiteX717" fmla="*/ 1707011 w 2449768"/>
                <a:gd name="connsiteY717" fmla="*/ 477100 h 1050628"/>
                <a:gd name="connsiteX718" fmla="*/ 1682706 w 2449768"/>
                <a:gd name="connsiteY718" fmla="*/ 471024 h 1050628"/>
                <a:gd name="connsiteX719" fmla="*/ 1688782 w 2449768"/>
                <a:gd name="connsiteY719" fmla="*/ 446719 h 1050628"/>
                <a:gd name="connsiteX720" fmla="*/ 1699795 w 2449768"/>
                <a:gd name="connsiteY720" fmla="*/ 444061 h 1050628"/>
                <a:gd name="connsiteX721" fmla="*/ 888633 w 2449768"/>
                <a:gd name="connsiteY721" fmla="*/ 434947 h 1050628"/>
                <a:gd name="connsiteX722" fmla="*/ 901925 w 2449768"/>
                <a:gd name="connsiteY722" fmla="*/ 443681 h 1050628"/>
                <a:gd name="connsiteX723" fmla="*/ 895849 w 2449768"/>
                <a:gd name="connsiteY723" fmla="*/ 467986 h 1050628"/>
                <a:gd name="connsiteX724" fmla="*/ 871544 w 2449768"/>
                <a:gd name="connsiteY724" fmla="*/ 461910 h 1050628"/>
                <a:gd name="connsiteX725" fmla="*/ 877620 w 2449768"/>
                <a:gd name="connsiteY725" fmla="*/ 437605 h 1050628"/>
                <a:gd name="connsiteX726" fmla="*/ 888633 w 2449768"/>
                <a:gd name="connsiteY726" fmla="*/ 434947 h 1050628"/>
                <a:gd name="connsiteX727" fmla="*/ 2158542 w 2449768"/>
                <a:gd name="connsiteY727" fmla="*/ 407605 h 1050628"/>
                <a:gd name="connsiteX728" fmla="*/ 2171833 w 2449768"/>
                <a:gd name="connsiteY728" fmla="*/ 416339 h 1050628"/>
                <a:gd name="connsiteX729" fmla="*/ 2165757 w 2449768"/>
                <a:gd name="connsiteY729" fmla="*/ 440644 h 1050628"/>
                <a:gd name="connsiteX730" fmla="*/ 2141453 w 2449768"/>
                <a:gd name="connsiteY730" fmla="*/ 434568 h 1050628"/>
                <a:gd name="connsiteX731" fmla="*/ 2147529 w 2449768"/>
                <a:gd name="connsiteY731" fmla="*/ 410263 h 1050628"/>
                <a:gd name="connsiteX732" fmla="*/ 2158542 w 2449768"/>
                <a:gd name="connsiteY732" fmla="*/ 407605 h 1050628"/>
                <a:gd name="connsiteX733" fmla="*/ 1484092 w 2449768"/>
                <a:gd name="connsiteY733" fmla="*/ 407605 h 1050628"/>
                <a:gd name="connsiteX734" fmla="*/ 1497384 w 2449768"/>
                <a:gd name="connsiteY734" fmla="*/ 416339 h 1050628"/>
                <a:gd name="connsiteX735" fmla="*/ 1491308 w 2449768"/>
                <a:gd name="connsiteY735" fmla="*/ 440644 h 1050628"/>
                <a:gd name="connsiteX736" fmla="*/ 1467003 w 2449768"/>
                <a:gd name="connsiteY736" fmla="*/ 434568 h 1050628"/>
                <a:gd name="connsiteX737" fmla="*/ 1473079 w 2449768"/>
                <a:gd name="connsiteY737" fmla="*/ 410263 h 1050628"/>
                <a:gd name="connsiteX738" fmla="*/ 1484092 w 2449768"/>
                <a:gd name="connsiteY738" fmla="*/ 407605 h 1050628"/>
                <a:gd name="connsiteX739" fmla="*/ 1365608 w 2449768"/>
                <a:gd name="connsiteY739" fmla="*/ 404567 h 1050628"/>
                <a:gd name="connsiteX740" fmla="*/ 1378900 w 2449768"/>
                <a:gd name="connsiteY740" fmla="*/ 413301 h 1050628"/>
                <a:gd name="connsiteX741" fmla="*/ 1372824 w 2449768"/>
                <a:gd name="connsiteY741" fmla="*/ 437606 h 1050628"/>
                <a:gd name="connsiteX742" fmla="*/ 1348519 w 2449768"/>
                <a:gd name="connsiteY742" fmla="*/ 431530 h 1050628"/>
                <a:gd name="connsiteX743" fmla="*/ 1354595 w 2449768"/>
                <a:gd name="connsiteY743" fmla="*/ 407225 h 1050628"/>
                <a:gd name="connsiteX744" fmla="*/ 1365608 w 2449768"/>
                <a:gd name="connsiteY744" fmla="*/ 404567 h 1050628"/>
                <a:gd name="connsiteX745" fmla="*/ 988889 w 2449768"/>
                <a:gd name="connsiteY745" fmla="*/ 404567 h 1050628"/>
                <a:gd name="connsiteX746" fmla="*/ 1002180 w 2449768"/>
                <a:gd name="connsiteY746" fmla="*/ 413301 h 1050628"/>
                <a:gd name="connsiteX747" fmla="*/ 996104 w 2449768"/>
                <a:gd name="connsiteY747" fmla="*/ 437606 h 1050628"/>
                <a:gd name="connsiteX748" fmla="*/ 971800 w 2449768"/>
                <a:gd name="connsiteY748" fmla="*/ 431530 h 1050628"/>
                <a:gd name="connsiteX749" fmla="*/ 977876 w 2449768"/>
                <a:gd name="connsiteY749" fmla="*/ 407225 h 1050628"/>
                <a:gd name="connsiteX750" fmla="*/ 988889 w 2449768"/>
                <a:gd name="connsiteY750" fmla="*/ 404567 h 1050628"/>
                <a:gd name="connsiteX751" fmla="*/ 1182565 w 2449768"/>
                <a:gd name="connsiteY751" fmla="*/ 394312 h 1050628"/>
                <a:gd name="connsiteX752" fmla="*/ 1193578 w 2449768"/>
                <a:gd name="connsiteY752" fmla="*/ 404186 h 1050628"/>
                <a:gd name="connsiteX753" fmla="*/ 1187502 w 2449768"/>
                <a:gd name="connsiteY753" fmla="*/ 428491 h 1050628"/>
                <a:gd name="connsiteX754" fmla="*/ 1163197 w 2449768"/>
                <a:gd name="connsiteY754" fmla="*/ 422415 h 1050628"/>
                <a:gd name="connsiteX755" fmla="*/ 1169273 w 2449768"/>
                <a:gd name="connsiteY755" fmla="*/ 398110 h 1050628"/>
                <a:gd name="connsiteX756" fmla="*/ 1182565 w 2449768"/>
                <a:gd name="connsiteY756" fmla="*/ 394312 h 1050628"/>
                <a:gd name="connsiteX757" fmla="*/ 1620805 w 2449768"/>
                <a:gd name="connsiteY757" fmla="*/ 389376 h 1050628"/>
                <a:gd name="connsiteX758" fmla="*/ 1634097 w 2449768"/>
                <a:gd name="connsiteY758" fmla="*/ 398110 h 1050628"/>
                <a:gd name="connsiteX759" fmla="*/ 1628021 w 2449768"/>
                <a:gd name="connsiteY759" fmla="*/ 422415 h 1050628"/>
                <a:gd name="connsiteX760" fmla="*/ 1603716 w 2449768"/>
                <a:gd name="connsiteY760" fmla="*/ 416339 h 1050628"/>
                <a:gd name="connsiteX761" fmla="*/ 1609792 w 2449768"/>
                <a:gd name="connsiteY761" fmla="*/ 392034 h 1050628"/>
                <a:gd name="connsiteX762" fmla="*/ 1620805 w 2449768"/>
                <a:gd name="connsiteY762" fmla="*/ 389376 h 1050628"/>
                <a:gd name="connsiteX763" fmla="*/ 1961068 w 2449768"/>
                <a:gd name="connsiteY763" fmla="*/ 380262 h 1050628"/>
                <a:gd name="connsiteX764" fmla="*/ 1974360 w 2449768"/>
                <a:gd name="connsiteY764" fmla="*/ 388996 h 1050628"/>
                <a:gd name="connsiteX765" fmla="*/ 1968284 w 2449768"/>
                <a:gd name="connsiteY765" fmla="*/ 413301 h 1050628"/>
                <a:gd name="connsiteX766" fmla="*/ 1943979 w 2449768"/>
                <a:gd name="connsiteY766" fmla="*/ 407225 h 1050628"/>
                <a:gd name="connsiteX767" fmla="*/ 1950055 w 2449768"/>
                <a:gd name="connsiteY767" fmla="*/ 382920 h 1050628"/>
                <a:gd name="connsiteX768" fmla="*/ 1961068 w 2449768"/>
                <a:gd name="connsiteY768" fmla="*/ 380262 h 1050628"/>
                <a:gd name="connsiteX769" fmla="*/ 770148 w 2449768"/>
                <a:gd name="connsiteY769" fmla="*/ 380262 h 1050628"/>
                <a:gd name="connsiteX770" fmla="*/ 783440 w 2449768"/>
                <a:gd name="connsiteY770" fmla="*/ 388996 h 1050628"/>
                <a:gd name="connsiteX771" fmla="*/ 777364 w 2449768"/>
                <a:gd name="connsiteY771" fmla="*/ 413301 h 1050628"/>
                <a:gd name="connsiteX772" fmla="*/ 753059 w 2449768"/>
                <a:gd name="connsiteY772" fmla="*/ 407225 h 1050628"/>
                <a:gd name="connsiteX773" fmla="*/ 759135 w 2449768"/>
                <a:gd name="connsiteY773" fmla="*/ 382920 h 1050628"/>
                <a:gd name="connsiteX774" fmla="*/ 770148 w 2449768"/>
                <a:gd name="connsiteY774" fmla="*/ 380262 h 1050628"/>
                <a:gd name="connsiteX775" fmla="*/ 2240571 w 2449768"/>
                <a:gd name="connsiteY775" fmla="*/ 352920 h 1050628"/>
                <a:gd name="connsiteX776" fmla="*/ 2253862 w 2449768"/>
                <a:gd name="connsiteY776" fmla="*/ 361654 h 1050628"/>
                <a:gd name="connsiteX777" fmla="*/ 2247786 w 2449768"/>
                <a:gd name="connsiteY777" fmla="*/ 385959 h 1050628"/>
                <a:gd name="connsiteX778" fmla="*/ 2223481 w 2449768"/>
                <a:gd name="connsiteY778" fmla="*/ 379883 h 1050628"/>
                <a:gd name="connsiteX779" fmla="*/ 2229557 w 2449768"/>
                <a:gd name="connsiteY779" fmla="*/ 355578 h 1050628"/>
                <a:gd name="connsiteX780" fmla="*/ 2240571 w 2449768"/>
                <a:gd name="connsiteY780" fmla="*/ 352920 h 1050628"/>
                <a:gd name="connsiteX781" fmla="*/ 2082590 w 2449768"/>
                <a:gd name="connsiteY781" fmla="*/ 352920 h 1050628"/>
                <a:gd name="connsiteX782" fmla="*/ 2095882 w 2449768"/>
                <a:gd name="connsiteY782" fmla="*/ 361654 h 1050628"/>
                <a:gd name="connsiteX783" fmla="*/ 2089806 w 2449768"/>
                <a:gd name="connsiteY783" fmla="*/ 385959 h 1050628"/>
                <a:gd name="connsiteX784" fmla="*/ 2065501 w 2449768"/>
                <a:gd name="connsiteY784" fmla="*/ 379883 h 1050628"/>
                <a:gd name="connsiteX785" fmla="*/ 2071577 w 2449768"/>
                <a:gd name="connsiteY785" fmla="*/ 355578 h 1050628"/>
                <a:gd name="connsiteX786" fmla="*/ 2082590 w 2449768"/>
                <a:gd name="connsiteY786" fmla="*/ 352920 h 1050628"/>
                <a:gd name="connsiteX787" fmla="*/ 1080030 w 2449768"/>
                <a:gd name="connsiteY787" fmla="*/ 337729 h 1050628"/>
                <a:gd name="connsiteX788" fmla="*/ 1093322 w 2449768"/>
                <a:gd name="connsiteY788" fmla="*/ 346463 h 1050628"/>
                <a:gd name="connsiteX789" fmla="*/ 1087246 w 2449768"/>
                <a:gd name="connsiteY789" fmla="*/ 370768 h 1050628"/>
                <a:gd name="connsiteX790" fmla="*/ 1062941 w 2449768"/>
                <a:gd name="connsiteY790" fmla="*/ 364692 h 1050628"/>
                <a:gd name="connsiteX791" fmla="*/ 1069017 w 2449768"/>
                <a:gd name="connsiteY791" fmla="*/ 340387 h 1050628"/>
                <a:gd name="connsiteX792" fmla="*/ 1080030 w 2449768"/>
                <a:gd name="connsiteY792" fmla="*/ 337729 h 1050628"/>
                <a:gd name="connsiteX793" fmla="*/ 1787899 w 2449768"/>
                <a:gd name="connsiteY793" fmla="*/ 331653 h 1050628"/>
                <a:gd name="connsiteX794" fmla="*/ 1801191 w 2449768"/>
                <a:gd name="connsiteY794" fmla="*/ 340387 h 1050628"/>
                <a:gd name="connsiteX795" fmla="*/ 1795115 w 2449768"/>
                <a:gd name="connsiteY795" fmla="*/ 364692 h 1050628"/>
                <a:gd name="connsiteX796" fmla="*/ 1770810 w 2449768"/>
                <a:gd name="connsiteY796" fmla="*/ 358616 h 1050628"/>
                <a:gd name="connsiteX797" fmla="*/ 1776886 w 2449768"/>
                <a:gd name="connsiteY797" fmla="*/ 334311 h 1050628"/>
                <a:gd name="connsiteX798" fmla="*/ 1787899 w 2449768"/>
                <a:gd name="connsiteY798" fmla="*/ 331653 h 1050628"/>
                <a:gd name="connsiteX799" fmla="*/ 1879040 w 2449768"/>
                <a:gd name="connsiteY799" fmla="*/ 328615 h 1050628"/>
                <a:gd name="connsiteX800" fmla="*/ 1892332 w 2449768"/>
                <a:gd name="connsiteY800" fmla="*/ 337349 h 1050628"/>
                <a:gd name="connsiteX801" fmla="*/ 1886256 w 2449768"/>
                <a:gd name="connsiteY801" fmla="*/ 361654 h 1050628"/>
                <a:gd name="connsiteX802" fmla="*/ 1861951 w 2449768"/>
                <a:gd name="connsiteY802" fmla="*/ 355578 h 1050628"/>
                <a:gd name="connsiteX803" fmla="*/ 1868027 w 2449768"/>
                <a:gd name="connsiteY803" fmla="*/ 331273 h 1050628"/>
                <a:gd name="connsiteX804" fmla="*/ 1879040 w 2449768"/>
                <a:gd name="connsiteY804" fmla="*/ 328615 h 1050628"/>
                <a:gd name="connsiteX805" fmla="*/ 1265352 w 2449768"/>
                <a:gd name="connsiteY805" fmla="*/ 325577 h 1050628"/>
                <a:gd name="connsiteX806" fmla="*/ 1278644 w 2449768"/>
                <a:gd name="connsiteY806" fmla="*/ 334311 h 1050628"/>
                <a:gd name="connsiteX807" fmla="*/ 1272568 w 2449768"/>
                <a:gd name="connsiteY807" fmla="*/ 358616 h 1050628"/>
                <a:gd name="connsiteX808" fmla="*/ 1248263 w 2449768"/>
                <a:gd name="connsiteY808" fmla="*/ 352540 h 1050628"/>
                <a:gd name="connsiteX809" fmla="*/ 1254339 w 2449768"/>
                <a:gd name="connsiteY809" fmla="*/ 328235 h 1050628"/>
                <a:gd name="connsiteX810" fmla="*/ 1265352 w 2449768"/>
                <a:gd name="connsiteY810" fmla="*/ 325577 h 1050628"/>
                <a:gd name="connsiteX811" fmla="*/ 864328 w 2449768"/>
                <a:gd name="connsiteY811" fmla="*/ 319501 h 1050628"/>
                <a:gd name="connsiteX812" fmla="*/ 877620 w 2449768"/>
                <a:gd name="connsiteY812" fmla="*/ 328235 h 1050628"/>
                <a:gd name="connsiteX813" fmla="*/ 871544 w 2449768"/>
                <a:gd name="connsiteY813" fmla="*/ 352540 h 1050628"/>
                <a:gd name="connsiteX814" fmla="*/ 847239 w 2449768"/>
                <a:gd name="connsiteY814" fmla="*/ 346464 h 1050628"/>
                <a:gd name="connsiteX815" fmla="*/ 853315 w 2449768"/>
                <a:gd name="connsiteY815" fmla="*/ 322159 h 1050628"/>
                <a:gd name="connsiteX816" fmla="*/ 864328 w 2449768"/>
                <a:gd name="connsiteY816" fmla="*/ 319501 h 1050628"/>
                <a:gd name="connsiteX817" fmla="*/ 1459788 w 2449768"/>
                <a:gd name="connsiteY817" fmla="*/ 316463 h 1050628"/>
                <a:gd name="connsiteX818" fmla="*/ 1473080 w 2449768"/>
                <a:gd name="connsiteY818" fmla="*/ 325197 h 1050628"/>
                <a:gd name="connsiteX819" fmla="*/ 1467004 w 2449768"/>
                <a:gd name="connsiteY819" fmla="*/ 349502 h 1050628"/>
                <a:gd name="connsiteX820" fmla="*/ 1442699 w 2449768"/>
                <a:gd name="connsiteY820" fmla="*/ 343426 h 1050628"/>
                <a:gd name="connsiteX821" fmla="*/ 1448775 w 2449768"/>
                <a:gd name="connsiteY821" fmla="*/ 319121 h 1050628"/>
                <a:gd name="connsiteX822" fmla="*/ 1459788 w 2449768"/>
                <a:gd name="connsiteY822" fmla="*/ 316463 h 1050628"/>
                <a:gd name="connsiteX823" fmla="*/ 1702833 w 2449768"/>
                <a:gd name="connsiteY823" fmla="*/ 310387 h 1050628"/>
                <a:gd name="connsiteX824" fmla="*/ 1716125 w 2449768"/>
                <a:gd name="connsiteY824" fmla="*/ 319121 h 1050628"/>
                <a:gd name="connsiteX825" fmla="*/ 1710049 w 2449768"/>
                <a:gd name="connsiteY825" fmla="*/ 343426 h 1050628"/>
                <a:gd name="connsiteX826" fmla="*/ 1685744 w 2449768"/>
                <a:gd name="connsiteY826" fmla="*/ 337350 h 1050628"/>
                <a:gd name="connsiteX827" fmla="*/ 1691820 w 2449768"/>
                <a:gd name="connsiteY827" fmla="*/ 313045 h 1050628"/>
                <a:gd name="connsiteX828" fmla="*/ 1702833 w 2449768"/>
                <a:gd name="connsiteY828" fmla="*/ 310387 h 1050628"/>
                <a:gd name="connsiteX829" fmla="*/ 1577893 w 2449768"/>
                <a:gd name="connsiteY829" fmla="*/ 297095 h 1050628"/>
                <a:gd name="connsiteX830" fmla="*/ 1591565 w 2449768"/>
                <a:gd name="connsiteY830" fmla="*/ 306969 h 1050628"/>
                <a:gd name="connsiteX831" fmla="*/ 1585489 w 2449768"/>
                <a:gd name="connsiteY831" fmla="*/ 331274 h 1050628"/>
                <a:gd name="connsiteX832" fmla="*/ 1561184 w 2449768"/>
                <a:gd name="connsiteY832" fmla="*/ 325198 h 1050628"/>
                <a:gd name="connsiteX833" fmla="*/ 1564222 w 2449768"/>
                <a:gd name="connsiteY833" fmla="*/ 300893 h 1050628"/>
                <a:gd name="connsiteX834" fmla="*/ 1577893 w 2449768"/>
                <a:gd name="connsiteY834" fmla="*/ 297095 h 1050628"/>
                <a:gd name="connsiteX835" fmla="*/ 955470 w 2449768"/>
                <a:gd name="connsiteY835" fmla="*/ 295196 h 1050628"/>
                <a:gd name="connsiteX836" fmla="*/ 968762 w 2449768"/>
                <a:gd name="connsiteY836" fmla="*/ 303930 h 1050628"/>
                <a:gd name="connsiteX837" fmla="*/ 962686 w 2449768"/>
                <a:gd name="connsiteY837" fmla="*/ 328235 h 1050628"/>
                <a:gd name="connsiteX838" fmla="*/ 938381 w 2449768"/>
                <a:gd name="connsiteY838" fmla="*/ 322159 h 1050628"/>
                <a:gd name="connsiteX839" fmla="*/ 944457 w 2449768"/>
                <a:gd name="connsiteY839" fmla="*/ 297854 h 1050628"/>
                <a:gd name="connsiteX840" fmla="*/ 955470 w 2449768"/>
                <a:gd name="connsiteY840" fmla="*/ 295196 h 1050628"/>
                <a:gd name="connsiteX841" fmla="*/ 1365608 w 2449768"/>
                <a:gd name="connsiteY841" fmla="*/ 283044 h 1050628"/>
                <a:gd name="connsiteX842" fmla="*/ 1378900 w 2449768"/>
                <a:gd name="connsiteY842" fmla="*/ 291778 h 1050628"/>
                <a:gd name="connsiteX843" fmla="*/ 1372824 w 2449768"/>
                <a:gd name="connsiteY843" fmla="*/ 316083 h 1050628"/>
                <a:gd name="connsiteX844" fmla="*/ 1348519 w 2449768"/>
                <a:gd name="connsiteY844" fmla="*/ 310007 h 1050628"/>
                <a:gd name="connsiteX845" fmla="*/ 1354595 w 2449768"/>
                <a:gd name="connsiteY845" fmla="*/ 285702 h 1050628"/>
                <a:gd name="connsiteX846" fmla="*/ 1365608 w 2449768"/>
                <a:gd name="connsiteY846" fmla="*/ 283044 h 1050628"/>
                <a:gd name="connsiteX847" fmla="*/ 1979296 w 2449768"/>
                <a:gd name="connsiteY847" fmla="*/ 267854 h 1050628"/>
                <a:gd name="connsiteX848" fmla="*/ 1992588 w 2449768"/>
                <a:gd name="connsiteY848" fmla="*/ 276588 h 1050628"/>
                <a:gd name="connsiteX849" fmla="*/ 1986512 w 2449768"/>
                <a:gd name="connsiteY849" fmla="*/ 300893 h 1050628"/>
                <a:gd name="connsiteX850" fmla="*/ 1962207 w 2449768"/>
                <a:gd name="connsiteY850" fmla="*/ 294817 h 1050628"/>
                <a:gd name="connsiteX851" fmla="*/ 1968283 w 2449768"/>
                <a:gd name="connsiteY851" fmla="*/ 270512 h 1050628"/>
                <a:gd name="connsiteX852" fmla="*/ 1979296 w 2449768"/>
                <a:gd name="connsiteY852" fmla="*/ 267854 h 1050628"/>
                <a:gd name="connsiteX853" fmla="*/ 1173830 w 2449768"/>
                <a:gd name="connsiteY853" fmla="*/ 266714 h 1050628"/>
                <a:gd name="connsiteX854" fmla="*/ 1187502 w 2449768"/>
                <a:gd name="connsiteY854" fmla="*/ 276588 h 1050628"/>
                <a:gd name="connsiteX855" fmla="*/ 1181425 w 2449768"/>
                <a:gd name="connsiteY855" fmla="*/ 300893 h 1050628"/>
                <a:gd name="connsiteX856" fmla="*/ 1157121 w 2449768"/>
                <a:gd name="connsiteY856" fmla="*/ 294817 h 1050628"/>
                <a:gd name="connsiteX857" fmla="*/ 1160159 w 2449768"/>
                <a:gd name="connsiteY857" fmla="*/ 270512 h 1050628"/>
                <a:gd name="connsiteX858" fmla="*/ 1173830 w 2449768"/>
                <a:gd name="connsiteY858" fmla="*/ 266714 h 1050628"/>
                <a:gd name="connsiteX859" fmla="*/ 2167656 w 2449768"/>
                <a:gd name="connsiteY859" fmla="*/ 246587 h 1050628"/>
                <a:gd name="connsiteX860" fmla="*/ 2180948 w 2449768"/>
                <a:gd name="connsiteY860" fmla="*/ 255321 h 1050628"/>
                <a:gd name="connsiteX861" fmla="*/ 2174872 w 2449768"/>
                <a:gd name="connsiteY861" fmla="*/ 279626 h 1050628"/>
                <a:gd name="connsiteX862" fmla="*/ 2150567 w 2449768"/>
                <a:gd name="connsiteY862" fmla="*/ 273550 h 1050628"/>
                <a:gd name="connsiteX863" fmla="*/ 2156643 w 2449768"/>
                <a:gd name="connsiteY863" fmla="*/ 249245 h 1050628"/>
                <a:gd name="connsiteX864" fmla="*/ 2167656 w 2449768"/>
                <a:gd name="connsiteY864" fmla="*/ 246587 h 1050628"/>
                <a:gd name="connsiteX865" fmla="*/ 2073477 w 2449768"/>
                <a:gd name="connsiteY865" fmla="*/ 240511 h 1050628"/>
                <a:gd name="connsiteX866" fmla="*/ 2086768 w 2449768"/>
                <a:gd name="connsiteY866" fmla="*/ 249245 h 1050628"/>
                <a:gd name="connsiteX867" fmla="*/ 2080692 w 2449768"/>
                <a:gd name="connsiteY867" fmla="*/ 273550 h 1050628"/>
                <a:gd name="connsiteX868" fmla="*/ 2056387 w 2449768"/>
                <a:gd name="connsiteY868" fmla="*/ 267474 h 1050628"/>
                <a:gd name="connsiteX869" fmla="*/ 2062463 w 2449768"/>
                <a:gd name="connsiteY869" fmla="*/ 243169 h 1050628"/>
                <a:gd name="connsiteX870" fmla="*/ 2073477 w 2449768"/>
                <a:gd name="connsiteY870" fmla="*/ 240511 h 1050628"/>
                <a:gd name="connsiteX871" fmla="*/ 1505359 w 2449768"/>
                <a:gd name="connsiteY871" fmla="*/ 222283 h 1050628"/>
                <a:gd name="connsiteX872" fmla="*/ 1518651 w 2449768"/>
                <a:gd name="connsiteY872" fmla="*/ 231017 h 1050628"/>
                <a:gd name="connsiteX873" fmla="*/ 1512575 w 2449768"/>
                <a:gd name="connsiteY873" fmla="*/ 255322 h 1050628"/>
                <a:gd name="connsiteX874" fmla="*/ 1488270 w 2449768"/>
                <a:gd name="connsiteY874" fmla="*/ 249246 h 1050628"/>
                <a:gd name="connsiteX875" fmla="*/ 1494346 w 2449768"/>
                <a:gd name="connsiteY875" fmla="*/ 224941 h 1050628"/>
                <a:gd name="connsiteX876" fmla="*/ 1505359 w 2449768"/>
                <a:gd name="connsiteY876" fmla="*/ 222283 h 1050628"/>
                <a:gd name="connsiteX877" fmla="*/ 1007117 w 2449768"/>
                <a:gd name="connsiteY877" fmla="*/ 222283 h 1050628"/>
                <a:gd name="connsiteX878" fmla="*/ 1020409 w 2449768"/>
                <a:gd name="connsiteY878" fmla="*/ 231017 h 1050628"/>
                <a:gd name="connsiteX879" fmla="*/ 1014333 w 2449768"/>
                <a:gd name="connsiteY879" fmla="*/ 255322 h 1050628"/>
                <a:gd name="connsiteX880" fmla="*/ 990028 w 2449768"/>
                <a:gd name="connsiteY880" fmla="*/ 249246 h 1050628"/>
                <a:gd name="connsiteX881" fmla="*/ 996104 w 2449768"/>
                <a:gd name="connsiteY881" fmla="*/ 224941 h 1050628"/>
                <a:gd name="connsiteX882" fmla="*/ 1007117 w 2449768"/>
                <a:gd name="connsiteY882" fmla="*/ 222283 h 1050628"/>
                <a:gd name="connsiteX883" fmla="*/ 1298771 w 2449768"/>
                <a:gd name="connsiteY883" fmla="*/ 210131 h 1050628"/>
                <a:gd name="connsiteX884" fmla="*/ 1312063 w 2449768"/>
                <a:gd name="connsiteY884" fmla="*/ 218865 h 1050628"/>
                <a:gd name="connsiteX885" fmla="*/ 1305987 w 2449768"/>
                <a:gd name="connsiteY885" fmla="*/ 243170 h 1050628"/>
                <a:gd name="connsiteX886" fmla="*/ 1281682 w 2449768"/>
                <a:gd name="connsiteY886" fmla="*/ 237094 h 1050628"/>
                <a:gd name="connsiteX887" fmla="*/ 1287758 w 2449768"/>
                <a:gd name="connsiteY887" fmla="*/ 212789 h 1050628"/>
                <a:gd name="connsiteX888" fmla="*/ 1298771 w 2449768"/>
                <a:gd name="connsiteY888" fmla="*/ 210131 h 1050628"/>
                <a:gd name="connsiteX889" fmla="*/ 1881700 w 2449768"/>
                <a:gd name="connsiteY889" fmla="*/ 207472 h 1050628"/>
                <a:gd name="connsiteX890" fmla="*/ 1895371 w 2449768"/>
                <a:gd name="connsiteY890" fmla="*/ 218865 h 1050628"/>
                <a:gd name="connsiteX891" fmla="*/ 1889295 w 2449768"/>
                <a:gd name="connsiteY891" fmla="*/ 243170 h 1050628"/>
                <a:gd name="connsiteX892" fmla="*/ 1864990 w 2449768"/>
                <a:gd name="connsiteY892" fmla="*/ 237094 h 1050628"/>
                <a:gd name="connsiteX893" fmla="*/ 1868028 w 2449768"/>
                <a:gd name="connsiteY893" fmla="*/ 209751 h 1050628"/>
                <a:gd name="connsiteX894" fmla="*/ 1881700 w 2449768"/>
                <a:gd name="connsiteY894" fmla="*/ 207472 h 1050628"/>
                <a:gd name="connsiteX895" fmla="*/ 1657262 w 2449768"/>
                <a:gd name="connsiteY895" fmla="*/ 207093 h 1050628"/>
                <a:gd name="connsiteX896" fmla="*/ 1670554 w 2449768"/>
                <a:gd name="connsiteY896" fmla="*/ 215827 h 1050628"/>
                <a:gd name="connsiteX897" fmla="*/ 1664478 w 2449768"/>
                <a:gd name="connsiteY897" fmla="*/ 240132 h 1050628"/>
                <a:gd name="connsiteX898" fmla="*/ 1637135 w 2449768"/>
                <a:gd name="connsiteY898" fmla="*/ 234056 h 1050628"/>
                <a:gd name="connsiteX899" fmla="*/ 1646249 w 2449768"/>
                <a:gd name="connsiteY899" fmla="*/ 209751 h 1050628"/>
                <a:gd name="connsiteX900" fmla="*/ 1657262 w 2449768"/>
                <a:gd name="connsiteY900" fmla="*/ 207093 h 1050628"/>
                <a:gd name="connsiteX901" fmla="*/ 1769671 w 2449768"/>
                <a:gd name="connsiteY901" fmla="*/ 201017 h 1050628"/>
                <a:gd name="connsiteX902" fmla="*/ 1782962 w 2449768"/>
                <a:gd name="connsiteY902" fmla="*/ 209751 h 1050628"/>
                <a:gd name="connsiteX903" fmla="*/ 1776886 w 2449768"/>
                <a:gd name="connsiteY903" fmla="*/ 234056 h 1050628"/>
                <a:gd name="connsiteX904" fmla="*/ 1752581 w 2449768"/>
                <a:gd name="connsiteY904" fmla="*/ 227980 h 1050628"/>
                <a:gd name="connsiteX905" fmla="*/ 1758657 w 2449768"/>
                <a:gd name="connsiteY905" fmla="*/ 203675 h 1050628"/>
                <a:gd name="connsiteX906" fmla="*/ 1769671 w 2449768"/>
                <a:gd name="connsiteY906" fmla="*/ 201017 h 1050628"/>
                <a:gd name="connsiteX907" fmla="*/ 1089145 w 2449768"/>
                <a:gd name="connsiteY907" fmla="*/ 197978 h 1050628"/>
                <a:gd name="connsiteX908" fmla="*/ 1102437 w 2449768"/>
                <a:gd name="connsiteY908" fmla="*/ 206712 h 1050628"/>
                <a:gd name="connsiteX909" fmla="*/ 1096361 w 2449768"/>
                <a:gd name="connsiteY909" fmla="*/ 231017 h 1050628"/>
                <a:gd name="connsiteX910" fmla="*/ 1072056 w 2449768"/>
                <a:gd name="connsiteY910" fmla="*/ 224941 h 1050628"/>
                <a:gd name="connsiteX911" fmla="*/ 1078132 w 2449768"/>
                <a:gd name="connsiteY911" fmla="*/ 200636 h 1050628"/>
                <a:gd name="connsiteX912" fmla="*/ 1089145 w 2449768"/>
                <a:gd name="connsiteY912" fmla="*/ 197978 h 1050628"/>
                <a:gd name="connsiteX913" fmla="*/ 1395989 w 2449768"/>
                <a:gd name="connsiteY913" fmla="*/ 161522 h 1050628"/>
                <a:gd name="connsiteX914" fmla="*/ 1409281 w 2449768"/>
                <a:gd name="connsiteY914" fmla="*/ 170256 h 1050628"/>
                <a:gd name="connsiteX915" fmla="*/ 1403205 w 2449768"/>
                <a:gd name="connsiteY915" fmla="*/ 194561 h 1050628"/>
                <a:gd name="connsiteX916" fmla="*/ 1378900 w 2449768"/>
                <a:gd name="connsiteY916" fmla="*/ 188485 h 1050628"/>
                <a:gd name="connsiteX917" fmla="*/ 1384976 w 2449768"/>
                <a:gd name="connsiteY917" fmla="*/ 164180 h 1050628"/>
                <a:gd name="connsiteX918" fmla="*/ 1395989 w 2449768"/>
                <a:gd name="connsiteY918" fmla="*/ 161522 h 1050628"/>
                <a:gd name="connsiteX919" fmla="*/ 1967145 w 2449768"/>
                <a:gd name="connsiteY919" fmla="*/ 140255 h 1050628"/>
                <a:gd name="connsiteX920" fmla="*/ 1980436 w 2449768"/>
                <a:gd name="connsiteY920" fmla="*/ 148989 h 1050628"/>
                <a:gd name="connsiteX921" fmla="*/ 1974360 w 2449768"/>
                <a:gd name="connsiteY921" fmla="*/ 173294 h 1050628"/>
                <a:gd name="connsiteX922" fmla="*/ 1950055 w 2449768"/>
                <a:gd name="connsiteY922" fmla="*/ 170256 h 1050628"/>
                <a:gd name="connsiteX923" fmla="*/ 1956131 w 2449768"/>
                <a:gd name="connsiteY923" fmla="*/ 142913 h 1050628"/>
                <a:gd name="connsiteX924" fmla="*/ 1967145 w 2449768"/>
                <a:gd name="connsiteY924" fmla="*/ 140255 h 1050628"/>
                <a:gd name="connsiteX925" fmla="*/ 1234971 w 2449768"/>
                <a:gd name="connsiteY925" fmla="*/ 131141 h 1050628"/>
                <a:gd name="connsiteX926" fmla="*/ 1248263 w 2449768"/>
                <a:gd name="connsiteY926" fmla="*/ 139875 h 1050628"/>
                <a:gd name="connsiteX927" fmla="*/ 1242187 w 2449768"/>
                <a:gd name="connsiteY927" fmla="*/ 164180 h 1050628"/>
                <a:gd name="connsiteX928" fmla="*/ 1217882 w 2449768"/>
                <a:gd name="connsiteY928" fmla="*/ 158104 h 1050628"/>
                <a:gd name="connsiteX929" fmla="*/ 1223958 w 2449768"/>
                <a:gd name="connsiteY929" fmla="*/ 133799 h 1050628"/>
                <a:gd name="connsiteX930" fmla="*/ 1234971 w 2449768"/>
                <a:gd name="connsiteY930" fmla="*/ 131141 h 1050628"/>
                <a:gd name="connsiteX931" fmla="*/ 1149906 w 2449768"/>
                <a:gd name="connsiteY931" fmla="*/ 131141 h 1050628"/>
                <a:gd name="connsiteX932" fmla="*/ 1163198 w 2449768"/>
                <a:gd name="connsiteY932" fmla="*/ 139875 h 1050628"/>
                <a:gd name="connsiteX933" fmla="*/ 1157122 w 2449768"/>
                <a:gd name="connsiteY933" fmla="*/ 164180 h 1050628"/>
                <a:gd name="connsiteX934" fmla="*/ 1132817 w 2449768"/>
                <a:gd name="connsiteY934" fmla="*/ 158104 h 1050628"/>
                <a:gd name="connsiteX935" fmla="*/ 1138893 w 2449768"/>
                <a:gd name="connsiteY935" fmla="*/ 133799 h 1050628"/>
                <a:gd name="connsiteX936" fmla="*/ 1149906 w 2449768"/>
                <a:gd name="connsiteY936" fmla="*/ 131141 h 1050628"/>
                <a:gd name="connsiteX937" fmla="*/ 2064362 w 2449768"/>
                <a:gd name="connsiteY937" fmla="*/ 128103 h 1050628"/>
                <a:gd name="connsiteX938" fmla="*/ 2077654 w 2449768"/>
                <a:gd name="connsiteY938" fmla="*/ 136837 h 1050628"/>
                <a:gd name="connsiteX939" fmla="*/ 2071578 w 2449768"/>
                <a:gd name="connsiteY939" fmla="*/ 161142 h 1050628"/>
                <a:gd name="connsiteX940" fmla="*/ 2047273 w 2449768"/>
                <a:gd name="connsiteY940" fmla="*/ 155066 h 1050628"/>
                <a:gd name="connsiteX941" fmla="*/ 2053349 w 2449768"/>
                <a:gd name="connsiteY941" fmla="*/ 130761 h 1050628"/>
                <a:gd name="connsiteX942" fmla="*/ 2064362 w 2449768"/>
                <a:gd name="connsiteY942" fmla="*/ 128103 h 1050628"/>
                <a:gd name="connsiteX943" fmla="*/ 1496245 w 2449768"/>
                <a:gd name="connsiteY943" fmla="*/ 120887 h 1050628"/>
                <a:gd name="connsiteX944" fmla="*/ 1509537 w 2449768"/>
                <a:gd name="connsiteY944" fmla="*/ 130761 h 1050628"/>
                <a:gd name="connsiteX945" fmla="*/ 1503461 w 2449768"/>
                <a:gd name="connsiteY945" fmla="*/ 155066 h 1050628"/>
                <a:gd name="connsiteX946" fmla="*/ 1479156 w 2449768"/>
                <a:gd name="connsiteY946" fmla="*/ 148990 h 1050628"/>
                <a:gd name="connsiteX947" fmla="*/ 1485232 w 2449768"/>
                <a:gd name="connsiteY947" fmla="*/ 124685 h 1050628"/>
                <a:gd name="connsiteX948" fmla="*/ 1496245 w 2449768"/>
                <a:gd name="connsiteY948" fmla="*/ 120887 h 1050628"/>
                <a:gd name="connsiteX949" fmla="*/ 1599539 w 2449768"/>
                <a:gd name="connsiteY949" fmla="*/ 112913 h 1050628"/>
                <a:gd name="connsiteX950" fmla="*/ 1612831 w 2449768"/>
                <a:gd name="connsiteY950" fmla="*/ 121647 h 1050628"/>
                <a:gd name="connsiteX951" fmla="*/ 1606754 w 2449768"/>
                <a:gd name="connsiteY951" fmla="*/ 145952 h 1050628"/>
                <a:gd name="connsiteX952" fmla="*/ 1582450 w 2449768"/>
                <a:gd name="connsiteY952" fmla="*/ 139876 h 1050628"/>
                <a:gd name="connsiteX953" fmla="*/ 1588526 w 2449768"/>
                <a:gd name="connsiteY953" fmla="*/ 115571 h 1050628"/>
                <a:gd name="connsiteX954" fmla="*/ 1599539 w 2449768"/>
                <a:gd name="connsiteY954" fmla="*/ 112913 h 1050628"/>
                <a:gd name="connsiteX955" fmla="*/ 1836508 w 2449768"/>
                <a:gd name="connsiteY955" fmla="*/ 109875 h 1050628"/>
                <a:gd name="connsiteX956" fmla="*/ 1849800 w 2449768"/>
                <a:gd name="connsiteY956" fmla="*/ 118609 h 1050628"/>
                <a:gd name="connsiteX957" fmla="*/ 1843724 w 2449768"/>
                <a:gd name="connsiteY957" fmla="*/ 142914 h 1050628"/>
                <a:gd name="connsiteX958" fmla="*/ 1819419 w 2449768"/>
                <a:gd name="connsiteY958" fmla="*/ 136838 h 1050628"/>
                <a:gd name="connsiteX959" fmla="*/ 1825495 w 2449768"/>
                <a:gd name="connsiteY959" fmla="*/ 112533 h 1050628"/>
                <a:gd name="connsiteX960" fmla="*/ 1836508 w 2449768"/>
                <a:gd name="connsiteY960" fmla="*/ 109875 h 1050628"/>
                <a:gd name="connsiteX961" fmla="*/ 1708529 w 2449768"/>
                <a:gd name="connsiteY961" fmla="*/ 106837 h 1050628"/>
                <a:gd name="connsiteX962" fmla="*/ 1722201 w 2449768"/>
                <a:gd name="connsiteY962" fmla="*/ 115571 h 1050628"/>
                <a:gd name="connsiteX963" fmla="*/ 1716124 w 2449768"/>
                <a:gd name="connsiteY963" fmla="*/ 139876 h 1050628"/>
                <a:gd name="connsiteX964" fmla="*/ 1691820 w 2449768"/>
                <a:gd name="connsiteY964" fmla="*/ 133800 h 1050628"/>
                <a:gd name="connsiteX965" fmla="*/ 1694858 w 2449768"/>
                <a:gd name="connsiteY965" fmla="*/ 109495 h 1050628"/>
                <a:gd name="connsiteX966" fmla="*/ 1708529 w 2449768"/>
                <a:gd name="connsiteY966" fmla="*/ 106837 h 1050628"/>
                <a:gd name="connsiteX967" fmla="*/ 1301429 w 2449768"/>
                <a:gd name="connsiteY967" fmla="*/ 60126 h 1050628"/>
                <a:gd name="connsiteX968" fmla="*/ 1315101 w 2449768"/>
                <a:gd name="connsiteY968" fmla="*/ 70000 h 1050628"/>
                <a:gd name="connsiteX969" fmla="*/ 1309024 w 2449768"/>
                <a:gd name="connsiteY969" fmla="*/ 94305 h 1050628"/>
                <a:gd name="connsiteX970" fmla="*/ 1284720 w 2449768"/>
                <a:gd name="connsiteY970" fmla="*/ 88229 h 1050628"/>
                <a:gd name="connsiteX971" fmla="*/ 1287758 w 2449768"/>
                <a:gd name="connsiteY971" fmla="*/ 63924 h 1050628"/>
                <a:gd name="connsiteX972" fmla="*/ 1301429 w 2449768"/>
                <a:gd name="connsiteY972" fmla="*/ 60126 h 1050628"/>
                <a:gd name="connsiteX973" fmla="*/ 1930687 w 2449768"/>
                <a:gd name="connsiteY973" fmla="*/ 49113 h 1050628"/>
                <a:gd name="connsiteX974" fmla="*/ 1943979 w 2449768"/>
                <a:gd name="connsiteY974" fmla="*/ 57847 h 1050628"/>
                <a:gd name="connsiteX975" fmla="*/ 1937903 w 2449768"/>
                <a:gd name="connsiteY975" fmla="*/ 82152 h 1050628"/>
                <a:gd name="connsiteX976" fmla="*/ 1913598 w 2449768"/>
                <a:gd name="connsiteY976" fmla="*/ 76076 h 1050628"/>
                <a:gd name="connsiteX977" fmla="*/ 1919674 w 2449768"/>
                <a:gd name="connsiteY977" fmla="*/ 51771 h 1050628"/>
                <a:gd name="connsiteX978" fmla="*/ 1930687 w 2449768"/>
                <a:gd name="connsiteY978" fmla="*/ 49113 h 1050628"/>
                <a:gd name="connsiteX979" fmla="*/ 1402065 w 2449768"/>
                <a:gd name="connsiteY979" fmla="*/ 43037 h 1050628"/>
                <a:gd name="connsiteX980" fmla="*/ 1415357 w 2449768"/>
                <a:gd name="connsiteY980" fmla="*/ 51771 h 1050628"/>
                <a:gd name="connsiteX981" fmla="*/ 1409281 w 2449768"/>
                <a:gd name="connsiteY981" fmla="*/ 76076 h 1050628"/>
                <a:gd name="connsiteX982" fmla="*/ 1384976 w 2449768"/>
                <a:gd name="connsiteY982" fmla="*/ 70000 h 1050628"/>
                <a:gd name="connsiteX983" fmla="*/ 1391052 w 2449768"/>
                <a:gd name="connsiteY983" fmla="*/ 45695 h 1050628"/>
                <a:gd name="connsiteX984" fmla="*/ 1402065 w 2449768"/>
                <a:gd name="connsiteY984" fmla="*/ 43037 h 1050628"/>
                <a:gd name="connsiteX985" fmla="*/ 1806127 w 2449768"/>
                <a:gd name="connsiteY985" fmla="*/ 15695 h 1050628"/>
                <a:gd name="connsiteX986" fmla="*/ 1819419 w 2449768"/>
                <a:gd name="connsiteY986" fmla="*/ 24429 h 1050628"/>
                <a:gd name="connsiteX987" fmla="*/ 1813343 w 2449768"/>
                <a:gd name="connsiteY987" fmla="*/ 48734 h 1050628"/>
                <a:gd name="connsiteX988" fmla="*/ 1789038 w 2449768"/>
                <a:gd name="connsiteY988" fmla="*/ 42658 h 1050628"/>
                <a:gd name="connsiteX989" fmla="*/ 1795114 w 2449768"/>
                <a:gd name="connsiteY989" fmla="*/ 18353 h 1050628"/>
                <a:gd name="connsiteX990" fmla="*/ 1806127 w 2449768"/>
                <a:gd name="connsiteY990" fmla="*/ 15695 h 1050628"/>
                <a:gd name="connsiteX991" fmla="*/ 1499283 w 2449768"/>
                <a:gd name="connsiteY991" fmla="*/ 9619 h 1050628"/>
                <a:gd name="connsiteX992" fmla="*/ 1512575 w 2449768"/>
                <a:gd name="connsiteY992" fmla="*/ 18353 h 1050628"/>
                <a:gd name="connsiteX993" fmla="*/ 1506499 w 2449768"/>
                <a:gd name="connsiteY993" fmla="*/ 45696 h 1050628"/>
                <a:gd name="connsiteX994" fmla="*/ 1482194 w 2449768"/>
                <a:gd name="connsiteY994" fmla="*/ 39620 h 1050628"/>
                <a:gd name="connsiteX995" fmla="*/ 1488270 w 2449768"/>
                <a:gd name="connsiteY995" fmla="*/ 12277 h 1050628"/>
                <a:gd name="connsiteX996" fmla="*/ 1499283 w 2449768"/>
                <a:gd name="connsiteY996" fmla="*/ 9619 h 1050628"/>
                <a:gd name="connsiteX997" fmla="*/ 1699795 w 2449768"/>
                <a:gd name="connsiteY997" fmla="*/ 3543 h 1050628"/>
                <a:gd name="connsiteX998" fmla="*/ 1713087 w 2449768"/>
                <a:gd name="connsiteY998" fmla="*/ 12277 h 1050628"/>
                <a:gd name="connsiteX999" fmla="*/ 1707011 w 2449768"/>
                <a:gd name="connsiteY999" fmla="*/ 36582 h 1050628"/>
                <a:gd name="connsiteX1000" fmla="*/ 1682706 w 2449768"/>
                <a:gd name="connsiteY1000" fmla="*/ 30506 h 1050628"/>
                <a:gd name="connsiteX1001" fmla="*/ 1688782 w 2449768"/>
                <a:gd name="connsiteY1001" fmla="*/ 6201 h 1050628"/>
                <a:gd name="connsiteX1002" fmla="*/ 1699795 w 2449768"/>
                <a:gd name="connsiteY1002" fmla="*/ 3543 h 1050628"/>
                <a:gd name="connsiteX1003" fmla="*/ 1599539 w 2449768"/>
                <a:gd name="connsiteY1003" fmla="*/ 504 h 1050628"/>
                <a:gd name="connsiteX1004" fmla="*/ 1612831 w 2449768"/>
                <a:gd name="connsiteY1004" fmla="*/ 9238 h 1050628"/>
                <a:gd name="connsiteX1005" fmla="*/ 1606754 w 2449768"/>
                <a:gd name="connsiteY1005" fmla="*/ 33543 h 1050628"/>
                <a:gd name="connsiteX1006" fmla="*/ 1582450 w 2449768"/>
                <a:gd name="connsiteY1006" fmla="*/ 27467 h 1050628"/>
                <a:gd name="connsiteX1007" fmla="*/ 1588526 w 2449768"/>
                <a:gd name="connsiteY1007" fmla="*/ 3162 h 1050628"/>
                <a:gd name="connsiteX1008" fmla="*/ 1599539 w 2449768"/>
                <a:gd name="connsiteY1008" fmla="*/ 504 h 105062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Lst>
              <a:rect l="l" t="t" r="r" b="b"/>
              <a:pathLst>
                <a:path w="2449768" h="1050628">
                  <a:moveTo>
                    <a:pt x="1553968" y="1045598"/>
                  </a:moveTo>
                  <a:lnTo>
                    <a:pt x="1561623" y="1050628"/>
                  </a:lnTo>
                  <a:lnTo>
                    <a:pt x="1540857" y="1050628"/>
                  </a:lnTo>
                  <a:lnTo>
                    <a:pt x="1542955" y="1048256"/>
                  </a:lnTo>
                  <a:cubicBezTo>
                    <a:pt x="1545993" y="1045218"/>
                    <a:pt x="1549791" y="1044458"/>
                    <a:pt x="1553968" y="1045598"/>
                  </a:cubicBezTo>
                  <a:close/>
                  <a:moveTo>
                    <a:pt x="490647" y="1036483"/>
                  </a:moveTo>
                  <a:cubicBezTo>
                    <a:pt x="494825" y="1037622"/>
                    <a:pt x="499382" y="1040660"/>
                    <a:pt x="503939" y="1045217"/>
                  </a:cubicBezTo>
                  <a:lnTo>
                    <a:pt x="505485" y="1050628"/>
                  </a:lnTo>
                  <a:lnTo>
                    <a:pt x="470645" y="1050628"/>
                  </a:lnTo>
                  <a:lnTo>
                    <a:pt x="469761" y="1046736"/>
                  </a:lnTo>
                  <a:cubicBezTo>
                    <a:pt x="470520" y="1042939"/>
                    <a:pt x="473558" y="1040660"/>
                    <a:pt x="479634" y="1039141"/>
                  </a:cubicBezTo>
                  <a:cubicBezTo>
                    <a:pt x="482672" y="1036103"/>
                    <a:pt x="486470" y="1035343"/>
                    <a:pt x="490647" y="1036483"/>
                  </a:cubicBezTo>
                  <a:close/>
                  <a:moveTo>
                    <a:pt x="326591" y="1030407"/>
                  </a:moveTo>
                  <a:cubicBezTo>
                    <a:pt x="330769" y="1031546"/>
                    <a:pt x="335326" y="1034584"/>
                    <a:pt x="339883" y="1039141"/>
                  </a:cubicBezTo>
                  <a:lnTo>
                    <a:pt x="341999" y="1050628"/>
                  </a:lnTo>
                  <a:lnTo>
                    <a:pt x="308260" y="1050628"/>
                  </a:lnTo>
                  <a:lnTo>
                    <a:pt x="306844" y="1042939"/>
                  </a:lnTo>
                  <a:cubicBezTo>
                    <a:pt x="307983" y="1039141"/>
                    <a:pt x="311021" y="1036103"/>
                    <a:pt x="315578" y="1033065"/>
                  </a:cubicBezTo>
                  <a:cubicBezTo>
                    <a:pt x="318616" y="1030027"/>
                    <a:pt x="322414" y="1029267"/>
                    <a:pt x="326591" y="1030407"/>
                  </a:cubicBezTo>
                  <a:close/>
                  <a:moveTo>
                    <a:pt x="20886" y="1026229"/>
                  </a:moveTo>
                  <a:cubicBezTo>
                    <a:pt x="24684" y="1026989"/>
                    <a:pt x="28482" y="1030027"/>
                    <a:pt x="33039" y="1036103"/>
                  </a:cubicBezTo>
                  <a:cubicBezTo>
                    <a:pt x="37596" y="1040660"/>
                    <a:pt x="38356" y="1045218"/>
                    <a:pt x="36837" y="1049395"/>
                  </a:cubicBezTo>
                  <a:lnTo>
                    <a:pt x="35731" y="1050628"/>
                  </a:lnTo>
                  <a:lnTo>
                    <a:pt x="1976" y="1050628"/>
                  </a:lnTo>
                  <a:lnTo>
                    <a:pt x="0" y="1039901"/>
                  </a:lnTo>
                  <a:cubicBezTo>
                    <a:pt x="1139" y="1036103"/>
                    <a:pt x="4177" y="1033065"/>
                    <a:pt x="8734" y="1030027"/>
                  </a:cubicBezTo>
                  <a:cubicBezTo>
                    <a:pt x="13291" y="1026989"/>
                    <a:pt x="17089" y="1025470"/>
                    <a:pt x="20886" y="1026229"/>
                  </a:cubicBezTo>
                  <a:close/>
                  <a:moveTo>
                    <a:pt x="2100819" y="1024331"/>
                  </a:moveTo>
                  <a:cubicBezTo>
                    <a:pt x="2104997" y="1025470"/>
                    <a:pt x="2109554" y="1028508"/>
                    <a:pt x="2114111" y="1033065"/>
                  </a:cubicBezTo>
                  <a:cubicBezTo>
                    <a:pt x="2118668" y="1037622"/>
                    <a:pt x="2119428" y="1042180"/>
                    <a:pt x="2117909" y="1046357"/>
                  </a:cubicBezTo>
                  <a:lnTo>
                    <a:pt x="2114079" y="1050628"/>
                  </a:lnTo>
                  <a:lnTo>
                    <a:pt x="2083616" y="1050628"/>
                  </a:lnTo>
                  <a:lnTo>
                    <a:pt x="2081072" y="1035724"/>
                  </a:lnTo>
                  <a:cubicBezTo>
                    <a:pt x="2082211" y="1031546"/>
                    <a:pt x="2085249" y="1028508"/>
                    <a:pt x="2089806" y="1026989"/>
                  </a:cubicBezTo>
                  <a:cubicBezTo>
                    <a:pt x="2092844" y="1023951"/>
                    <a:pt x="2096642" y="1023191"/>
                    <a:pt x="2100819" y="1024331"/>
                  </a:cubicBezTo>
                  <a:close/>
                  <a:moveTo>
                    <a:pt x="1192439" y="1024331"/>
                  </a:moveTo>
                  <a:cubicBezTo>
                    <a:pt x="1196617" y="1025470"/>
                    <a:pt x="1201174" y="1028508"/>
                    <a:pt x="1205731" y="1033065"/>
                  </a:cubicBezTo>
                  <a:cubicBezTo>
                    <a:pt x="1210288" y="1037622"/>
                    <a:pt x="1211048" y="1042180"/>
                    <a:pt x="1209529" y="1046357"/>
                  </a:cubicBezTo>
                  <a:lnTo>
                    <a:pt x="1205699" y="1050628"/>
                  </a:lnTo>
                  <a:lnTo>
                    <a:pt x="1175227" y="1050628"/>
                  </a:lnTo>
                  <a:lnTo>
                    <a:pt x="1172692" y="1036863"/>
                  </a:lnTo>
                  <a:cubicBezTo>
                    <a:pt x="1173831" y="1033065"/>
                    <a:pt x="1176869" y="1030027"/>
                    <a:pt x="1181426" y="1026989"/>
                  </a:cubicBezTo>
                  <a:cubicBezTo>
                    <a:pt x="1184464" y="1023951"/>
                    <a:pt x="1188262" y="1023191"/>
                    <a:pt x="1192439" y="1024331"/>
                  </a:cubicBezTo>
                  <a:close/>
                  <a:moveTo>
                    <a:pt x="788376" y="1024331"/>
                  </a:moveTo>
                  <a:cubicBezTo>
                    <a:pt x="792554" y="1025470"/>
                    <a:pt x="797111" y="1028508"/>
                    <a:pt x="801668" y="1033065"/>
                  </a:cubicBezTo>
                  <a:cubicBezTo>
                    <a:pt x="806225" y="1037622"/>
                    <a:pt x="806985" y="1042180"/>
                    <a:pt x="805466" y="1046357"/>
                  </a:cubicBezTo>
                  <a:lnTo>
                    <a:pt x="801636" y="1050628"/>
                  </a:lnTo>
                  <a:lnTo>
                    <a:pt x="771181" y="1050628"/>
                  </a:lnTo>
                  <a:lnTo>
                    <a:pt x="768629" y="1034584"/>
                  </a:lnTo>
                  <a:cubicBezTo>
                    <a:pt x="769768" y="1030787"/>
                    <a:pt x="772806" y="1028508"/>
                    <a:pt x="777363" y="1026989"/>
                  </a:cubicBezTo>
                  <a:cubicBezTo>
                    <a:pt x="780401" y="1023951"/>
                    <a:pt x="784199" y="1023191"/>
                    <a:pt x="788376" y="1024331"/>
                  </a:cubicBezTo>
                  <a:close/>
                  <a:moveTo>
                    <a:pt x="138231" y="1024331"/>
                  </a:moveTo>
                  <a:cubicBezTo>
                    <a:pt x="142409" y="1025470"/>
                    <a:pt x="146966" y="1028508"/>
                    <a:pt x="151523" y="1033065"/>
                  </a:cubicBezTo>
                  <a:cubicBezTo>
                    <a:pt x="156080" y="1037622"/>
                    <a:pt x="156080" y="1042939"/>
                    <a:pt x="154181" y="1047496"/>
                  </a:cubicBezTo>
                  <a:lnTo>
                    <a:pt x="151411" y="1050628"/>
                  </a:lnTo>
                  <a:lnTo>
                    <a:pt x="121019" y="1050628"/>
                  </a:lnTo>
                  <a:lnTo>
                    <a:pt x="118484" y="1036863"/>
                  </a:lnTo>
                  <a:cubicBezTo>
                    <a:pt x="119623" y="1033065"/>
                    <a:pt x="122661" y="1030027"/>
                    <a:pt x="127218" y="1026989"/>
                  </a:cubicBezTo>
                  <a:cubicBezTo>
                    <a:pt x="130256" y="1023951"/>
                    <a:pt x="134054" y="1023191"/>
                    <a:pt x="138231" y="1024331"/>
                  </a:cubicBezTo>
                  <a:close/>
                  <a:moveTo>
                    <a:pt x="894709" y="1021293"/>
                  </a:moveTo>
                  <a:cubicBezTo>
                    <a:pt x="898887" y="1022432"/>
                    <a:pt x="903444" y="1025470"/>
                    <a:pt x="908001" y="1030027"/>
                  </a:cubicBezTo>
                  <a:cubicBezTo>
                    <a:pt x="912558" y="1034584"/>
                    <a:pt x="913318" y="1039142"/>
                    <a:pt x="911799" y="1043319"/>
                  </a:cubicBezTo>
                  <a:lnTo>
                    <a:pt x="905246" y="1050628"/>
                  </a:lnTo>
                  <a:lnTo>
                    <a:pt x="880920" y="1050628"/>
                  </a:lnTo>
                  <a:lnTo>
                    <a:pt x="877620" y="1048256"/>
                  </a:lnTo>
                  <a:cubicBezTo>
                    <a:pt x="871544" y="1033065"/>
                    <a:pt x="871544" y="1026989"/>
                    <a:pt x="883696" y="1023951"/>
                  </a:cubicBezTo>
                  <a:cubicBezTo>
                    <a:pt x="886734" y="1020913"/>
                    <a:pt x="890532" y="1020153"/>
                    <a:pt x="894709" y="1021293"/>
                  </a:cubicBezTo>
                  <a:close/>
                  <a:moveTo>
                    <a:pt x="694197" y="1021293"/>
                  </a:moveTo>
                  <a:cubicBezTo>
                    <a:pt x="698374" y="1022432"/>
                    <a:pt x="702931" y="1025470"/>
                    <a:pt x="707488" y="1030027"/>
                  </a:cubicBezTo>
                  <a:cubicBezTo>
                    <a:pt x="712046" y="1034584"/>
                    <a:pt x="712805" y="1039142"/>
                    <a:pt x="711286" y="1043319"/>
                  </a:cubicBezTo>
                  <a:lnTo>
                    <a:pt x="704733" y="1050628"/>
                  </a:lnTo>
                  <a:lnTo>
                    <a:pt x="680408" y="1050628"/>
                  </a:lnTo>
                  <a:lnTo>
                    <a:pt x="677108" y="1048256"/>
                  </a:lnTo>
                  <a:cubicBezTo>
                    <a:pt x="671032" y="1036103"/>
                    <a:pt x="677108" y="1030027"/>
                    <a:pt x="683184" y="1023951"/>
                  </a:cubicBezTo>
                  <a:cubicBezTo>
                    <a:pt x="686222" y="1020913"/>
                    <a:pt x="690020" y="1020153"/>
                    <a:pt x="694197" y="1021293"/>
                  </a:cubicBezTo>
                  <a:close/>
                  <a:moveTo>
                    <a:pt x="596979" y="1021293"/>
                  </a:moveTo>
                  <a:cubicBezTo>
                    <a:pt x="601157" y="1022432"/>
                    <a:pt x="605714" y="1025470"/>
                    <a:pt x="610271" y="1030027"/>
                  </a:cubicBezTo>
                  <a:cubicBezTo>
                    <a:pt x="614828" y="1034584"/>
                    <a:pt x="615588" y="1039142"/>
                    <a:pt x="614069" y="1043319"/>
                  </a:cubicBezTo>
                  <a:lnTo>
                    <a:pt x="607516" y="1050628"/>
                  </a:lnTo>
                  <a:lnTo>
                    <a:pt x="583190" y="1050628"/>
                  </a:lnTo>
                  <a:lnTo>
                    <a:pt x="579890" y="1048256"/>
                  </a:lnTo>
                  <a:cubicBezTo>
                    <a:pt x="573814" y="1033065"/>
                    <a:pt x="576852" y="1026989"/>
                    <a:pt x="585966" y="1023951"/>
                  </a:cubicBezTo>
                  <a:cubicBezTo>
                    <a:pt x="589004" y="1020913"/>
                    <a:pt x="592802" y="1020153"/>
                    <a:pt x="596979" y="1021293"/>
                  </a:cubicBezTo>
                  <a:close/>
                  <a:moveTo>
                    <a:pt x="1086106" y="1015217"/>
                  </a:moveTo>
                  <a:cubicBezTo>
                    <a:pt x="1090284" y="1016356"/>
                    <a:pt x="1094841" y="1019394"/>
                    <a:pt x="1099398" y="1023951"/>
                  </a:cubicBezTo>
                  <a:cubicBezTo>
                    <a:pt x="1108512" y="1033065"/>
                    <a:pt x="1099398" y="1045218"/>
                    <a:pt x="1093322" y="1048256"/>
                  </a:cubicBezTo>
                  <a:lnTo>
                    <a:pt x="1082478" y="1050628"/>
                  </a:lnTo>
                  <a:lnTo>
                    <a:pt x="1080771" y="1050628"/>
                  </a:lnTo>
                  <a:lnTo>
                    <a:pt x="1069017" y="1042180"/>
                  </a:lnTo>
                  <a:cubicBezTo>
                    <a:pt x="1062941" y="1030027"/>
                    <a:pt x="1065979" y="1023951"/>
                    <a:pt x="1075093" y="1017875"/>
                  </a:cubicBezTo>
                  <a:cubicBezTo>
                    <a:pt x="1078131" y="1014837"/>
                    <a:pt x="1081929" y="1014077"/>
                    <a:pt x="1086106" y="1015217"/>
                  </a:cubicBezTo>
                  <a:close/>
                  <a:moveTo>
                    <a:pt x="1313961" y="1009141"/>
                  </a:moveTo>
                  <a:cubicBezTo>
                    <a:pt x="1318139" y="1010280"/>
                    <a:pt x="1322696" y="1013318"/>
                    <a:pt x="1327253" y="1017875"/>
                  </a:cubicBezTo>
                  <a:cubicBezTo>
                    <a:pt x="1336367" y="1026989"/>
                    <a:pt x="1327253" y="1039142"/>
                    <a:pt x="1321177" y="1042180"/>
                  </a:cubicBezTo>
                  <a:cubicBezTo>
                    <a:pt x="1315101" y="1045218"/>
                    <a:pt x="1302948" y="1048256"/>
                    <a:pt x="1296872" y="1036104"/>
                  </a:cubicBezTo>
                  <a:cubicBezTo>
                    <a:pt x="1290796" y="1023951"/>
                    <a:pt x="1293834" y="1017875"/>
                    <a:pt x="1302948" y="1011799"/>
                  </a:cubicBezTo>
                  <a:cubicBezTo>
                    <a:pt x="1305986" y="1008761"/>
                    <a:pt x="1309784" y="1008001"/>
                    <a:pt x="1313961" y="1009141"/>
                  </a:cubicBezTo>
                  <a:close/>
                  <a:moveTo>
                    <a:pt x="2337788" y="996989"/>
                  </a:moveTo>
                  <a:cubicBezTo>
                    <a:pt x="2341966" y="998128"/>
                    <a:pt x="2346523" y="1001166"/>
                    <a:pt x="2351080" y="1005723"/>
                  </a:cubicBezTo>
                  <a:cubicBezTo>
                    <a:pt x="2360194" y="1014837"/>
                    <a:pt x="2354118" y="1023952"/>
                    <a:pt x="2345004" y="1030028"/>
                  </a:cubicBezTo>
                  <a:cubicBezTo>
                    <a:pt x="2338927" y="1033066"/>
                    <a:pt x="2326775" y="1036104"/>
                    <a:pt x="2320699" y="1023952"/>
                  </a:cubicBezTo>
                  <a:cubicBezTo>
                    <a:pt x="2314623" y="1008761"/>
                    <a:pt x="2317661" y="1002685"/>
                    <a:pt x="2326775" y="999647"/>
                  </a:cubicBezTo>
                  <a:cubicBezTo>
                    <a:pt x="2329813" y="996609"/>
                    <a:pt x="2333611" y="995849"/>
                    <a:pt x="2337788" y="996989"/>
                  </a:cubicBezTo>
                  <a:close/>
                  <a:moveTo>
                    <a:pt x="1429407" y="990912"/>
                  </a:moveTo>
                  <a:cubicBezTo>
                    <a:pt x="1433585" y="992051"/>
                    <a:pt x="1438142" y="995089"/>
                    <a:pt x="1442699" y="999646"/>
                  </a:cubicBezTo>
                  <a:cubicBezTo>
                    <a:pt x="1451813" y="1008760"/>
                    <a:pt x="1445737" y="1017875"/>
                    <a:pt x="1436623" y="1023951"/>
                  </a:cubicBezTo>
                  <a:cubicBezTo>
                    <a:pt x="1430547" y="1026989"/>
                    <a:pt x="1418394" y="1030027"/>
                    <a:pt x="1412318" y="1017875"/>
                  </a:cubicBezTo>
                  <a:cubicBezTo>
                    <a:pt x="1406242" y="1005722"/>
                    <a:pt x="1409280" y="996608"/>
                    <a:pt x="1418394" y="993570"/>
                  </a:cubicBezTo>
                  <a:cubicBezTo>
                    <a:pt x="1421432" y="990532"/>
                    <a:pt x="1425230" y="989772"/>
                    <a:pt x="1429407" y="990912"/>
                  </a:cubicBezTo>
                  <a:close/>
                  <a:moveTo>
                    <a:pt x="1672452" y="987874"/>
                  </a:moveTo>
                  <a:cubicBezTo>
                    <a:pt x="1676630" y="989013"/>
                    <a:pt x="1681187" y="992051"/>
                    <a:pt x="1685744" y="996608"/>
                  </a:cubicBezTo>
                  <a:cubicBezTo>
                    <a:pt x="1694858" y="1005722"/>
                    <a:pt x="1688782" y="1014837"/>
                    <a:pt x="1679668" y="1020913"/>
                  </a:cubicBezTo>
                  <a:cubicBezTo>
                    <a:pt x="1673592" y="1023951"/>
                    <a:pt x="1661439" y="1026989"/>
                    <a:pt x="1655363" y="1014837"/>
                  </a:cubicBezTo>
                  <a:cubicBezTo>
                    <a:pt x="1649287" y="1002684"/>
                    <a:pt x="1649287" y="993570"/>
                    <a:pt x="1661439" y="990532"/>
                  </a:cubicBezTo>
                  <a:cubicBezTo>
                    <a:pt x="1664477" y="987494"/>
                    <a:pt x="1668275" y="986734"/>
                    <a:pt x="1672452" y="987874"/>
                  </a:cubicBezTo>
                  <a:close/>
                  <a:moveTo>
                    <a:pt x="1803089" y="975722"/>
                  </a:moveTo>
                  <a:cubicBezTo>
                    <a:pt x="1807266" y="976861"/>
                    <a:pt x="1811824" y="979899"/>
                    <a:pt x="1816381" y="984456"/>
                  </a:cubicBezTo>
                  <a:cubicBezTo>
                    <a:pt x="1825495" y="993570"/>
                    <a:pt x="1819419" y="1002685"/>
                    <a:pt x="1810305" y="1008761"/>
                  </a:cubicBezTo>
                  <a:cubicBezTo>
                    <a:pt x="1804228" y="1011799"/>
                    <a:pt x="1792076" y="1014837"/>
                    <a:pt x="1786000" y="1002685"/>
                  </a:cubicBezTo>
                  <a:cubicBezTo>
                    <a:pt x="1779924" y="987494"/>
                    <a:pt x="1782962" y="981418"/>
                    <a:pt x="1792076" y="978380"/>
                  </a:cubicBezTo>
                  <a:cubicBezTo>
                    <a:pt x="1795114" y="975342"/>
                    <a:pt x="1798912" y="974582"/>
                    <a:pt x="1803089" y="975722"/>
                  </a:cubicBezTo>
                  <a:close/>
                  <a:moveTo>
                    <a:pt x="2030944" y="969646"/>
                  </a:moveTo>
                  <a:cubicBezTo>
                    <a:pt x="2035121" y="970785"/>
                    <a:pt x="2039679" y="973823"/>
                    <a:pt x="2044236" y="978380"/>
                  </a:cubicBezTo>
                  <a:cubicBezTo>
                    <a:pt x="2053350" y="987494"/>
                    <a:pt x="2047274" y="996609"/>
                    <a:pt x="2038160" y="1002685"/>
                  </a:cubicBezTo>
                  <a:cubicBezTo>
                    <a:pt x="2032083" y="1005723"/>
                    <a:pt x="2019931" y="1008761"/>
                    <a:pt x="2013855" y="996609"/>
                  </a:cubicBezTo>
                  <a:cubicBezTo>
                    <a:pt x="2007779" y="981418"/>
                    <a:pt x="2010817" y="975342"/>
                    <a:pt x="2019931" y="972304"/>
                  </a:cubicBezTo>
                  <a:cubicBezTo>
                    <a:pt x="2022969" y="969266"/>
                    <a:pt x="2026767" y="968506"/>
                    <a:pt x="2030944" y="969646"/>
                  </a:cubicBezTo>
                  <a:close/>
                  <a:moveTo>
                    <a:pt x="405581" y="966608"/>
                  </a:moveTo>
                  <a:cubicBezTo>
                    <a:pt x="409759" y="967747"/>
                    <a:pt x="414316" y="970785"/>
                    <a:pt x="418873" y="975342"/>
                  </a:cubicBezTo>
                  <a:cubicBezTo>
                    <a:pt x="427987" y="984456"/>
                    <a:pt x="418873" y="996609"/>
                    <a:pt x="412797" y="999647"/>
                  </a:cubicBezTo>
                  <a:cubicBezTo>
                    <a:pt x="406721" y="1002685"/>
                    <a:pt x="394568" y="1005723"/>
                    <a:pt x="388492" y="993571"/>
                  </a:cubicBezTo>
                  <a:cubicBezTo>
                    <a:pt x="382416" y="978380"/>
                    <a:pt x="385454" y="972304"/>
                    <a:pt x="394568" y="969266"/>
                  </a:cubicBezTo>
                  <a:cubicBezTo>
                    <a:pt x="397606" y="966228"/>
                    <a:pt x="401404" y="965468"/>
                    <a:pt x="405581" y="966608"/>
                  </a:cubicBezTo>
                  <a:close/>
                  <a:moveTo>
                    <a:pt x="2225380" y="957494"/>
                  </a:moveTo>
                  <a:cubicBezTo>
                    <a:pt x="2229557" y="958633"/>
                    <a:pt x="2234114" y="961671"/>
                    <a:pt x="2238671" y="966228"/>
                  </a:cubicBezTo>
                  <a:cubicBezTo>
                    <a:pt x="2247785" y="975342"/>
                    <a:pt x="2241709" y="984457"/>
                    <a:pt x="2232595" y="990533"/>
                  </a:cubicBezTo>
                  <a:cubicBezTo>
                    <a:pt x="2226519" y="993571"/>
                    <a:pt x="2214366" y="996609"/>
                    <a:pt x="2208290" y="984457"/>
                  </a:cubicBezTo>
                  <a:cubicBezTo>
                    <a:pt x="2202214" y="969266"/>
                    <a:pt x="2202214" y="963190"/>
                    <a:pt x="2214366" y="960152"/>
                  </a:cubicBezTo>
                  <a:cubicBezTo>
                    <a:pt x="2217405" y="957114"/>
                    <a:pt x="2221202" y="956354"/>
                    <a:pt x="2225380" y="957494"/>
                  </a:cubicBezTo>
                  <a:close/>
                  <a:moveTo>
                    <a:pt x="1927649" y="954456"/>
                  </a:moveTo>
                  <a:cubicBezTo>
                    <a:pt x="1931827" y="955595"/>
                    <a:pt x="1936384" y="958633"/>
                    <a:pt x="1940941" y="963190"/>
                  </a:cubicBezTo>
                  <a:cubicBezTo>
                    <a:pt x="1950055" y="972304"/>
                    <a:pt x="1940941" y="984457"/>
                    <a:pt x="1934865" y="987495"/>
                  </a:cubicBezTo>
                  <a:cubicBezTo>
                    <a:pt x="1928788" y="990533"/>
                    <a:pt x="1916636" y="993571"/>
                    <a:pt x="1910560" y="981419"/>
                  </a:cubicBezTo>
                  <a:cubicBezTo>
                    <a:pt x="1904484" y="969266"/>
                    <a:pt x="1907522" y="963190"/>
                    <a:pt x="1916636" y="957114"/>
                  </a:cubicBezTo>
                  <a:cubicBezTo>
                    <a:pt x="1919674" y="954076"/>
                    <a:pt x="1923472" y="953316"/>
                    <a:pt x="1927649" y="954456"/>
                  </a:cubicBezTo>
                  <a:close/>
                  <a:moveTo>
                    <a:pt x="244564" y="954456"/>
                  </a:moveTo>
                  <a:cubicBezTo>
                    <a:pt x="248742" y="955595"/>
                    <a:pt x="253299" y="958633"/>
                    <a:pt x="257856" y="963190"/>
                  </a:cubicBezTo>
                  <a:cubicBezTo>
                    <a:pt x="266970" y="972304"/>
                    <a:pt x="257856" y="984457"/>
                    <a:pt x="251780" y="987495"/>
                  </a:cubicBezTo>
                  <a:cubicBezTo>
                    <a:pt x="245703" y="990533"/>
                    <a:pt x="233551" y="993571"/>
                    <a:pt x="227475" y="981419"/>
                  </a:cubicBezTo>
                  <a:cubicBezTo>
                    <a:pt x="221399" y="969266"/>
                    <a:pt x="224437" y="963190"/>
                    <a:pt x="233551" y="957114"/>
                  </a:cubicBezTo>
                  <a:cubicBezTo>
                    <a:pt x="236589" y="954076"/>
                    <a:pt x="240387" y="953316"/>
                    <a:pt x="244564" y="954456"/>
                  </a:cubicBezTo>
                  <a:close/>
                  <a:moveTo>
                    <a:pt x="2431968" y="951418"/>
                  </a:moveTo>
                  <a:cubicBezTo>
                    <a:pt x="2436146" y="952557"/>
                    <a:pt x="2440703" y="955595"/>
                    <a:pt x="2445260" y="960152"/>
                  </a:cubicBezTo>
                  <a:cubicBezTo>
                    <a:pt x="2454374" y="969266"/>
                    <a:pt x="2448298" y="978381"/>
                    <a:pt x="2439184" y="984457"/>
                  </a:cubicBezTo>
                  <a:cubicBezTo>
                    <a:pt x="2433108" y="987495"/>
                    <a:pt x="2420955" y="990533"/>
                    <a:pt x="2414879" y="978381"/>
                  </a:cubicBezTo>
                  <a:cubicBezTo>
                    <a:pt x="2408803" y="963190"/>
                    <a:pt x="2411841" y="957114"/>
                    <a:pt x="2420955" y="954076"/>
                  </a:cubicBezTo>
                  <a:cubicBezTo>
                    <a:pt x="2423993" y="951038"/>
                    <a:pt x="2427791" y="950278"/>
                    <a:pt x="2431968" y="951418"/>
                  </a:cubicBezTo>
                  <a:close/>
                  <a:moveTo>
                    <a:pt x="1553968" y="948380"/>
                  </a:moveTo>
                  <a:cubicBezTo>
                    <a:pt x="1558145" y="949519"/>
                    <a:pt x="1562702" y="952557"/>
                    <a:pt x="1567259" y="957114"/>
                  </a:cubicBezTo>
                  <a:cubicBezTo>
                    <a:pt x="1576374" y="966228"/>
                    <a:pt x="1570298" y="975343"/>
                    <a:pt x="1561183" y="981419"/>
                  </a:cubicBezTo>
                  <a:cubicBezTo>
                    <a:pt x="1555107" y="984457"/>
                    <a:pt x="1542955" y="987495"/>
                    <a:pt x="1536879" y="975343"/>
                  </a:cubicBezTo>
                  <a:cubicBezTo>
                    <a:pt x="1530803" y="963190"/>
                    <a:pt x="1536879" y="957114"/>
                    <a:pt x="1542955" y="951038"/>
                  </a:cubicBezTo>
                  <a:cubicBezTo>
                    <a:pt x="1545993" y="948000"/>
                    <a:pt x="1549791" y="947240"/>
                    <a:pt x="1553968" y="948380"/>
                  </a:cubicBezTo>
                  <a:close/>
                  <a:moveTo>
                    <a:pt x="1222819" y="933189"/>
                  </a:moveTo>
                  <a:cubicBezTo>
                    <a:pt x="1226997" y="934328"/>
                    <a:pt x="1231554" y="937366"/>
                    <a:pt x="1236111" y="941923"/>
                  </a:cubicBezTo>
                  <a:cubicBezTo>
                    <a:pt x="1245225" y="951037"/>
                    <a:pt x="1239149" y="960152"/>
                    <a:pt x="1230035" y="966228"/>
                  </a:cubicBezTo>
                  <a:cubicBezTo>
                    <a:pt x="1223959" y="969266"/>
                    <a:pt x="1211806" y="972304"/>
                    <a:pt x="1205730" y="960152"/>
                  </a:cubicBezTo>
                  <a:cubicBezTo>
                    <a:pt x="1199654" y="947999"/>
                    <a:pt x="1202692" y="938885"/>
                    <a:pt x="1211806" y="935847"/>
                  </a:cubicBezTo>
                  <a:cubicBezTo>
                    <a:pt x="1214844" y="932809"/>
                    <a:pt x="1218642" y="932049"/>
                    <a:pt x="1222819" y="933189"/>
                  </a:cubicBezTo>
                  <a:close/>
                  <a:moveTo>
                    <a:pt x="1031421" y="930151"/>
                  </a:moveTo>
                  <a:cubicBezTo>
                    <a:pt x="1035599" y="931290"/>
                    <a:pt x="1040156" y="934328"/>
                    <a:pt x="1044713" y="938885"/>
                  </a:cubicBezTo>
                  <a:cubicBezTo>
                    <a:pt x="1053827" y="947999"/>
                    <a:pt x="1047751" y="957114"/>
                    <a:pt x="1038637" y="963190"/>
                  </a:cubicBezTo>
                  <a:cubicBezTo>
                    <a:pt x="1032561" y="966228"/>
                    <a:pt x="1020408" y="969266"/>
                    <a:pt x="1014332" y="957114"/>
                  </a:cubicBezTo>
                  <a:cubicBezTo>
                    <a:pt x="1008256" y="941923"/>
                    <a:pt x="1011294" y="935847"/>
                    <a:pt x="1020408" y="932809"/>
                  </a:cubicBezTo>
                  <a:cubicBezTo>
                    <a:pt x="1023446" y="929771"/>
                    <a:pt x="1027244" y="929011"/>
                    <a:pt x="1031421" y="930151"/>
                  </a:cubicBezTo>
                  <a:close/>
                  <a:moveTo>
                    <a:pt x="931165" y="930151"/>
                  </a:moveTo>
                  <a:cubicBezTo>
                    <a:pt x="935343" y="931290"/>
                    <a:pt x="939900" y="934328"/>
                    <a:pt x="944457" y="938885"/>
                  </a:cubicBezTo>
                  <a:cubicBezTo>
                    <a:pt x="953571" y="947999"/>
                    <a:pt x="947495" y="957114"/>
                    <a:pt x="938381" y="963190"/>
                  </a:cubicBezTo>
                  <a:cubicBezTo>
                    <a:pt x="932305" y="966228"/>
                    <a:pt x="920152" y="969266"/>
                    <a:pt x="914076" y="957114"/>
                  </a:cubicBezTo>
                  <a:cubicBezTo>
                    <a:pt x="908000" y="944961"/>
                    <a:pt x="911038" y="935847"/>
                    <a:pt x="920152" y="932809"/>
                  </a:cubicBezTo>
                  <a:cubicBezTo>
                    <a:pt x="923190" y="929771"/>
                    <a:pt x="926988" y="929011"/>
                    <a:pt x="931165" y="930151"/>
                  </a:cubicBezTo>
                  <a:close/>
                  <a:moveTo>
                    <a:pt x="123041" y="930151"/>
                  </a:moveTo>
                  <a:cubicBezTo>
                    <a:pt x="127219" y="931290"/>
                    <a:pt x="131776" y="934328"/>
                    <a:pt x="136333" y="938885"/>
                  </a:cubicBezTo>
                  <a:cubicBezTo>
                    <a:pt x="145447" y="947999"/>
                    <a:pt x="139371" y="957114"/>
                    <a:pt x="130257" y="963190"/>
                  </a:cubicBezTo>
                  <a:cubicBezTo>
                    <a:pt x="124181" y="966228"/>
                    <a:pt x="112028" y="969266"/>
                    <a:pt x="105952" y="957114"/>
                  </a:cubicBezTo>
                  <a:cubicBezTo>
                    <a:pt x="99876" y="944961"/>
                    <a:pt x="99876" y="935847"/>
                    <a:pt x="112028" y="932809"/>
                  </a:cubicBezTo>
                  <a:cubicBezTo>
                    <a:pt x="115066" y="929771"/>
                    <a:pt x="118864" y="929011"/>
                    <a:pt x="123041" y="930151"/>
                  </a:cubicBezTo>
                  <a:close/>
                  <a:moveTo>
                    <a:pt x="524065" y="917999"/>
                  </a:moveTo>
                  <a:cubicBezTo>
                    <a:pt x="528243" y="919138"/>
                    <a:pt x="532800" y="922176"/>
                    <a:pt x="537357" y="926733"/>
                  </a:cubicBezTo>
                  <a:cubicBezTo>
                    <a:pt x="546471" y="935847"/>
                    <a:pt x="540395" y="944962"/>
                    <a:pt x="531281" y="951038"/>
                  </a:cubicBezTo>
                  <a:cubicBezTo>
                    <a:pt x="525204" y="954076"/>
                    <a:pt x="513052" y="957114"/>
                    <a:pt x="506976" y="944962"/>
                  </a:cubicBezTo>
                  <a:cubicBezTo>
                    <a:pt x="500900" y="932809"/>
                    <a:pt x="500900" y="926733"/>
                    <a:pt x="513052" y="920657"/>
                  </a:cubicBezTo>
                  <a:cubicBezTo>
                    <a:pt x="516090" y="917619"/>
                    <a:pt x="519888" y="916859"/>
                    <a:pt x="524065" y="917999"/>
                  </a:cubicBezTo>
                  <a:close/>
                  <a:moveTo>
                    <a:pt x="824833" y="911923"/>
                  </a:moveTo>
                  <a:cubicBezTo>
                    <a:pt x="829011" y="913062"/>
                    <a:pt x="833568" y="916100"/>
                    <a:pt x="838125" y="920657"/>
                  </a:cubicBezTo>
                  <a:cubicBezTo>
                    <a:pt x="847239" y="929771"/>
                    <a:pt x="841163" y="938886"/>
                    <a:pt x="832049" y="944962"/>
                  </a:cubicBezTo>
                  <a:cubicBezTo>
                    <a:pt x="825973" y="948000"/>
                    <a:pt x="813820" y="951038"/>
                    <a:pt x="807744" y="938886"/>
                  </a:cubicBezTo>
                  <a:cubicBezTo>
                    <a:pt x="801668" y="926733"/>
                    <a:pt x="801668" y="920657"/>
                    <a:pt x="813820" y="914581"/>
                  </a:cubicBezTo>
                  <a:cubicBezTo>
                    <a:pt x="816858" y="911543"/>
                    <a:pt x="820656" y="910783"/>
                    <a:pt x="824833" y="911923"/>
                  </a:cubicBezTo>
                  <a:close/>
                  <a:moveTo>
                    <a:pt x="2137276" y="905847"/>
                  </a:moveTo>
                  <a:cubicBezTo>
                    <a:pt x="2141453" y="906986"/>
                    <a:pt x="2146010" y="910024"/>
                    <a:pt x="2150567" y="914581"/>
                  </a:cubicBezTo>
                  <a:cubicBezTo>
                    <a:pt x="2159682" y="923695"/>
                    <a:pt x="2153605" y="932810"/>
                    <a:pt x="2144491" y="938886"/>
                  </a:cubicBezTo>
                  <a:cubicBezTo>
                    <a:pt x="2138415" y="941924"/>
                    <a:pt x="2126263" y="944962"/>
                    <a:pt x="2120187" y="932810"/>
                  </a:cubicBezTo>
                  <a:cubicBezTo>
                    <a:pt x="2114111" y="917619"/>
                    <a:pt x="2120187" y="914581"/>
                    <a:pt x="2126263" y="908505"/>
                  </a:cubicBezTo>
                  <a:cubicBezTo>
                    <a:pt x="2129301" y="905467"/>
                    <a:pt x="2133099" y="904707"/>
                    <a:pt x="2137276" y="905847"/>
                  </a:cubicBezTo>
                  <a:close/>
                  <a:moveTo>
                    <a:pt x="630397" y="905847"/>
                  </a:moveTo>
                  <a:cubicBezTo>
                    <a:pt x="634575" y="906986"/>
                    <a:pt x="639132" y="910024"/>
                    <a:pt x="643689" y="914581"/>
                  </a:cubicBezTo>
                  <a:cubicBezTo>
                    <a:pt x="652803" y="923695"/>
                    <a:pt x="646727" y="932810"/>
                    <a:pt x="637613" y="938886"/>
                  </a:cubicBezTo>
                  <a:cubicBezTo>
                    <a:pt x="631537" y="941924"/>
                    <a:pt x="619384" y="944962"/>
                    <a:pt x="613308" y="932810"/>
                  </a:cubicBezTo>
                  <a:cubicBezTo>
                    <a:pt x="607232" y="917619"/>
                    <a:pt x="610270" y="911543"/>
                    <a:pt x="619384" y="908505"/>
                  </a:cubicBezTo>
                  <a:cubicBezTo>
                    <a:pt x="622422" y="905467"/>
                    <a:pt x="626220" y="904707"/>
                    <a:pt x="630397" y="905847"/>
                  </a:cubicBezTo>
                  <a:close/>
                  <a:moveTo>
                    <a:pt x="1332189" y="896733"/>
                  </a:moveTo>
                  <a:cubicBezTo>
                    <a:pt x="1336367" y="897872"/>
                    <a:pt x="1340924" y="900910"/>
                    <a:pt x="1345481" y="905467"/>
                  </a:cubicBezTo>
                  <a:cubicBezTo>
                    <a:pt x="1354595" y="914581"/>
                    <a:pt x="1348519" y="923696"/>
                    <a:pt x="1339405" y="929772"/>
                  </a:cubicBezTo>
                  <a:cubicBezTo>
                    <a:pt x="1333328" y="932810"/>
                    <a:pt x="1321176" y="935848"/>
                    <a:pt x="1315100" y="923696"/>
                  </a:cubicBezTo>
                  <a:cubicBezTo>
                    <a:pt x="1309024" y="911543"/>
                    <a:pt x="1312062" y="902429"/>
                    <a:pt x="1321176" y="899391"/>
                  </a:cubicBezTo>
                  <a:cubicBezTo>
                    <a:pt x="1324214" y="896353"/>
                    <a:pt x="1328012" y="895593"/>
                    <a:pt x="1332189" y="896733"/>
                  </a:cubicBezTo>
                  <a:close/>
                  <a:moveTo>
                    <a:pt x="724577" y="890656"/>
                  </a:moveTo>
                  <a:cubicBezTo>
                    <a:pt x="728755" y="891795"/>
                    <a:pt x="733312" y="894833"/>
                    <a:pt x="737869" y="899390"/>
                  </a:cubicBezTo>
                  <a:cubicBezTo>
                    <a:pt x="746983" y="908504"/>
                    <a:pt x="740907" y="917619"/>
                    <a:pt x="731793" y="923695"/>
                  </a:cubicBezTo>
                  <a:cubicBezTo>
                    <a:pt x="725716" y="926733"/>
                    <a:pt x="713564" y="929771"/>
                    <a:pt x="707488" y="917619"/>
                  </a:cubicBezTo>
                  <a:cubicBezTo>
                    <a:pt x="701412" y="902428"/>
                    <a:pt x="704450" y="896352"/>
                    <a:pt x="713564" y="893314"/>
                  </a:cubicBezTo>
                  <a:cubicBezTo>
                    <a:pt x="716602" y="890276"/>
                    <a:pt x="720400" y="889516"/>
                    <a:pt x="724577" y="890656"/>
                  </a:cubicBezTo>
                  <a:close/>
                  <a:moveTo>
                    <a:pt x="1435484" y="884580"/>
                  </a:moveTo>
                  <a:cubicBezTo>
                    <a:pt x="1439662" y="885719"/>
                    <a:pt x="1444219" y="888757"/>
                    <a:pt x="1448776" y="893314"/>
                  </a:cubicBezTo>
                  <a:cubicBezTo>
                    <a:pt x="1457890" y="902428"/>
                    <a:pt x="1451814" y="911543"/>
                    <a:pt x="1442700" y="917619"/>
                  </a:cubicBezTo>
                  <a:cubicBezTo>
                    <a:pt x="1436624" y="920657"/>
                    <a:pt x="1424471" y="923695"/>
                    <a:pt x="1418395" y="911543"/>
                  </a:cubicBezTo>
                  <a:cubicBezTo>
                    <a:pt x="1412319" y="899390"/>
                    <a:pt x="1415357" y="890276"/>
                    <a:pt x="1424471" y="887238"/>
                  </a:cubicBezTo>
                  <a:cubicBezTo>
                    <a:pt x="1427509" y="884200"/>
                    <a:pt x="1431307" y="883440"/>
                    <a:pt x="1435484" y="884580"/>
                  </a:cubicBezTo>
                  <a:close/>
                  <a:moveTo>
                    <a:pt x="1131677" y="884580"/>
                  </a:moveTo>
                  <a:cubicBezTo>
                    <a:pt x="1135855" y="885719"/>
                    <a:pt x="1140412" y="888757"/>
                    <a:pt x="1144969" y="893314"/>
                  </a:cubicBezTo>
                  <a:cubicBezTo>
                    <a:pt x="1154083" y="902428"/>
                    <a:pt x="1144969" y="914581"/>
                    <a:pt x="1138893" y="917619"/>
                  </a:cubicBezTo>
                  <a:cubicBezTo>
                    <a:pt x="1132817" y="920657"/>
                    <a:pt x="1120664" y="923695"/>
                    <a:pt x="1114588" y="911543"/>
                  </a:cubicBezTo>
                  <a:cubicBezTo>
                    <a:pt x="1108512" y="896352"/>
                    <a:pt x="1111550" y="890276"/>
                    <a:pt x="1120664" y="887238"/>
                  </a:cubicBezTo>
                  <a:cubicBezTo>
                    <a:pt x="1123702" y="884200"/>
                    <a:pt x="1127500" y="883440"/>
                    <a:pt x="1131677" y="884580"/>
                  </a:cubicBezTo>
                  <a:close/>
                  <a:moveTo>
                    <a:pt x="1757518" y="881542"/>
                  </a:moveTo>
                  <a:cubicBezTo>
                    <a:pt x="1761695" y="882681"/>
                    <a:pt x="1766253" y="885719"/>
                    <a:pt x="1770810" y="890276"/>
                  </a:cubicBezTo>
                  <a:cubicBezTo>
                    <a:pt x="1779924" y="899390"/>
                    <a:pt x="1773848" y="908505"/>
                    <a:pt x="1764734" y="914581"/>
                  </a:cubicBezTo>
                  <a:cubicBezTo>
                    <a:pt x="1758657" y="917619"/>
                    <a:pt x="1746505" y="920657"/>
                    <a:pt x="1740429" y="908505"/>
                  </a:cubicBezTo>
                  <a:cubicBezTo>
                    <a:pt x="1734353" y="896352"/>
                    <a:pt x="1734353" y="890276"/>
                    <a:pt x="1746505" y="884200"/>
                  </a:cubicBezTo>
                  <a:cubicBezTo>
                    <a:pt x="1749543" y="881162"/>
                    <a:pt x="1753341" y="880402"/>
                    <a:pt x="1757518" y="881542"/>
                  </a:cubicBezTo>
                  <a:close/>
                  <a:moveTo>
                    <a:pt x="1654224" y="881542"/>
                  </a:moveTo>
                  <a:cubicBezTo>
                    <a:pt x="1658402" y="882681"/>
                    <a:pt x="1662959" y="885719"/>
                    <a:pt x="1667516" y="890276"/>
                  </a:cubicBezTo>
                  <a:cubicBezTo>
                    <a:pt x="1676630" y="899390"/>
                    <a:pt x="1670554" y="908505"/>
                    <a:pt x="1661440" y="914581"/>
                  </a:cubicBezTo>
                  <a:cubicBezTo>
                    <a:pt x="1655364" y="917619"/>
                    <a:pt x="1643211" y="920657"/>
                    <a:pt x="1637135" y="908505"/>
                  </a:cubicBezTo>
                  <a:cubicBezTo>
                    <a:pt x="1631059" y="896352"/>
                    <a:pt x="1634097" y="890276"/>
                    <a:pt x="1643211" y="884200"/>
                  </a:cubicBezTo>
                  <a:cubicBezTo>
                    <a:pt x="1646249" y="881162"/>
                    <a:pt x="1650047" y="880402"/>
                    <a:pt x="1654224" y="881542"/>
                  </a:cubicBezTo>
                  <a:close/>
                  <a:moveTo>
                    <a:pt x="2346903" y="878504"/>
                  </a:moveTo>
                  <a:cubicBezTo>
                    <a:pt x="2351080" y="879643"/>
                    <a:pt x="2355637" y="882681"/>
                    <a:pt x="2360194" y="887238"/>
                  </a:cubicBezTo>
                  <a:cubicBezTo>
                    <a:pt x="2369308" y="896352"/>
                    <a:pt x="2363232" y="905467"/>
                    <a:pt x="2354118" y="911543"/>
                  </a:cubicBezTo>
                  <a:cubicBezTo>
                    <a:pt x="2348042" y="914581"/>
                    <a:pt x="2335889" y="917619"/>
                    <a:pt x="2329813" y="905467"/>
                  </a:cubicBezTo>
                  <a:cubicBezTo>
                    <a:pt x="2323737" y="893314"/>
                    <a:pt x="2326775" y="887238"/>
                    <a:pt x="2335889" y="881162"/>
                  </a:cubicBezTo>
                  <a:cubicBezTo>
                    <a:pt x="2338928" y="878124"/>
                    <a:pt x="2342725" y="877364"/>
                    <a:pt x="2346903" y="878504"/>
                  </a:cubicBezTo>
                  <a:close/>
                  <a:moveTo>
                    <a:pt x="320515" y="872428"/>
                  </a:moveTo>
                  <a:cubicBezTo>
                    <a:pt x="324693" y="873567"/>
                    <a:pt x="329250" y="876605"/>
                    <a:pt x="333807" y="881162"/>
                  </a:cubicBezTo>
                  <a:cubicBezTo>
                    <a:pt x="342921" y="890276"/>
                    <a:pt x="336845" y="899391"/>
                    <a:pt x="327731" y="905467"/>
                  </a:cubicBezTo>
                  <a:cubicBezTo>
                    <a:pt x="321654" y="908505"/>
                    <a:pt x="309502" y="911543"/>
                    <a:pt x="303426" y="899391"/>
                  </a:cubicBezTo>
                  <a:cubicBezTo>
                    <a:pt x="297350" y="887238"/>
                    <a:pt x="300388" y="881162"/>
                    <a:pt x="309502" y="875086"/>
                  </a:cubicBezTo>
                  <a:cubicBezTo>
                    <a:pt x="312540" y="872048"/>
                    <a:pt x="316338" y="871288"/>
                    <a:pt x="320515" y="872428"/>
                  </a:cubicBezTo>
                  <a:close/>
                  <a:moveTo>
                    <a:pt x="1876003" y="866352"/>
                  </a:moveTo>
                  <a:cubicBezTo>
                    <a:pt x="1880180" y="867491"/>
                    <a:pt x="1884737" y="870529"/>
                    <a:pt x="1889294" y="875086"/>
                  </a:cubicBezTo>
                  <a:cubicBezTo>
                    <a:pt x="1898408" y="884200"/>
                    <a:pt x="1889294" y="896353"/>
                    <a:pt x="1883218" y="899391"/>
                  </a:cubicBezTo>
                  <a:cubicBezTo>
                    <a:pt x="1877142" y="902429"/>
                    <a:pt x="1864989" y="905467"/>
                    <a:pt x="1858913" y="893315"/>
                  </a:cubicBezTo>
                  <a:cubicBezTo>
                    <a:pt x="1852837" y="878124"/>
                    <a:pt x="1855875" y="872048"/>
                    <a:pt x="1864989" y="869010"/>
                  </a:cubicBezTo>
                  <a:cubicBezTo>
                    <a:pt x="1868028" y="865972"/>
                    <a:pt x="1871825" y="865212"/>
                    <a:pt x="1876003" y="866352"/>
                  </a:cubicBezTo>
                  <a:close/>
                  <a:moveTo>
                    <a:pt x="2000563" y="857238"/>
                  </a:moveTo>
                  <a:cubicBezTo>
                    <a:pt x="2004740" y="858377"/>
                    <a:pt x="2009298" y="861415"/>
                    <a:pt x="2013855" y="865972"/>
                  </a:cubicBezTo>
                  <a:cubicBezTo>
                    <a:pt x="2022969" y="875086"/>
                    <a:pt x="2013855" y="887239"/>
                    <a:pt x="2007779" y="890277"/>
                  </a:cubicBezTo>
                  <a:cubicBezTo>
                    <a:pt x="2001702" y="893315"/>
                    <a:pt x="1989550" y="896353"/>
                    <a:pt x="1983474" y="884201"/>
                  </a:cubicBezTo>
                  <a:cubicBezTo>
                    <a:pt x="1977398" y="872048"/>
                    <a:pt x="1980436" y="865972"/>
                    <a:pt x="1989550" y="859896"/>
                  </a:cubicBezTo>
                  <a:cubicBezTo>
                    <a:pt x="1992588" y="856858"/>
                    <a:pt x="1996386" y="856098"/>
                    <a:pt x="2000563" y="857238"/>
                  </a:cubicBezTo>
                  <a:close/>
                  <a:moveTo>
                    <a:pt x="420771" y="857238"/>
                  </a:moveTo>
                  <a:cubicBezTo>
                    <a:pt x="424948" y="858377"/>
                    <a:pt x="429505" y="861415"/>
                    <a:pt x="434062" y="865972"/>
                  </a:cubicBezTo>
                  <a:cubicBezTo>
                    <a:pt x="443177" y="875086"/>
                    <a:pt x="437101" y="884201"/>
                    <a:pt x="427986" y="890277"/>
                  </a:cubicBezTo>
                  <a:cubicBezTo>
                    <a:pt x="421910" y="893315"/>
                    <a:pt x="409758" y="896353"/>
                    <a:pt x="403682" y="884201"/>
                  </a:cubicBezTo>
                  <a:cubicBezTo>
                    <a:pt x="397606" y="872048"/>
                    <a:pt x="403682" y="865972"/>
                    <a:pt x="409758" y="859896"/>
                  </a:cubicBezTo>
                  <a:cubicBezTo>
                    <a:pt x="412796" y="856858"/>
                    <a:pt x="416594" y="856098"/>
                    <a:pt x="420771" y="857238"/>
                  </a:cubicBezTo>
                  <a:close/>
                  <a:moveTo>
                    <a:pt x="2237532" y="848124"/>
                  </a:moveTo>
                  <a:cubicBezTo>
                    <a:pt x="2241710" y="849263"/>
                    <a:pt x="2246267" y="852301"/>
                    <a:pt x="2250824" y="856858"/>
                  </a:cubicBezTo>
                  <a:cubicBezTo>
                    <a:pt x="2259938" y="865972"/>
                    <a:pt x="2250824" y="878125"/>
                    <a:pt x="2244748" y="881163"/>
                  </a:cubicBezTo>
                  <a:cubicBezTo>
                    <a:pt x="2238672" y="884201"/>
                    <a:pt x="2226519" y="887239"/>
                    <a:pt x="2220443" y="875087"/>
                  </a:cubicBezTo>
                  <a:cubicBezTo>
                    <a:pt x="2214367" y="859896"/>
                    <a:pt x="2217405" y="853820"/>
                    <a:pt x="2226519" y="850782"/>
                  </a:cubicBezTo>
                  <a:cubicBezTo>
                    <a:pt x="2229557" y="847744"/>
                    <a:pt x="2233355" y="846984"/>
                    <a:pt x="2237532" y="848124"/>
                  </a:cubicBezTo>
                  <a:close/>
                  <a:moveTo>
                    <a:pt x="211145" y="848124"/>
                  </a:moveTo>
                  <a:cubicBezTo>
                    <a:pt x="215322" y="849263"/>
                    <a:pt x="219879" y="852301"/>
                    <a:pt x="224436" y="856858"/>
                  </a:cubicBezTo>
                  <a:cubicBezTo>
                    <a:pt x="233551" y="865972"/>
                    <a:pt x="227475" y="875087"/>
                    <a:pt x="218360" y="881163"/>
                  </a:cubicBezTo>
                  <a:cubicBezTo>
                    <a:pt x="212284" y="884201"/>
                    <a:pt x="200132" y="887239"/>
                    <a:pt x="194056" y="875087"/>
                  </a:cubicBezTo>
                  <a:cubicBezTo>
                    <a:pt x="187980" y="859896"/>
                    <a:pt x="194056" y="856858"/>
                    <a:pt x="200132" y="850782"/>
                  </a:cubicBezTo>
                  <a:cubicBezTo>
                    <a:pt x="203170" y="847744"/>
                    <a:pt x="206967" y="846984"/>
                    <a:pt x="211145" y="848124"/>
                  </a:cubicBezTo>
                  <a:close/>
                  <a:moveTo>
                    <a:pt x="1511435" y="839009"/>
                  </a:moveTo>
                  <a:cubicBezTo>
                    <a:pt x="1515613" y="840148"/>
                    <a:pt x="1520170" y="843186"/>
                    <a:pt x="1524727" y="847743"/>
                  </a:cubicBezTo>
                  <a:cubicBezTo>
                    <a:pt x="1533841" y="856857"/>
                    <a:pt x="1527765" y="865972"/>
                    <a:pt x="1518651" y="872048"/>
                  </a:cubicBezTo>
                  <a:cubicBezTo>
                    <a:pt x="1512575" y="875086"/>
                    <a:pt x="1500422" y="878124"/>
                    <a:pt x="1494346" y="865972"/>
                  </a:cubicBezTo>
                  <a:cubicBezTo>
                    <a:pt x="1488270" y="850781"/>
                    <a:pt x="1491308" y="844705"/>
                    <a:pt x="1500422" y="841667"/>
                  </a:cubicBezTo>
                  <a:cubicBezTo>
                    <a:pt x="1503460" y="838629"/>
                    <a:pt x="1507258" y="837869"/>
                    <a:pt x="1511435" y="839009"/>
                  </a:cubicBezTo>
                  <a:close/>
                  <a:moveTo>
                    <a:pt x="1253200" y="826857"/>
                  </a:moveTo>
                  <a:cubicBezTo>
                    <a:pt x="1257378" y="827996"/>
                    <a:pt x="1261935" y="831034"/>
                    <a:pt x="1266492" y="835591"/>
                  </a:cubicBezTo>
                  <a:cubicBezTo>
                    <a:pt x="1275606" y="844705"/>
                    <a:pt x="1269530" y="853820"/>
                    <a:pt x="1260416" y="859896"/>
                  </a:cubicBezTo>
                  <a:cubicBezTo>
                    <a:pt x="1254340" y="862934"/>
                    <a:pt x="1242187" y="865972"/>
                    <a:pt x="1236111" y="853820"/>
                  </a:cubicBezTo>
                  <a:cubicBezTo>
                    <a:pt x="1230035" y="841667"/>
                    <a:pt x="1233073" y="832553"/>
                    <a:pt x="1242187" y="829515"/>
                  </a:cubicBezTo>
                  <a:cubicBezTo>
                    <a:pt x="1245225" y="826477"/>
                    <a:pt x="1249023" y="825717"/>
                    <a:pt x="1253200" y="826857"/>
                  </a:cubicBezTo>
                  <a:close/>
                  <a:moveTo>
                    <a:pt x="2428930" y="814705"/>
                  </a:moveTo>
                  <a:cubicBezTo>
                    <a:pt x="2433107" y="815844"/>
                    <a:pt x="2437664" y="818882"/>
                    <a:pt x="2442221" y="823439"/>
                  </a:cubicBezTo>
                  <a:cubicBezTo>
                    <a:pt x="2451336" y="832553"/>
                    <a:pt x="2445259" y="841668"/>
                    <a:pt x="2436145" y="847744"/>
                  </a:cubicBezTo>
                  <a:cubicBezTo>
                    <a:pt x="2430069" y="850782"/>
                    <a:pt x="2417917" y="853820"/>
                    <a:pt x="2411841" y="841668"/>
                  </a:cubicBezTo>
                  <a:cubicBezTo>
                    <a:pt x="2405765" y="829515"/>
                    <a:pt x="2411841" y="823439"/>
                    <a:pt x="2417917" y="817363"/>
                  </a:cubicBezTo>
                  <a:cubicBezTo>
                    <a:pt x="2420955" y="814325"/>
                    <a:pt x="2424753" y="813565"/>
                    <a:pt x="2428930" y="814705"/>
                  </a:cubicBezTo>
                  <a:close/>
                  <a:moveTo>
                    <a:pt x="991927" y="814705"/>
                  </a:moveTo>
                  <a:cubicBezTo>
                    <a:pt x="996104" y="815844"/>
                    <a:pt x="1000661" y="818882"/>
                    <a:pt x="1005218" y="823439"/>
                  </a:cubicBezTo>
                  <a:cubicBezTo>
                    <a:pt x="1014333" y="832553"/>
                    <a:pt x="1005218" y="844706"/>
                    <a:pt x="999142" y="847744"/>
                  </a:cubicBezTo>
                  <a:cubicBezTo>
                    <a:pt x="993066" y="850782"/>
                    <a:pt x="980914" y="853820"/>
                    <a:pt x="974838" y="841668"/>
                  </a:cubicBezTo>
                  <a:cubicBezTo>
                    <a:pt x="968762" y="829515"/>
                    <a:pt x="974838" y="823439"/>
                    <a:pt x="980914" y="817363"/>
                  </a:cubicBezTo>
                  <a:cubicBezTo>
                    <a:pt x="983952" y="814325"/>
                    <a:pt x="987750" y="813565"/>
                    <a:pt x="991927" y="814705"/>
                  </a:cubicBezTo>
                  <a:close/>
                  <a:moveTo>
                    <a:pt x="894709" y="814705"/>
                  </a:moveTo>
                  <a:cubicBezTo>
                    <a:pt x="898887" y="815844"/>
                    <a:pt x="903444" y="818882"/>
                    <a:pt x="908001" y="823439"/>
                  </a:cubicBezTo>
                  <a:cubicBezTo>
                    <a:pt x="917115" y="832553"/>
                    <a:pt x="911039" y="841668"/>
                    <a:pt x="901925" y="847744"/>
                  </a:cubicBezTo>
                  <a:cubicBezTo>
                    <a:pt x="895849" y="850782"/>
                    <a:pt x="883696" y="853820"/>
                    <a:pt x="877620" y="841668"/>
                  </a:cubicBezTo>
                  <a:cubicBezTo>
                    <a:pt x="871544" y="829515"/>
                    <a:pt x="874582" y="823439"/>
                    <a:pt x="883696" y="817363"/>
                  </a:cubicBezTo>
                  <a:cubicBezTo>
                    <a:pt x="886734" y="814325"/>
                    <a:pt x="890532" y="813565"/>
                    <a:pt x="894709" y="814705"/>
                  </a:cubicBezTo>
                  <a:close/>
                  <a:moveTo>
                    <a:pt x="2088668" y="805591"/>
                  </a:moveTo>
                  <a:cubicBezTo>
                    <a:pt x="2092845" y="806730"/>
                    <a:pt x="2097402" y="809768"/>
                    <a:pt x="2101959" y="814325"/>
                  </a:cubicBezTo>
                  <a:cubicBezTo>
                    <a:pt x="2111073" y="823439"/>
                    <a:pt x="2104997" y="832554"/>
                    <a:pt x="2095883" y="838630"/>
                  </a:cubicBezTo>
                  <a:cubicBezTo>
                    <a:pt x="2089807" y="841668"/>
                    <a:pt x="2077654" y="844706"/>
                    <a:pt x="2071578" y="832554"/>
                  </a:cubicBezTo>
                  <a:cubicBezTo>
                    <a:pt x="2065502" y="817363"/>
                    <a:pt x="2068540" y="811287"/>
                    <a:pt x="2077654" y="808249"/>
                  </a:cubicBezTo>
                  <a:cubicBezTo>
                    <a:pt x="2080693" y="805211"/>
                    <a:pt x="2084490" y="804451"/>
                    <a:pt x="2088668" y="805591"/>
                  </a:cubicBezTo>
                  <a:close/>
                  <a:moveTo>
                    <a:pt x="575712" y="802553"/>
                  </a:moveTo>
                  <a:cubicBezTo>
                    <a:pt x="579890" y="803692"/>
                    <a:pt x="584447" y="806730"/>
                    <a:pt x="589004" y="811287"/>
                  </a:cubicBezTo>
                  <a:cubicBezTo>
                    <a:pt x="598118" y="820401"/>
                    <a:pt x="589004" y="832554"/>
                    <a:pt x="582928" y="835592"/>
                  </a:cubicBezTo>
                  <a:cubicBezTo>
                    <a:pt x="576852" y="838630"/>
                    <a:pt x="564699" y="841668"/>
                    <a:pt x="558623" y="829516"/>
                  </a:cubicBezTo>
                  <a:cubicBezTo>
                    <a:pt x="552547" y="817363"/>
                    <a:pt x="555585" y="811287"/>
                    <a:pt x="564699" y="805211"/>
                  </a:cubicBezTo>
                  <a:cubicBezTo>
                    <a:pt x="567737" y="802173"/>
                    <a:pt x="571535" y="801413"/>
                    <a:pt x="575712" y="802553"/>
                  </a:cubicBezTo>
                  <a:close/>
                  <a:moveTo>
                    <a:pt x="1602577" y="796477"/>
                  </a:moveTo>
                  <a:cubicBezTo>
                    <a:pt x="1606755" y="797616"/>
                    <a:pt x="1611312" y="800654"/>
                    <a:pt x="1615869" y="805211"/>
                  </a:cubicBezTo>
                  <a:cubicBezTo>
                    <a:pt x="1624983" y="814325"/>
                    <a:pt x="1615869" y="826478"/>
                    <a:pt x="1609793" y="829516"/>
                  </a:cubicBezTo>
                  <a:cubicBezTo>
                    <a:pt x="1603717" y="832554"/>
                    <a:pt x="1591564" y="835592"/>
                    <a:pt x="1585488" y="823440"/>
                  </a:cubicBezTo>
                  <a:cubicBezTo>
                    <a:pt x="1579412" y="811287"/>
                    <a:pt x="1582450" y="805211"/>
                    <a:pt x="1591564" y="799135"/>
                  </a:cubicBezTo>
                  <a:cubicBezTo>
                    <a:pt x="1594602" y="796097"/>
                    <a:pt x="1598400" y="795337"/>
                    <a:pt x="1602577" y="796477"/>
                  </a:cubicBezTo>
                  <a:close/>
                  <a:moveTo>
                    <a:pt x="1104335" y="793438"/>
                  </a:moveTo>
                  <a:cubicBezTo>
                    <a:pt x="1108513" y="794577"/>
                    <a:pt x="1113070" y="797615"/>
                    <a:pt x="1117627" y="802172"/>
                  </a:cubicBezTo>
                  <a:cubicBezTo>
                    <a:pt x="1126741" y="811286"/>
                    <a:pt x="1117627" y="823439"/>
                    <a:pt x="1111551" y="826477"/>
                  </a:cubicBezTo>
                  <a:cubicBezTo>
                    <a:pt x="1105474" y="829515"/>
                    <a:pt x="1093322" y="832553"/>
                    <a:pt x="1087246" y="820401"/>
                  </a:cubicBezTo>
                  <a:cubicBezTo>
                    <a:pt x="1081170" y="805210"/>
                    <a:pt x="1084208" y="799134"/>
                    <a:pt x="1093322" y="796096"/>
                  </a:cubicBezTo>
                  <a:cubicBezTo>
                    <a:pt x="1096360" y="793058"/>
                    <a:pt x="1100158" y="792298"/>
                    <a:pt x="1104335" y="793438"/>
                  </a:cubicBezTo>
                  <a:close/>
                  <a:moveTo>
                    <a:pt x="791415" y="793438"/>
                  </a:moveTo>
                  <a:cubicBezTo>
                    <a:pt x="795593" y="794577"/>
                    <a:pt x="800150" y="797615"/>
                    <a:pt x="804707" y="802172"/>
                  </a:cubicBezTo>
                  <a:cubicBezTo>
                    <a:pt x="813821" y="811286"/>
                    <a:pt x="807745" y="820401"/>
                    <a:pt x="798631" y="826477"/>
                  </a:cubicBezTo>
                  <a:cubicBezTo>
                    <a:pt x="792555" y="829515"/>
                    <a:pt x="780402" y="832553"/>
                    <a:pt x="774326" y="820401"/>
                  </a:cubicBezTo>
                  <a:cubicBezTo>
                    <a:pt x="768250" y="805210"/>
                    <a:pt x="771288" y="799134"/>
                    <a:pt x="780402" y="796096"/>
                  </a:cubicBezTo>
                  <a:cubicBezTo>
                    <a:pt x="783440" y="793058"/>
                    <a:pt x="787238" y="792298"/>
                    <a:pt x="791415" y="793438"/>
                  </a:cubicBezTo>
                  <a:close/>
                  <a:moveTo>
                    <a:pt x="1371684" y="784324"/>
                  </a:moveTo>
                  <a:cubicBezTo>
                    <a:pt x="1375862" y="785463"/>
                    <a:pt x="1380419" y="788501"/>
                    <a:pt x="1384976" y="793058"/>
                  </a:cubicBezTo>
                  <a:cubicBezTo>
                    <a:pt x="1394090" y="802172"/>
                    <a:pt x="1384976" y="814325"/>
                    <a:pt x="1378900" y="817363"/>
                  </a:cubicBezTo>
                  <a:cubicBezTo>
                    <a:pt x="1372824" y="820401"/>
                    <a:pt x="1360671" y="823439"/>
                    <a:pt x="1354595" y="811287"/>
                  </a:cubicBezTo>
                  <a:cubicBezTo>
                    <a:pt x="1348519" y="796096"/>
                    <a:pt x="1351557" y="790020"/>
                    <a:pt x="1360671" y="786982"/>
                  </a:cubicBezTo>
                  <a:cubicBezTo>
                    <a:pt x="1363709" y="783944"/>
                    <a:pt x="1367507" y="783184"/>
                    <a:pt x="1371684" y="784324"/>
                  </a:cubicBezTo>
                  <a:close/>
                  <a:moveTo>
                    <a:pt x="472418" y="781286"/>
                  </a:moveTo>
                  <a:cubicBezTo>
                    <a:pt x="476596" y="782425"/>
                    <a:pt x="481153" y="785463"/>
                    <a:pt x="485710" y="790020"/>
                  </a:cubicBezTo>
                  <a:cubicBezTo>
                    <a:pt x="494824" y="799134"/>
                    <a:pt x="488748" y="808249"/>
                    <a:pt x="479634" y="814325"/>
                  </a:cubicBezTo>
                  <a:cubicBezTo>
                    <a:pt x="473557" y="817363"/>
                    <a:pt x="461405" y="820401"/>
                    <a:pt x="455329" y="808249"/>
                  </a:cubicBezTo>
                  <a:cubicBezTo>
                    <a:pt x="449253" y="796096"/>
                    <a:pt x="452291" y="790020"/>
                    <a:pt x="461405" y="783944"/>
                  </a:cubicBezTo>
                  <a:cubicBezTo>
                    <a:pt x="464443" y="780906"/>
                    <a:pt x="468241" y="780146"/>
                    <a:pt x="472418" y="781286"/>
                  </a:cubicBezTo>
                  <a:close/>
                  <a:moveTo>
                    <a:pt x="1803089" y="778248"/>
                  </a:moveTo>
                  <a:cubicBezTo>
                    <a:pt x="1807266" y="779387"/>
                    <a:pt x="1811824" y="782425"/>
                    <a:pt x="1816381" y="786982"/>
                  </a:cubicBezTo>
                  <a:cubicBezTo>
                    <a:pt x="1825495" y="796096"/>
                    <a:pt x="1816381" y="808249"/>
                    <a:pt x="1810305" y="811287"/>
                  </a:cubicBezTo>
                  <a:cubicBezTo>
                    <a:pt x="1804228" y="814325"/>
                    <a:pt x="1792076" y="817363"/>
                    <a:pt x="1786000" y="805211"/>
                  </a:cubicBezTo>
                  <a:cubicBezTo>
                    <a:pt x="1779924" y="793058"/>
                    <a:pt x="1779924" y="786982"/>
                    <a:pt x="1792076" y="780906"/>
                  </a:cubicBezTo>
                  <a:cubicBezTo>
                    <a:pt x="1795114" y="777868"/>
                    <a:pt x="1798912" y="777108"/>
                    <a:pt x="1803089" y="778248"/>
                  </a:cubicBezTo>
                  <a:close/>
                  <a:moveTo>
                    <a:pt x="675968" y="772172"/>
                  </a:moveTo>
                  <a:cubicBezTo>
                    <a:pt x="680146" y="773311"/>
                    <a:pt x="684703" y="776349"/>
                    <a:pt x="689260" y="780906"/>
                  </a:cubicBezTo>
                  <a:cubicBezTo>
                    <a:pt x="698374" y="790020"/>
                    <a:pt x="689260" y="802173"/>
                    <a:pt x="683184" y="805211"/>
                  </a:cubicBezTo>
                  <a:cubicBezTo>
                    <a:pt x="677107" y="808249"/>
                    <a:pt x="664955" y="811287"/>
                    <a:pt x="658879" y="799135"/>
                  </a:cubicBezTo>
                  <a:cubicBezTo>
                    <a:pt x="652803" y="786982"/>
                    <a:pt x="652803" y="780906"/>
                    <a:pt x="664955" y="774830"/>
                  </a:cubicBezTo>
                  <a:cubicBezTo>
                    <a:pt x="667993" y="771792"/>
                    <a:pt x="671791" y="771032"/>
                    <a:pt x="675968" y="772172"/>
                  </a:cubicBezTo>
                  <a:close/>
                  <a:moveTo>
                    <a:pt x="302287" y="769134"/>
                  </a:moveTo>
                  <a:cubicBezTo>
                    <a:pt x="306465" y="770273"/>
                    <a:pt x="311022" y="773311"/>
                    <a:pt x="315579" y="777868"/>
                  </a:cubicBezTo>
                  <a:cubicBezTo>
                    <a:pt x="324693" y="786982"/>
                    <a:pt x="318617" y="796097"/>
                    <a:pt x="309503" y="802173"/>
                  </a:cubicBezTo>
                  <a:cubicBezTo>
                    <a:pt x="303427" y="805211"/>
                    <a:pt x="291274" y="808249"/>
                    <a:pt x="285198" y="796097"/>
                  </a:cubicBezTo>
                  <a:cubicBezTo>
                    <a:pt x="279122" y="780906"/>
                    <a:pt x="282160" y="774830"/>
                    <a:pt x="291274" y="771792"/>
                  </a:cubicBezTo>
                  <a:cubicBezTo>
                    <a:pt x="294312" y="768754"/>
                    <a:pt x="298110" y="767994"/>
                    <a:pt x="302287" y="769134"/>
                  </a:cubicBezTo>
                  <a:close/>
                  <a:moveTo>
                    <a:pt x="2313484" y="766096"/>
                  </a:moveTo>
                  <a:cubicBezTo>
                    <a:pt x="2317661" y="767235"/>
                    <a:pt x="2322218" y="770273"/>
                    <a:pt x="2326775" y="774830"/>
                  </a:cubicBezTo>
                  <a:cubicBezTo>
                    <a:pt x="2335890" y="783944"/>
                    <a:pt x="2329814" y="793059"/>
                    <a:pt x="2320699" y="799135"/>
                  </a:cubicBezTo>
                  <a:cubicBezTo>
                    <a:pt x="2314623" y="802173"/>
                    <a:pt x="2302471" y="805211"/>
                    <a:pt x="2296395" y="793059"/>
                  </a:cubicBezTo>
                  <a:cubicBezTo>
                    <a:pt x="2290319" y="780906"/>
                    <a:pt x="2296395" y="774830"/>
                    <a:pt x="2302471" y="768754"/>
                  </a:cubicBezTo>
                  <a:cubicBezTo>
                    <a:pt x="2305509" y="765716"/>
                    <a:pt x="2309307" y="764956"/>
                    <a:pt x="2313484" y="766096"/>
                  </a:cubicBezTo>
                  <a:close/>
                  <a:moveTo>
                    <a:pt x="1921574" y="766096"/>
                  </a:moveTo>
                  <a:cubicBezTo>
                    <a:pt x="1925751" y="767235"/>
                    <a:pt x="1930308" y="770273"/>
                    <a:pt x="1934865" y="774830"/>
                  </a:cubicBezTo>
                  <a:cubicBezTo>
                    <a:pt x="1943980" y="783944"/>
                    <a:pt x="1934865" y="796097"/>
                    <a:pt x="1928789" y="799135"/>
                  </a:cubicBezTo>
                  <a:cubicBezTo>
                    <a:pt x="1922713" y="802173"/>
                    <a:pt x="1910561" y="805211"/>
                    <a:pt x="1904485" y="793059"/>
                  </a:cubicBezTo>
                  <a:cubicBezTo>
                    <a:pt x="1898409" y="780906"/>
                    <a:pt x="1904485" y="774830"/>
                    <a:pt x="1910561" y="768754"/>
                  </a:cubicBezTo>
                  <a:cubicBezTo>
                    <a:pt x="1913599" y="765716"/>
                    <a:pt x="1917397" y="764956"/>
                    <a:pt x="1921574" y="766096"/>
                  </a:cubicBezTo>
                  <a:close/>
                  <a:moveTo>
                    <a:pt x="2176771" y="756982"/>
                  </a:moveTo>
                  <a:cubicBezTo>
                    <a:pt x="2180948" y="758121"/>
                    <a:pt x="2185505" y="761159"/>
                    <a:pt x="2190062" y="765716"/>
                  </a:cubicBezTo>
                  <a:cubicBezTo>
                    <a:pt x="2199177" y="774830"/>
                    <a:pt x="2190062" y="786983"/>
                    <a:pt x="2183986" y="790021"/>
                  </a:cubicBezTo>
                  <a:cubicBezTo>
                    <a:pt x="2177910" y="793059"/>
                    <a:pt x="2165758" y="796097"/>
                    <a:pt x="2159682" y="783945"/>
                  </a:cubicBezTo>
                  <a:cubicBezTo>
                    <a:pt x="2153606" y="771792"/>
                    <a:pt x="2159682" y="765716"/>
                    <a:pt x="2165758" y="759640"/>
                  </a:cubicBezTo>
                  <a:cubicBezTo>
                    <a:pt x="2168796" y="756602"/>
                    <a:pt x="2172594" y="755842"/>
                    <a:pt x="2176771" y="756982"/>
                  </a:cubicBezTo>
                  <a:close/>
                  <a:moveTo>
                    <a:pt x="1702833" y="750906"/>
                  </a:moveTo>
                  <a:cubicBezTo>
                    <a:pt x="1707011" y="752045"/>
                    <a:pt x="1711568" y="755083"/>
                    <a:pt x="1716125" y="759640"/>
                  </a:cubicBezTo>
                  <a:cubicBezTo>
                    <a:pt x="1725239" y="768754"/>
                    <a:pt x="1716125" y="780907"/>
                    <a:pt x="1710049" y="783945"/>
                  </a:cubicBezTo>
                  <a:cubicBezTo>
                    <a:pt x="1703973" y="786983"/>
                    <a:pt x="1691820" y="790021"/>
                    <a:pt x="1685744" y="777869"/>
                  </a:cubicBezTo>
                  <a:cubicBezTo>
                    <a:pt x="1679668" y="765716"/>
                    <a:pt x="1682706" y="759640"/>
                    <a:pt x="1691820" y="753564"/>
                  </a:cubicBezTo>
                  <a:cubicBezTo>
                    <a:pt x="1694858" y="750526"/>
                    <a:pt x="1698656" y="749766"/>
                    <a:pt x="1702833" y="750906"/>
                  </a:cubicBezTo>
                  <a:close/>
                  <a:moveTo>
                    <a:pt x="1210667" y="741791"/>
                  </a:moveTo>
                  <a:cubicBezTo>
                    <a:pt x="1214845" y="742930"/>
                    <a:pt x="1219402" y="745968"/>
                    <a:pt x="1223959" y="750525"/>
                  </a:cubicBezTo>
                  <a:cubicBezTo>
                    <a:pt x="1233073" y="759639"/>
                    <a:pt x="1226997" y="768754"/>
                    <a:pt x="1217883" y="774830"/>
                  </a:cubicBezTo>
                  <a:cubicBezTo>
                    <a:pt x="1211806" y="777868"/>
                    <a:pt x="1199654" y="780906"/>
                    <a:pt x="1193578" y="768754"/>
                  </a:cubicBezTo>
                  <a:cubicBezTo>
                    <a:pt x="1187502" y="753563"/>
                    <a:pt x="1190540" y="747487"/>
                    <a:pt x="1199654" y="744449"/>
                  </a:cubicBezTo>
                  <a:cubicBezTo>
                    <a:pt x="1202692" y="741411"/>
                    <a:pt x="1206490" y="740651"/>
                    <a:pt x="1210667" y="741791"/>
                  </a:cubicBezTo>
                  <a:close/>
                  <a:moveTo>
                    <a:pt x="1450674" y="723563"/>
                  </a:moveTo>
                  <a:cubicBezTo>
                    <a:pt x="1454852" y="724702"/>
                    <a:pt x="1459409" y="727740"/>
                    <a:pt x="1463966" y="732297"/>
                  </a:cubicBezTo>
                  <a:cubicBezTo>
                    <a:pt x="1473080" y="741411"/>
                    <a:pt x="1463966" y="753564"/>
                    <a:pt x="1457890" y="756602"/>
                  </a:cubicBezTo>
                  <a:cubicBezTo>
                    <a:pt x="1451814" y="759640"/>
                    <a:pt x="1439661" y="762678"/>
                    <a:pt x="1433585" y="750526"/>
                  </a:cubicBezTo>
                  <a:cubicBezTo>
                    <a:pt x="1427509" y="738373"/>
                    <a:pt x="1430547" y="732297"/>
                    <a:pt x="1439661" y="726221"/>
                  </a:cubicBezTo>
                  <a:cubicBezTo>
                    <a:pt x="1442699" y="723183"/>
                    <a:pt x="1446497" y="722423"/>
                    <a:pt x="1450674" y="723563"/>
                  </a:cubicBezTo>
                  <a:close/>
                  <a:moveTo>
                    <a:pt x="2021829" y="720525"/>
                  </a:moveTo>
                  <a:cubicBezTo>
                    <a:pt x="2026007" y="721664"/>
                    <a:pt x="2030564" y="724702"/>
                    <a:pt x="2035121" y="729259"/>
                  </a:cubicBezTo>
                  <a:cubicBezTo>
                    <a:pt x="2044235" y="738373"/>
                    <a:pt x="2038159" y="747488"/>
                    <a:pt x="2029045" y="753564"/>
                  </a:cubicBezTo>
                  <a:cubicBezTo>
                    <a:pt x="2022969" y="756602"/>
                    <a:pt x="2010816" y="759640"/>
                    <a:pt x="2004740" y="747488"/>
                  </a:cubicBezTo>
                  <a:cubicBezTo>
                    <a:pt x="1998664" y="735335"/>
                    <a:pt x="2001702" y="726221"/>
                    <a:pt x="2010816" y="723183"/>
                  </a:cubicBezTo>
                  <a:cubicBezTo>
                    <a:pt x="2013854" y="720145"/>
                    <a:pt x="2017652" y="719385"/>
                    <a:pt x="2021829" y="720525"/>
                  </a:cubicBezTo>
                  <a:close/>
                  <a:moveTo>
                    <a:pt x="387352" y="720525"/>
                  </a:moveTo>
                  <a:cubicBezTo>
                    <a:pt x="391530" y="721664"/>
                    <a:pt x="396087" y="724702"/>
                    <a:pt x="400644" y="729259"/>
                  </a:cubicBezTo>
                  <a:cubicBezTo>
                    <a:pt x="409758" y="738373"/>
                    <a:pt x="403682" y="747488"/>
                    <a:pt x="394568" y="753564"/>
                  </a:cubicBezTo>
                  <a:cubicBezTo>
                    <a:pt x="388492" y="756602"/>
                    <a:pt x="376339" y="759640"/>
                    <a:pt x="370263" y="747488"/>
                  </a:cubicBezTo>
                  <a:cubicBezTo>
                    <a:pt x="364187" y="732297"/>
                    <a:pt x="367225" y="726221"/>
                    <a:pt x="376339" y="723183"/>
                  </a:cubicBezTo>
                  <a:cubicBezTo>
                    <a:pt x="379377" y="720145"/>
                    <a:pt x="383175" y="719385"/>
                    <a:pt x="387352" y="720525"/>
                  </a:cubicBezTo>
                  <a:close/>
                  <a:moveTo>
                    <a:pt x="1049650" y="702297"/>
                  </a:moveTo>
                  <a:cubicBezTo>
                    <a:pt x="1053828" y="703436"/>
                    <a:pt x="1058385" y="706474"/>
                    <a:pt x="1062942" y="711031"/>
                  </a:cubicBezTo>
                  <a:cubicBezTo>
                    <a:pt x="1072056" y="720145"/>
                    <a:pt x="1062942" y="732298"/>
                    <a:pt x="1056866" y="735336"/>
                  </a:cubicBezTo>
                  <a:cubicBezTo>
                    <a:pt x="1050790" y="738374"/>
                    <a:pt x="1038637" y="741412"/>
                    <a:pt x="1032561" y="729260"/>
                  </a:cubicBezTo>
                  <a:cubicBezTo>
                    <a:pt x="1026485" y="717107"/>
                    <a:pt x="1029523" y="707993"/>
                    <a:pt x="1038637" y="704955"/>
                  </a:cubicBezTo>
                  <a:cubicBezTo>
                    <a:pt x="1041675" y="701917"/>
                    <a:pt x="1045473" y="701157"/>
                    <a:pt x="1049650" y="702297"/>
                  </a:cubicBezTo>
                  <a:close/>
                  <a:moveTo>
                    <a:pt x="931165" y="702297"/>
                  </a:moveTo>
                  <a:cubicBezTo>
                    <a:pt x="935343" y="703436"/>
                    <a:pt x="939900" y="706474"/>
                    <a:pt x="944457" y="711031"/>
                  </a:cubicBezTo>
                  <a:cubicBezTo>
                    <a:pt x="953571" y="720145"/>
                    <a:pt x="947495" y="729260"/>
                    <a:pt x="938381" y="735336"/>
                  </a:cubicBezTo>
                  <a:cubicBezTo>
                    <a:pt x="932305" y="738374"/>
                    <a:pt x="920152" y="741412"/>
                    <a:pt x="914076" y="729260"/>
                  </a:cubicBezTo>
                  <a:cubicBezTo>
                    <a:pt x="908000" y="717107"/>
                    <a:pt x="911038" y="711031"/>
                    <a:pt x="920152" y="704955"/>
                  </a:cubicBezTo>
                  <a:cubicBezTo>
                    <a:pt x="923190" y="701917"/>
                    <a:pt x="926988" y="701157"/>
                    <a:pt x="931165" y="702297"/>
                  </a:cubicBezTo>
                  <a:close/>
                  <a:moveTo>
                    <a:pt x="1547892" y="699259"/>
                  </a:moveTo>
                  <a:cubicBezTo>
                    <a:pt x="1552070" y="700398"/>
                    <a:pt x="1556627" y="703436"/>
                    <a:pt x="1561184" y="707993"/>
                  </a:cubicBezTo>
                  <a:cubicBezTo>
                    <a:pt x="1570298" y="717107"/>
                    <a:pt x="1561184" y="729260"/>
                    <a:pt x="1555108" y="732298"/>
                  </a:cubicBezTo>
                  <a:cubicBezTo>
                    <a:pt x="1549032" y="735336"/>
                    <a:pt x="1536879" y="738374"/>
                    <a:pt x="1530803" y="726222"/>
                  </a:cubicBezTo>
                  <a:cubicBezTo>
                    <a:pt x="1524727" y="711031"/>
                    <a:pt x="1527765" y="704955"/>
                    <a:pt x="1536879" y="701917"/>
                  </a:cubicBezTo>
                  <a:cubicBezTo>
                    <a:pt x="1539917" y="698879"/>
                    <a:pt x="1543715" y="698119"/>
                    <a:pt x="1547892" y="699259"/>
                  </a:cubicBezTo>
                  <a:close/>
                  <a:moveTo>
                    <a:pt x="1313961" y="699259"/>
                  </a:moveTo>
                  <a:cubicBezTo>
                    <a:pt x="1318139" y="700398"/>
                    <a:pt x="1322696" y="703436"/>
                    <a:pt x="1327253" y="707993"/>
                  </a:cubicBezTo>
                  <a:cubicBezTo>
                    <a:pt x="1336367" y="717107"/>
                    <a:pt x="1330291" y="726222"/>
                    <a:pt x="1321177" y="732298"/>
                  </a:cubicBezTo>
                  <a:cubicBezTo>
                    <a:pt x="1315101" y="735336"/>
                    <a:pt x="1302948" y="738374"/>
                    <a:pt x="1296872" y="726222"/>
                  </a:cubicBezTo>
                  <a:cubicBezTo>
                    <a:pt x="1290796" y="714069"/>
                    <a:pt x="1293834" y="707993"/>
                    <a:pt x="1302948" y="701917"/>
                  </a:cubicBezTo>
                  <a:cubicBezTo>
                    <a:pt x="1305986" y="698879"/>
                    <a:pt x="1309784" y="698119"/>
                    <a:pt x="1313961" y="699259"/>
                  </a:cubicBezTo>
                  <a:close/>
                  <a:moveTo>
                    <a:pt x="2413739" y="696220"/>
                  </a:moveTo>
                  <a:cubicBezTo>
                    <a:pt x="2417917" y="697359"/>
                    <a:pt x="2422474" y="700397"/>
                    <a:pt x="2427031" y="704954"/>
                  </a:cubicBezTo>
                  <a:cubicBezTo>
                    <a:pt x="2436145" y="714068"/>
                    <a:pt x="2430069" y="723183"/>
                    <a:pt x="2420955" y="729259"/>
                  </a:cubicBezTo>
                  <a:cubicBezTo>
                    <a:pt x="2414878" y="732297"/>
                    <a:pt x="2402726" y="735335"/>
                    <a:pt x="2396650" y="723183"/>
                  </a:cubicBezTo>
                  <a:cubicBezTo>
                    <a:pt x="2390574" y="711030"/>
                    <a:pt x="2390574" y="701916"/>
                    <a:pt x="2402726" y="698878"/>
                  </a:cubicBezTo>
                  <a:cubicBezTo>
                    <a:pt x="2405764" y="695840"/>
                    <a:pt x="2409562" y="695080"/>
                    <a:pt x="2413739" y="696220"/>
                  </a:cubicBezTo>
                  <a:close/>
                  <a:moveTo>
                    <a:pt x="551408" y="690144"/>
                  </a:moveTo>
                  <a:cubicBezTo>
                    <a:pt x="555585" y="691283"/>
                    <a:pt x="560142" y="694321"/>
                    <a:pt x="564699" y="698878"/>
                  </a:cubicBezTo>
                  <a:cubicBezTo>
                    <a:pt x="573814" y="707992"/>
                    <a:pt x="567737" y="717107"/>
                    <a:pt x="558623" y="723183"/>
                  </a:cubicBezTo>
                  <a:cubicBezTo>
                    <a:pt x="552547" y="726221"/>
                    <a:pt x="540395" y="729259"/>
                    <a:pt x="534319" y="717107"/>
                  </a:cubicBezTo>
                  <a:cubicBezTo>
                    <a:pt x="528243" y="704954"/>
                    <a:pt x="534319" y="698878"/>
                    <a:pt x="540395" y="692802"/>
                  </a:cubicBezTo>
                  <a:cubicBezTo>
                    <a:pt x="543433" y="689764"/>
                    <a:pt x="547231" y="689004"/>
                    <a:pt x="551408" y="690144"/>
                  </a:cubicBezTo>
                  <a:close/>
                  <a:moveTo>
                    <a:pt x="830909" y="684068"/>
                  </a:moveTo>
                  <a:cubicBezTo>
                    <a:pt x="835087" y="685207"/>
                    <a:pt x="839644" y="688245"/>
                    <a:pt x="844201" y="692802"/>
                  </a:cubicBezTo>
                  <a:cubicBezTo>
                    <a:pt x="853315" y="701916"/>
                    <a:pt x="844201" y="714069"/>
                    <a:pt x="838125" y="717107"/>
                  </a:cubicBezTo>
                  <a:cubicBezTo>
                    <a:pt x="832048" y="720145"/>
                    <a:pt x="819896" y="723183"/>
                    <a:pt x="813820" y="711031"/>
                  </a:cubicBezTo>
                  <a:cubicBezTo>
                    <a:pt x="807744" y="698878"/>
                    <a:pt x="810782" y="692802"/>
                    <a:pt x="819896" y="686726"/>
                  </a:cubicBezTo>
                  <a:cubicBezTo>
                    <a:pt x="822934" y="683688"/>
                    <a:pt x="826732" y="682928"/>
                    <a:pt x="830909" y="684068"/>
                  </a:cubicBezTo>
                  <a:close/>
                  <a:moveTo>
                    <a:pt x="730653" y="677992"/>
                  </a:moveTo>
                  <a:cubicBezTo>
                    <a:pt x="734831" y="679131"/>
                    <a:pt x="739388" y="682169"/>
                    <a:pt x="743945" y="686726"/>
                  </a:cubicBezTo>
                  <a:cubicBezTo>
                    <a:pt x="753059" y="695840"/>
                    <a:pt x="743945" y="707993"/>
                    <a:pt x="737869" y="711031"/>
                  </a:cubicBezTo>
                  <a:cubicBezTo>
                    <a:pt x="731793" y="714069"/>
                    <a:pt x="719640" y="717107"/>
                    <a:pt x="713564" y="704955"/>
                  </a:cubicBezTo>
                  <a:cubicBezTo>
                    <a:pt x="707488" y="692802"/>
                    <a:pt x="710526" y="686726"/>
                    <a:pt x="719640" y="680650"/>
                  </a:cubicBezTo>
                  <a:cubicBezTo>
                    <a:pt x="722678" y="677612"/>
                    <a:pt x="726476" y="676852"/>
                    <a:pt x="730653" y="677992"/>
                  </a:cubicBezTo>
                  <a:close/>
                  <a:moveTo>
                    <a:pt x="2228418" y="671916"/>
                  </a:moveTo>
                  <a:cubicBezTo>
                    <a:pt x="2232595" y="673055"/>
                    <a:pt x="2237153" y="676093"/>
                    <a:pt x="2241710" y="680650"/>
                  </a:cubicBezTo>
                  <a:cubicBezTo>
                    <a:pt x="2250824" y="689764"/>
                    <a:pt x="2244748" y="698879"/>
                    <a:pt x="2235634" y="704955"/>
                  </a:cubicBezTo>
                  <a:cubicBezTo>
                    <a:pt x="2229557" y="707993"/>
                    <a:pt x="2217405" y="711031"/>
                    <a:pt x="2211329" y="698879"/>
                  </a:cubicBezTo>
                  <a:cubicBezTo>
                    <a:pt x="2205253" y="686726"/>
                    <a:pt x="2208291" y="680650"/>
                    <a:pt x="2217405" y="674574"/>
                  </a:cubicBezTo>
                  <a:cubicBezTo>
                    <a:pt x="2220443" y="671536"/>
                    <a:pt x="2224241" y="670776"/>
                    <a:pt x="2228418" y="671916"/>
                  </a:cubicBezTo>
                  <a:close/>
                  <a:moveTo>
                    <a:pt x="1839546" y="671916"/>
                  </a:moveTo>
                  <a:cubicBezTo>
                    <a:pt x="1843724" y="673055"/>
                    <a:pt x="1848281" y="676093"/>
                    <a:pt x="1852838" y="680650"/>
                  </a:cubicBezTo>
                  <a:cubicBezTo>
                    <a:pt x="1861952" y="689764"/>
                    <a:pt x="1855876" y="698879"/>
                    <a:pt x="1846762" y="704955"/>
                  </a:cubicBezTo>
                  <a:cubicBezTo>
                    <a:pt x="1840686" y="707993"/>
                    <a:pt x="1828533" y="711031"/>
                    <a:pt x="1822457" y="698879"/>
                  </a:cubicBezTo>
                  <a:cubicBezTo>
                    <a:pt x="1816381" y="686726"/>
                    <a:pt x="1819419" y="677612"/>
                    <a:pt x="1828533" y="674574"/>
                  </a:cubicBezTo>
                  <a:cubicBezTo>
                    <a:pt x="1831571" y="671536"/>
                    <a:pt x="1835369" y="670776"/>
                    <a:pt x="1839546" y="671916"/>
                  </a:cubicBezTo>
                  <a:close/>
                  <a:moveTo>
                    <a:pt x="2109933" y="656726"/>
                  </a:moveTo>
                  <a:cubicBezTo>
                    <a:pt x="2114111" y="657865"/>
                    <a:pt x="2118668" y="660903"/>
                    <a:pt x="2123225" y="665460"/>
                  </a:cubicBezTo>
                  <a:cubicBezTo>
                    <a:pt x="2132339" y="674574"/>
                    <a:pt x="2126263" y="683689"/>
                    <a:pt x="2117149" y="689765"/>
                  </a:cubicBezTo>
                  <a:cubicBezTo>
                    <a:pt x="2111072" y="692803"/>
                    <a:pt x="2098920" y="695841"/>
                    <a:pt x="2092844" y="683689"/>
                  </a:cubicBezTo>
                  <a:cubicBezTo>
                    <a:pt x="2086768" y="671536"/>
                    <a:pt x="2089806" y="665460"/>
                    <a:pt x="2098920" y="659384"/>
                  </a:cubicBezTo>
                  <a:cubicBezTo>
                    <a:pt x="2101958" y="656346"/>
                    <a:pt x="2105756" y="655586"/>
                    <a:pt x="2109933" y="656726"/>
                  </a:cubicBezTo>
                  <a:close/>
                  <a:moveTo>
                    <a:pt x="1632957" y="656726"/>
                  </a:moveTo>
                  <a:cubicBezTo>
                    <a:pt x="1637135" y="657865"/>
                    <a:pt x="1641692" y="660903"/>
                    <a:pt x="1646249" y="665460"/>
                  </a:cubicBezTo>
                  <a:cubicBezTo>
                    <a:pt x="1655363" y="674574"/>
                    <a:pt x="1649287" y="683689"/>
                    <a:pt x="1640173" y="689765"/>
                  </a:cubicBezTo>
                  <a:cubicBezTo>
                    <a:pt x="1634097" y="692803"/>
                    <a:pt x="1621944" y="695841"/>
                    <a:pt x="1615868" y="683689"/>
                  </a:cubicBezTo>
                  <a:cubicBezTo>
                    <a:pt x="1609792" y="668498"/>
                    <a:pt x="1612830" y="662422"/>
                    <a:pt x="1621944" y="659384"/>
                  </a:cubicBezTo>
                  <a:cubicBezTo>
                    <a:pt x="1624982" y="656346"/>
                    <a:pt x="1628780" y="655586"/>
                    <a:pt x="1632957" y="656726"/>
                  </a:cubicBezTo>
                  <a:close/>
                  <a:moveTo>
                    <a:pt x="1165096" y="656726"/>
                  </a:moveTo>
                  <a:cubicBezTo>
                    <a:pt x="1169273" y="657865"/>
                    <a:pt x="1173830" y="660903"/>
                    <a:pt x="1178387" y="665460"/>
                  </a:cubicBezTo>
                  <a:cubicBezTo>
                    <a:pt x="1187502" y="674574"/>
                    <a:pt x="1178387" y="686727"/>
                    <a:pt x="1172311" y="689765"/>
                  </a:cubicBezTo>
                  <a:cubicBezTo>
                    <a:pt x="1166235" y="692803"/>
                    <a:pt x="1154083" y="695841"/>
                    <a:pt x="1148007" y="683689"/>
                  </a:cubicBezTo>
                  <a:cubicBezTo>
                    <a:pt x="1141931" y="671536"/>
                    <a:pt x="1148007" y="665460"/>
                    <a:pt x="1154083" y="659384"/>
                  </a:cubicBezTo>
                  <a:cubicBezTo>
                    <a:pt x="1157121" y="656346"/>
                    <a:pt x="1160919" y="655586"/>
                    <a:pt x="1165096" y="656726"/>
                  </a:cubicBezTo>
                  <a:close/>
                  <a:moveTo>
                    <a:pt x="1948916" y="653688"/>
                  </a:moveTo>
                  <a:cubicBezTo>
                    <a:pt x="1953094" y="654827"/>
                    <a:pt x="1957651" y="657865"/>
                    <a:pt x="1962208" y="662422"/>
                  </a:cubicBezTo>
                  <a:cubicBezTo>
                    <a:pt x="1971322" y="671536"/>
                    <a:pt x="1965246" y="680651"/>
                    <a:pt x="1956132" y="686727"/>
                  </a:cubicBezTo>
                  <a:cubicBezTo>
                    <a:pt x="1950056" y="689765"/>
                    <a:pt x="1937903" y="692803"/>
                    <a:pt x="1931827" y="680651"/>
                  </a:cubicBezTo>
                  <a:cubicBezTo>
                    <a:pt x="1925751" y="665460"/>
                    <a:pt x="1928789" y="659384"/>
                    <a:pt x="1937903" y="656346"/>
                  </a:cubicBezTo>
                  <a:cubicBezTo>
                    <a:pt x="1940941" y="653308"/>
                    <a:pt x="1944739" y="652548"/>
                    <a:pt x="1948916" y="653688"/>
                  </a:cubicBezTo>
                  <a:close/>
                  <a:moveTo>
                    <a:pt x="2328673" y="647611"/>
                  </a:moveTo>
                  <a:cubicBezTo>
                    <a:pt x="2332851" y="648750"/>
                    <a:pt x="2337408" y="651788"/>
                    <a:pt x="2341965" y="656345"/>
                  </a:cubicBezTo>
                  <a:cubicBezTo>
                    <a:pt x="2351079" y="665459"/>
                    <a:pt x="2345003" y="674574"/>
                    <a:pt x="2335889" y="680650"/>
                  </a:cubicBezTo>
                  <a:cubicBezTo>
                    <a:pt x="2329813" y="683688"/>
                    <a:pt x="2317660" y="686726"/>
                    <a:pt x="2311584" y="674574"/>
                  </a:cubicBezTo>
                  <a:cubicBezTo>
                    <a:pt x="2305508" y="662421"/>
                    <a:pt x="2308546" y="656345"/>
                    <a:pt x="2317660" y="650269"/>
                  </a:cubicBezTo>
                  <a:cubicBezTo>
                    <a:pt x="2320698" y="647231"/>
                    <a:pt x="2324496" y="646471"/>
                    <a:pt x="2328673" y="647611"/>
                  </a:cubicBezTo>
                  <a:close/>
                  <a:moveTo>
                    <a:pt x="639512" y="641535"/>
                  </a:moveTo>
                  <a:cubicBezTo>
                    <a:pt x="643690" y="642674"/>
                    <a:pt x="648247" y="645712"/>
                    <a:pt x="652804" y="650269"/>
                  </a:cubicBezTo>
                  <a:cubicBezTo>
                    <a:pt x="661918" y="659383"/>
                    <a:pt x="655842" y="668498"/>
                    <a:pt x="646728" y="674574"/>
                  </a:cubicBezTo>
                  <a:cubicBezTo>
                    <a:pt x="640651" y="677612"/>
                    <a:pt x="628499" y="680650"/>
                    <a:pt x="622423" y="668498"/>
                  </a:cubicBezTo>
                  <a:cubicBezTo>
                    <a:pt x="616347" y="653307"/>
                    <a:pt x="619385" y="647231"/>
                    <a:pt x="628499" y="644193"/>
                  </a:cubicBezTo>
                  <a:cubicBezTo>
                    <a:pt x="631537" y="641155"/>
                    <a:pt x="635335" y="640395"/>
                    <a:pt x="639512" y="641535"/>
                  </a:cubicBezTo>
                  <a:close/>
                  <a:moveTo>
                    <a:pt x="451152" y="641535"/>
                  </a:moveTo>
                  <a:cubicBezTo>
                    <a:pt x="455330" y="642674"/>
                    <a:pt x="459887" y="645712"/>
                    <a:pt x="464444" y="650269"/>
                  </a:cubicBezTo>
                  <a:cubicBezTo>
                    <a:pt x="473558" y="659383"/>
                    <a:pt x="464444" y="671536"/>
                    <a:pt x="458368" y="674574"/>
                  </a:cubicBezTo>
                  <a:cubicBezTo>
                    <a:pt x="452292" y="677612"/>
                    <a:pt x="440139" y="680650"/>
                    <a:pt x="434063" y="668498"/>
                  </a:cubicBezTo>
                  <a:cubicBezTo>
                    <a:pt x="427987" y="656345"/>
                    <a:pt x="431025" y="647231"/>
                    <a:pt x="440139" y="644193"/>
                  </a:cubicBezTo>
                  <a:cubicBezTo>
                    <a:pt x="443177" y="641155"/>
                    <a:pt x="446975" y="640395"/>
                    <a:pt x="451152" y="641535"/>
                  </a:cubicBezTo>
                  <a:close/>
                  <a:moveTo>
                    <a:pt x="1739291" y="638497"/>
                  </a:moveTo>
                  <a:cubicBezTo>
                    <a:pt x="1743468" y="639636"/>
                    <a:pt x="1748025" y="642674"/>
                    <a:pt x="1752582" y="647231"/>
                  </a:cubicBezTo>
                  <a:cubicBezTo>
                    <a:pt x="1761696" y="656345"/>
                    <a:pt x="1755620" y="665460"/>
                    <a:pt x="1746506" y="671536"/>
                  </a:cubicBezTo>
                  <a:cubicBezTo>
                    <a:pt x="1740430" y="674574"/>
                    <a:pt x="1728277" y="677612"/>
                    <a:pt x="1722201" y="665460"/>
                  </a:cubicBezTo>
                  <a:cubicBezTo>
                    <a:pt x="1716125" y="650269"/>
                    <a:pt x="1719163" y="644193"/>
                    <a:pt x="1728277" y="641155"/>
                  </a:cubicBezTo>
                  <a:cubicBezTo>
                    <a:pt x="1731316" y="638117"/>
                    <a:pt x="1735113" y="637357"/>
                    <a:pt x="1739291" y="638497"/>
                  </a:cubicBezTo>
                  <a:close/>
                  <a:moveTo>
                    <a:pt x="1429407" y="623307"/>
                  </a:moveTo>
                  <a:cubicBezTo>
                    <a:pt x="1433585" y="624446"/>
                    <a:pt x="1438142" y="627484"/>
                    <a:pt x="1442699" y="632041"/>
                  </a:cubicBezTo>
                  <a:cubicBezTo>
                    <a:pt x="1451813" y="641155"/>
                    <a:pt x="1445737" y="650270"/>
                    <a:pt x="1436623" y="656346"/>
                  </a:cubicBezTo>
                  <a:cubicBezTo>
                    <a:pt x="1430547" y="659384"/>
                    <a:pt x="1418394" y="662422"/>
                    <a:pt x="1412318" y="650270"/>
                  </a:cubicBezTo>
                  <a:cubicBezTo>
                    <a:pt x="1406242" y="638117"/>
                    <a:pt x="1409280" y="629003"/>
                    <a:pt x="1418394" y="625965"/>
                  </a:cubicBezTo>
                  <a:cubicBezTo>
                    <a:pt x="1421432" y="622927"/>
                    <a:pt x="1425230" y="622167"/>
                    <a:pt x="1429407" y="623307"/>
                  </a:cubicBezTo>
                  <a:close/>
                  <a:moveTo>
                    <a:pt x="991927" y="614193"/>
                  </a:moveTo>
                  <a:cubicBezTo>
                    <a:pt x="996105" y="615332"/>
                    <a:pt x="1000662" y="618370"/>
                    <a:pt x="1005219" y="622927"/>
                  </a:cubicBezTo>
                  <a:cubicBezTo>
                    <a:pt x="1014333" y="632041"/>
                    <a:pt x="1008257" y="641156"/>
                    <a:pt x="999143" y="647232"/>
                  </a:cubicBezTo>
                  <a:cubicBezTo>
                    <a:pt x="993067" y="650270"/>
                    <a:pt x="980914" y="653308"/>
                    <a:pt x="974838" y="641156"/>
                  </a:cubicBezTo>
                  <a:cubicBezTo>
                    <a:pt x="968762" y="629003"/>
                    <a:pt x="971800" y="619889"/>
                    <a:pt x="980914" y="616851"/>
                  </a:cubicBezTo>
                  <a:cubicBezTo>
                    <a:pt x="983952" y="613813"/>
                    <a:pt x="987750" y="613053"/>
                    <a:pt x="991927" y="614193"/>
                  </a:cubicBezTo>
                  <a:close/>
                  <a:moveTo>
                    <a:pt x="1244086" y="589888"/>
                  </a:moveTo>
                  <a:cubicBezTo>
                    <a:pt x="1248264" y="591027"/>
                    <a:pt x="1252821" y="594065"/>
                    <a:pt x="1257378" y="598622"/>
                  </a:cubicBezTo>
                  <a:cubicBezTo>
                    <a:pt x="1266492" y="607736"/>
                    <a:pt x="1260416" y="616851"/>
                    <a:pt x="1251302" y="622927"/>
                  </a:cubicBezTo>
                  <a:cubicBezTo>
                    <a:pt x="1245226" y="625965"/>
                    <a:pt x="1233073" y="629003"/>
                    <a:pt x="1226997" y="616851"/>
                  </a:cubicBezTo>
                  <a:cubicBezTo>
                    <a:pt x="1220921" y="601660"/>
                    <a:pt x="1223959" y="595584"/>
                    <a:pt x="1233073" y="592546"/>
                  </a:cubicBezTo>
                  <a:cubicBezTo>
                    <a:pt x="1236111" y="589508"/>
                    <a:pt x="1239909" y="588748"/>
                    <a:pt x="1244086" y="589888"/>
                  </a:cubicBezTo>
                  <a:close/>
                  <a:moveTo>
                    <a:pt x="1332189" y="586850"/>
                  </a:moveTo>
                  <a:cubicBezTo>
                    <a:pt x="1336367" y="587989"/>
                    <a:pt x="1340924" y="591027"/>
                    <a:pt x="1345481" y="595584"/>
                  </a:cubicBezTo>
                  <a:cubicBezTo>
                    <a:pt x="1354595" y="604698"/>
                    <a:pt x="1345481" y="616851"/>
                    <a:pt x="1339405" y="619889"/>
                  </a:cubicBezTo>
                  <a:cubicBezTo>
                    <a:pt x="1333328" y="622927"/>
                    <a:pt x="1321176" y="625965"/>
                    <a:pt x="1315100" y="613813"/>
                  </a:cubicBezTo>
                  <a:cubicBezTo>
                    <a:pt x="1309024" y="601660"/>
                    <a:pt x="1312062" y="595584"/>
                    <a:pt x="1321176" y="589508"/>
                  </a:cubicBezTo>
                  <a:cubicBezTo>
                    <a:pt x="1324214" y="586470"/>
                    <a:pt x="1328012" y="585710"/>
                    <a:pt x="1332189" y="586850"/>
                  </a:cubicBezTo>
                  <a:close/>
                  <a:moveTo>
                    <a:pt x="867366" y="583812"/>
                  </a:moveTo>
                  <a:cubicBezTo>
                    <a:pt x="871544" y="584951"/>
                    <a:pt x="876101" y="587989"/>
                    <a:pt x="880658" y="592546"/>
                  </a:cubicBezTo>
                  <a:cubicBezTo>
                    <a:pt x="889772" y="601660"/>
                    <a:pt x="880658" y="613813"/>
                    <a:pt x="874582" y="616851"/>
                  </a:cubicBezTo>
                  <a:cubicBezTo>
                    <a:pt x="868506" y="619889"/>
                    <a:pt x="856353" y="622927"/>
                    <a:pt x="850277" y="610775"/>
                  </a:cubicBezTo>
                  <a:cubicBezTo>
                    <a:pt x="844201" y="595584"/>
                    <a:pt x="847239" y="589508"/>
                    <a:pt x="856353" y="586470"/>
                  </a:cubicBezTo>
                  <a:cubicBezTo>
                    <a:pt x="859391" y="583432"/>
                    <a:pt x="863189" y="582672"/>
                    <a:pt x="867366" y="583812"/>
                  </a:cubicBezTo>
                  <a:close/>
                  <a:moveTo>
                    <a:pt x="2222342" y="576217"/>
                  </a:moveTo>
                  <a:cubicBezTo>
                    <a:pt x="2226519" y="577356"/>
                    <a:pt x="2231076" y="580394"/>
                    <a:pt x="2235633" y="586470"/>
                  </a:cubicBezTo>
                  <a:cubicBezTo>
                    <a:pt x="2244748" y="595584"/>
                    <a:pt x="2238672" y="604698"/>
                    <a:pt x="2229557" y="610775"/>
                  </a:cubicBezTo>
                  <a:cubicBezTo>
                    <a:pt x="2223481" y="613813"/>
                    <a:pt x="2211329" y="616851"/>
                    <a:pt x="2205253" y="604698"/>
                  </a:cubicBezTo>
                  <a:cubicBezTo>
                    <a:pt x="2199177" y="589508"/>
                    <a:pt x="2205253" y="580394"/>
                    <a:pt x="2211329" y="577356"/>
                  </a:cubicBezTo>
                  <a:cubicBezTo>
                    <a:pt x="2214367" y="575837"/>
                    <a:pt x="2218165" y="575077"/>
                    <a:pt x="2222342" y="576217"/>
                  </a:cubicBezTo>
                  <a:close/>
                  <a:moveTo>
                    <a:pt x="1092183" y="571660"/>
                  </a:moveTo>
                  <a:cubicBezTo>
                    <a:pt x="1096361" y="572799"/>
                    <a:pt x="1100918" y="575837"/>
                    <a:pt x="1105475" y="580394"/>
                  </a:cubicBezTo>
                  <a:cubicBezTo>
                    <a:pt x="1114589" y="589508"/>
                    <a:pt x="1108513" y="598623"/>
                    <a:pt x="1099399" y="604699"/>
                  </a:cubicBezTo>
                  <a:cubicBezTo>
                    <a:pt x="1093322" y="607737"/>
                    <a:pt x="1081170" y="610775"/>
                    <a:pt x="1075094" y="598623"/>
                  </a:cubicBezTo>
                  <a:cubicBezTo>
                    <a:pt x="1069018" y="586470"/>
                    <a:pt x="1069018" y="580394"/>
                    <a:pt x="1081170" y="574318"/>
                  </a:cubicBezTo>
                  <a:cubicBezTo>
                    <a:pt x="1084208" y="571280"/>
                    <a:pt x="1088006" y="570520"/>
                    <a:pt x="1092183" y="571660"/>
                  </a:cubicBezTo>
                  <a:close/>
                  <a:moveTo>
                    <a:pt x="2000563" y="568622"/>
                  </a:moveTo>
                  <a:cubicBezTo>
                    <a:pt x="2004740" y="569761"/>
                    <a:pt x="2009298" y="572799"/>
                    <a:pt x="2013855" y="577356"/>
                  </a:cubicBezTo>
                  <a:cubicBezTo>
                    <a:pt x="2022969" y="586470"/>
                    <a:pt x="2016893" y="595585"/>
                    <a:pt x="2007779" y="601661"/>
                  </a:cubicBezTo>
                  <a:cubicBezTo>
                    <a:pt x="2001702" y="604699"/>
                    <a:pt x="1989550" y="607737"/>
                    <a:pt x="1983474" y="595585"/>
                  </a:cubicBezTo>
                  <a:cubicBezTo>
                    <a:pt x="1977398" y="583432"/>
                    <a:pt x="1980436" y="577356"/>
                    <a:pt x="1989550" y="571280"/>
                  </a:cubicBezTo>
                  <a:cubicBezTo>
                    <a:pt x="1992588" y="568242"/>
                    <a:pt x="1996386" y="567482"/>
                    <a:pt x="2000563" y="568622"/>
                  </a:cubicBezTo>
                  <a:close/>
                  <a:moveTo>
                    <a:pt x="745844" y="568622"/>
                  </a:moveTo>
                  <a:cubicBezTo>
                    <a:pt x="750022" y="569761"/>
                    <a:pt x="754579" y="572799"/>
                    <a:pt x="759136" y="577356"/>
                  </a:cubicBezTo>
                  <a:cubicBezTo>
                    <a:pt x="768250" y="586470"/>
                    <a:pt x="759136" y="598623"/>
                    <a:pt x="753060" y="601661"/>
                  </a:cubicBezTo>
                  <a:cubicBezTo>
                    <a:pt x="746984" y="604699"/>
                    <a:pt x="734831" y="607737"/>
                    <a:pt x="728755" y="595585"/>
                  </a:cubicBezTo>
                  <a:cubicBezTo>
                    <a:pt x="722679" y="580394"/>
                    <a:pt x="725717" y="574318"/>
                    <a:pt x="734831" y="571280"/>
                  </a:cubicBezTo>
                  <a:cubicBezTo>
                    <a:pt x="737869" y="568242"/>
                    <a:pt x="741667" y="567482"/>
                    <a:pt x="745844" y="568622"/>
                  </a:cubicBezTo>
                  <a:close/>
                  <a:moveTo>
                    <a:pt x="533179" y="568622"/>
                  </a:moveTo>
                  <a:cubicBezTo>
                    <a:pt x="537357" y="569761"/>
                    <a:pt x="541914" y="572799"/>
                    <a:pt x="546471" y="577356"/>
                  </a:cubicBezTo>
                  <a:cubicBezTo>
                    <a:pt x="555585" y="586470"/>
                    <a:pt x="549509" y="595585"/>
                    <a:pt x="540395" y="601661"/>
                  </a:cubicBezTo>
                  <a:cubicBezTo>
                    <a:pt x="534318" y="604699"/>
                    <a:pt x="522166" y="607737"/>
                    <a:pt x="516090" y="595585"/>
                  </a:cubicBezTo>
                  <a:cubicBezTo>
                    <a:pt x="510014" y="580394"/>
                    <a:pt x="513052" y="574318"/>
                    <a:pt x="522166" y="571280"/>
                  </a:cubicBezTo>
                  <a:cubicBezTo>
                    <a:pt x="525204" y="568242"/>
                    <a:pt x="529002" y="567482"/>
                    <a:pt x="533179" y="568622"/>
                  </a:cubicBezTo>
                  <a:close/>
                  <a:moveTo>
                    <a:pt x="1866889" y="565584"/>
                  </a:moveTo>
                  <a:cubicBezTo>
                    <a:pt x="1871066" y="566723"/>
                    <a:pt x="1875623" y="569761"/>
                    <a:pt x="1880180" y="574318"/>
                  </a:cubicBezTo>
                  <a:cubicBezTo>
                    <a:pt x="1889295" y="583432"/>
                    <a:pt x="1883218" y="592547"/>
                    <a:pt x="1874104" y="598623"/>
                  </a:cubicBezTo>
                  <a:cubicBezTo>
                    <a:pt x="1868028" y="601661"/>
                    <a:pt x="1855876" y="604699"/>
                    <a:pt x="1849800" y="592547"/>
                  </a:cubicBezTo>
                  <a:cubicBezTo>
                    <a:pt x="1843724" y="577356"/>
                    <a:pt x="1849800" y="574318"/>
                    <a:pt x="1855876" y="568242"/>
                  </a:cubicBezTo>
                  <a:cubicBezTo>
                    <a:pt x="1858914" y="565204"/>
                    <a:pt x="1862712" y="564444"/>
                    <a:pt x="1866889" y="565584"/>
                  </a:cubicBezTo>
                  <a:close/>
                  <a:moveTo>
                    <a:pt x="1508397" y="565584"/>
                  </a:moveTo>
                  <a:cubicBezTo>
                    <a:pt x="1512575" y="566723"/>
                    <a:pt x="1517132" y="569761"/>
                    <a:pt x="1521689" y="574318"/>
                  </a:cubicBezTo>
                  <a:cubicBezTo>
                    <a:pt x="1530803" y="583432"/>
                    <a:pt x="1524727" y="592547"/>
                    <a:pt x="1515613" y="598623"/>
                  </a:cubicBezTo>
                  <a:cubicBezTo>
                    <a:pt x="1509537" y="601661"/>
                    <a:pt x="1497384" y="604699"/>
                    <a:pt x="1491308" y="592547"/>
                  </a:cubicBezTo>
                  <a:cubicBezTo>
                    <a:pt x="1485232" y="577356"/>
                    <a:pt x="1488270" y="571280"/>
                    <a:pt x="1497384" y="568242"/>
                  </a:cubicBezTo>
                  <a:cubicBezTo>
                    <a:pt x="1500422" y="565204"/>
                    <a:pt x="1504220" y="564444"/>
                    <a:pt x="1508397" y="565584"/>
                  </a:cubicBezTo>
                  <a:close/>
                  <a:moveTo>
                    <a:pt x="2365130" y="556470"/>
                  </a:moveTo>
                  <a:cubicBezTo>
                    <a:pt x="2369307" y="557609"/>
                    <a:pt x="2373865" y="560647"/>
                    <a:pt x="2378422" y="565204"/>
                  </a:cubicBezTo>
                  <a:cubicBezTo>
                    <a:pt x="2387536" y="574318"/>
                    <a:pt x="2381460" y="583433"/>
                    <a:pt x="2372346" y="589509"/>
                  </a:cubicBezTo>
                  <a:cubicBezTo>
                    <a:pt x="2366269" y="592547"/>
                    <a:pt x="2354117" y="595585"/>
                    <a:pt x="2348041" y="583433"/>
                  </a:cubicBezTo>
                  <a:cubicBezTo>
                    <a:pt x="2341965" y="568242"/>
                    <a:pt x="2345003" y="562166"/>
                    <a:pt x="2354117" y="559128"/>
                  </a:cubicBezTo>
                  <a:cubicBezTo>
                    <a:pt x="2357155" y="556090"/>
                    <a:pt x="2360953" y="555330"/>
                    <a:pt x="2365130" y="556470"/>
                  </a:cubicBezTo>
                  <a:close/>
                  <a:moveTo>
                    <a:pt x="1620805" y="550394"/>
                  </a:moveTo>
                  <a:cubicBezTo>
                    <a:pt x="1624983" y="551533"/>
                    <a:pt x="1629540" y="554571"/>
                    <a:pt x="1634097" y="559128"/>
                  </a:cubicBezTo>
                  <a:cubicBezTo>
                    <a:pt x="1643211" y="568242"/>
                    <a:pt x="1637135" y="577357"/>
                    <a:pt x="1628021" y="583433"/>
                  </a:cubicBezTo>
                  <a:cubicBezTo>
                    <a:pt x="1621944" y="586471"/>
                    <a:pt x="1609792" y="589509"/>
                    <a:pt x="1603716" y="577357"/>
                  </a:cubicBezTo>
                  <a:cubicBezTo>
                    <a:pt x="1597640" y="562166"/>
                    <a:pt x="1597640" y="556090"/>
                    <a:pt x="1609792" y="553052"/>
                  </a:cubicBezTo>
                  <a:cubicBezTo>
                    <a:pt x="1612830" y="550014"/>
                    <a:pt x="1616628" y="549254"/>
                    <a:pt x="1620805" y="550394"/>
                  </a:cubicBezTo>
                  <a:close/>
                  <a:moveTo>
                    <a:pt x="2097781" y="544317"/>
                  </a:moveTo>
                  <a:cubicBezTo>
                    <a:pt x="2101959" y="545456"/>
                    <a:pt x="2106516" y="548494"/>
                    <a:pt x="2111073" y="553051"/>
                  </a:cubicBezTo>
                  <a:cubicBezTo>
                    <a:pt x="2120187" y="562165"/>
                    <a:pt x="2114111" y="571280"/>
                    <a:pt x="2104997" y="577356"/>
                  </a:cubicBezTo>
                  <a:cubicBezTo>
                    <a:pt x="2098921" y="580394"/>
                    <a:pt x="2086768" y="583432"/>
                    <a:pt x="2080692" y="571280"/>
                  </a:cubicBezTo>
                  <a:cubicBezTo>
                    <a:pt x="2074616" y="559127"/>
                    <a:pt x="2074616" y="553051"/>
                    <a:pt x="2086768" y="546975"/>
                  </a:cubicBezTo>
                  <a:cubicBezTo>
                    <a:pt x="2089806" y="543937"/>
                    <a:pt x="2093604" y="543177"/>
                    <a:pt x="2097781" y="544317"/>
                  </a:cubicBezTo>
                  <a:close/>
                  <a:moveTo>
                    <a:pt x="1745366" y="538241"/>
                  </a:moveTo>
                  <a:cubicBezTo>
                    <a:pt x="1749544" y="539380"/>
                    <a:pt x="1754101" y="542418"/>
                    <a:pt x="1758658" y="546975"/>
                  </a:cubicBezTo>
                  <a:cubicBezTo>
                    <a:pt x="1767772" y="556089"/>
                    <a:pt x="1761696" y="565204"/>
                    <a:pt x="1752582" y="571280"/>
                  </a:cubicBezTo>
                  <a:cubicBezTo>
                    <a:pt x="1746505" y="574318"/>
                    <a:pt x="1734353" y="577356"/>
                    <a:pt x="1728277" y="565204"/>
                  </a:cubicBezTo>
                  <a:cubicBezTo>
                    <a:pt x="1722201" y="553051"/>
                    <a:pt x="1725239" y="546975"/>
                    <a:pt x="1734353" y="540899"/>
                  </a:cubicBezTo>
                  <a:cubicBezTo>
                    <a:pt x="1737391" y="537861"/>
                    <a:pt x="1741189" y="537101"/>
                    <a:pt x="1745366" y="538241"/>
                  </a:cubicBezTo>
                  <a:close/>
                  <a:moveTo>
                    <a:pt x="624322" y="529127"/>
                  </a:moveTo>
                  <a:cubicBezTo>
                    <a:pt x="628499" y="530266"/>
                    <a:pt x="633056" y="533304"/>
                    <a:pt x="637613" y="537861"/>
                  </a:cubicBezTo>
                  <a:cubicBezTo>
                    <a:pt x="646728" y="546975"/>
                    <a:pt x="640651" y="556090"/>
                    <a:pt x="631537" y="562166"/>
                  </a:cubicBezTo>
                  <a:cubicBezTo>
                    <a:pt x="625461" y="565204"/>
                    <a:pt x="613309" y="568242"/>
                    <a:pt x="607233" y="556090"/>
                  </a:cubicBezTo>
                  <a:cubicBezTo>
                    <a:pt x="601157" y="540899"/>
                    <a:pt x="607233" y="537861"/>
                    <a:pt x="613309" y="531785"/>
                  </a:cubicBezTo>
                  <a:cubicBezTo>
                    <a:pt x="616347" y="528747"/>
                    <a:pt x="620145" y="527987"/>
                    <a:pt x="624322" y="529127"/>
                  </a:cubicBezTo>
                  <a:close/>
                  <a:moveTo>
                    <a:pt x="958508" y="523051"/>
                  </a:moveTo>
                  <a:cubicBezTo>
                    <a:pt x="962686" y="524190"/>
                    <a:pt x="967243" y="527228"/>
                    <a:pt x="971800" y="531785"/>
                  </a:cubicBezTo>
                  <a:cubicBezTo>
                    <a:pt x="980914" y="540899"/>
                    <a:pt x="974838" y="550014"/>
                    <a:pt x="965724" y="556090"/>
                  </a:cubicBezTo>
                  <a:cubicBezTo>
                    <a:pt x="959648" y="559128"/>
                    <a:pt x="947495" y="562166"/>
                    <a:pt x="941419" y="550014"/>
                  </a:cubicBezTo>
                  <a:cubicBezTo>
                    <a:pt x="935343" y="534823"/>
                    <a:pt x="938381" y="528747"/>
                    <a:pt x="947495" y="525709"/>
                  </a:cubicBezTo>
                  <a:cubicBezTo>
                    <a:pt x="950533" y="522671"/>
                    <a:pt x="954331" y="521911"/>
                    <a:pt x="958508" y="523051"/>
                  </a:cubicBezTo>
                  <a:close/>
                  <a:moveTo>
                    <a:pt x="1177248" y="507861"/>
                  </a:moveTo>
                  <a:cubicBezTo>
                    <a:pt x="1181426" y="509000"/>
                    <a:pt x="1185983" y="512038"/>
                    <a:pt x="1190540" y="516595"/>
                  </a:cubicBezTo>
                  <a:cubicBezTo>
                    <a:pt x="1199654" y="525709"/>
                    <a:pt x="1190540" y="537862"/>
                    <a:pt x="1184464" y="540900"/>
                  </a:cubicBezTo>
                  <a:cubicBezTo>
                    <a:pt x="1178388" y="543938"/>
                    <a:pt x="1166235" y="546976"/>
                    <a:pt x="1160159" y="534824"/>
                  </a:cubicBezTo>
                  <a:cubicBezTo>
                    <a:pt x="1154083" y="522671"/>
                    <a:pt x="1157121" y="516595"/>
                    <a:pt x="1166235" y="510519"/>
                  </a:cubicBezTo>
                  <a:cubicBezTo>
                    <a:pt x="1169273" y="507481"/>
                    <a:pt x="1173071" y="506721"/>
                    <a:pt x="1177248" y="507861"/>
                  </a:cubicBezTo>
                  <a:close/>
                  <a:moveTo>
                    <a:pt x="1399027" y="504823"/>
                  </a:moveTo>
                  <a:cubicBezTo>
                    <a:pt x="1403205" y="505962"/>
                    <a:pt x="1407762" y="509000"/>
                    <a:pt x="1412319" y="513557"/>
                  </a:cubicBezTo>
                  <a:cubicBezTo>
                    <a:pt x="1421433" y="522671"/>
                    <a:pt x="1412319" y="534824"/>
                    <a:pt x="1406243" y="537862"/>
                  </a:cubicBezTo>
                  <a:cubicBezTo>
                    <a:pt x="1400167" y="540900"/>
                    <a:pt x="1388014" y="543938"/>
                    <a:pt x="1381938" y="531786"/>
                  </a:cubicBezTo>
                  <a:cubicBezTo>
                    <a:pt x="1375862" y="516595"/>
                    <a:pt x="1378900" y="510519"/>
                    <a:pt x="1388014" y="507481"/>
                  </a:cubicBezTo>
                  <a:cubicBezTo>
                    <a:pt x="1391052" y="504443"/>
                    <a:pt x="1394850" y="503683"/>
                    <a:pt x="1399027" y="504823"/>
                  </a:cubicBezTo>
                  <a:close/>
                  <a:moveTo>
                    <a:pt x="2194999" y="492670"/>
                  </a:moveTo>
                  <a:cubicBezTo>
                    <a:pt x="2199176" y="493809"/>
                    <a:pt x="2203734" y="496847"/>
                    <a:pt x="2208291" y="501404"/>
                  </a:cubicBezTo>
                  <a:cubicBezTo>
                    <a:pt x="2217405" y="510518"/>
                    <a:pt x="2208291" y="522671"/>
                    <a:pt x="2202214" y="525709"/>
                  </a:cubicBezTo>
                  <a:cubicBezTo>
                    <a:pt x="2196138" y="528747"/>
                    <a:pt x="2183986" y="531785"/>
                    <a:pt x="2177910" y="519633"/>
                  </a:cubicBezTo>
                  <a:cubicBezTo>
                    <a:pt x="2174872" y="504442"/>
                    <a:pt x="2174872" y="498366"/>
                    <a:pt x="2183986" y="495328"/>
                  </a:cubicBezTo>
                  <a:cubicBezTo>
                    <a:pt x="2187024" y="492290"/>
                    <a:pt x="2190822" y="491530"/>
                    <a:pt x="2194999" y="492670"/>
                  </a:cubicBezTo>
                  <a:close/>
                  <a:moveTo>
                    <a:pt x="1912459" y="480518"/>
                  </a:moveTo>
                  <a:cubicBezTo>
                    <a:pt x="1916637" y="481657"/>
                    <a:pt x="1921194" y="484695"/>
                    <a:pt x="1925751" y="489252"/>
                  </a:cubicBezTo>
                  <a:cubicBezTo>
                    <a:pt x="1934865" y="498366"/>
                    <a:pt x="1925751" y="510519"/>
                    <a:pt x="1919675" y="513557"/>
                  </a:cubicBezTo>
                  <a:cubicBezTo>
                    <a:pt x="1913598" y="516595"/>
                    <a:pt x="1901446" y="519633"/>
                    <a:pt x="1895370" y="507481"/>
                  </a:cubicBezTo>
                  <a:cubicBezTo>
                    <a:pt x="1889294" y="495328"/>
                    <a:pt x="1892332" y="486214"/>
                    <a:pt x="1901446" y="483176"/>
                  </a:cubicBezTo>
                  <a:cubicBezTo>
                    <a:pt x="1904484" y="480138"/>
                    <a:pt x="1908282" y="479378"/>
                    <a:pt x="1912459" y="480518"/>
                  </a:cubicBezTo>
                  <a:close/>
                  <a:moveTo>
                    <a:pt x="803567" y="480518"/>
                  </a:moveTo>
                  <a:cubicBezTo>
                    <a:pt x="807745" y="481657"/>
                    <a:pt x="812302" y="484695"/>
                    <a:pt x="816859" y="489252"/>
                  </a:cubicBezTo>
                  <a:cubicBezTo>
                    <a:pt x="825973" y="498366"/>
                    <a:pt x="816859" y="510519"/>
                    <a:pt x="810783" y="513557"/>
                  </a:cubicBezTo>
                  <a:cubicBezTo>
                    <a:pt x="804706" y="516595"/>
                    <a:pt x="792554" y="519633"/>
                    <a:pt x="786478" y="507481"/>
                  </a:cubicBezTo>
                  <a:cubicBezTo>
                    <a:pt x="780402" y="495328"/>
                    <a:pt x="780402" y="489252"/>
                    <a:pt x="792554" y="483176"/>
                  </a:cubicBezTo>
                  <a:cubicBezTo>
                    <a:pt x="795592" y="480138"/>
                    <a:pt x="799390" y="479378"/>
                    <a:pt x="803567" y="480518"/>
                  </a:cubicBezTo>
                  <a:close/>
                  <a:moveTo>
                    <a:pt x="1550930" y="471404"/>
                  </a:moveTo>
                  <a:cubicBezTo>
                    <a:pt x="1555108" y="472543"/>
                    <a:pt x="1559665" y="475581"/>
                    <a:pt x="1564222" y="480138"/>
                  </a:cubicBezTo>
                  <a:cubicBezTo>
                    <a:pt x="1573336" y="489252"/>
                    <a:pt x="1564222" y="501405"/>
                    <a:pt x="1558146" y="504443"/>
                  </a:cubicBezTo>
                  <a:cubicBezTo>
                    <a:pt x="1552070" y="507481"/>
                    <a:pt x="1539917" y="510519"/>
                    <a:pt x="1533841" y="498367"/>
                  </a:cubicBezTo>
                  <a:cubicBezTo>
                    <a:pt x="1527765" y="486214"/>
                    <a:pt x="1530803" y="480138"/>
                    <a:pt x="1539917" y="474062"/>
                  </a:cubicBezTo>
                  <a:cubicBezTo>
                    <a:pt x="1542955" y="471024"/>
                    <a:pt x="1546753" y="470264"/>
                    <a:pt x="1550930" y="471404"/>
                  </a:cubicBezTo>
                  <a:close/>
                  <a:moveTo>
                    <a:pt x="2307407" y="465328"/>
                  </a:moveTo>
                  <a:cubicBezTo>
                    <a:pt x="2311584" y="466467"/>
                    <a:pt x="2316141" y="469505"/>
                    <a:pt x="2320698" y="474062"/>
                  </a:cubicBezTo>
                  <a:cubicBezTo>
                    <a:pt x="2329813" y="483176"/>
                    <a:pt x="2323736" y="492291"/>
                    <a:pt x="2314622" y="498367"/>
                  </a:cubicBezTo>
                  <a:cubicBezTo>
                    <a:pt x="2308546" y="501405"/>
                    <a:pt x="2296394" y="504443"/>
                    <a:pt x="2290318" y="492291"/>
                  </a:cubicBezTo>
                  <a:cubicBezTo>
                    <a:pt x="2284242" y="480138"/>
                    <a:pt x="2290318" y="474062"/>
                    <a:pt x="2296394" y="467986"/>
                  </a:cubicBezTo>
                  <a:cubicBezTo>
                    <a:pt x="2299432" y="464948"/>
                    <a:pt x="2303230" y="464188"/>
                    <a:pt x="2307407" y="465328"/>
                  </a:cubicBezTo>
                  <a:close/>
                  <a:moveTo>
                    <a:pt x="1076992" y="462290"/>
                  </a:moveTo>
                  <a:cubicBezTo>
                    <a:pt x="1081170" y="463429"/>
                    <a:pt x="1085727" y="466467"/>
                    <a:pt x="1090284" y="471024"/>
                  </a:cubicBezTo>
                  <a:cubicBezTo>
                    <a:pt x="1099398" y="480138"/>
                    <a:pt x="1093322" y="489253"/>
                    <a:pt x="1084208" y="495329"/>
                  </a:cubicBezTo>
                  <a:cubicBezTo>
                    <a:pt x="1078132" y="498367"/>
                    <a:pt x="1065979" y="501405"/>
                    <a:pt x="1059903" y="489253"/>
                  </a:cubicBezTo>
                  <a:cubicBezTo>
                    <a:pt x="1053827" y="474062"/>
                    <a:pt x="1056865" y="467986"/>
                    <a:pt x="1065979" y="464948"/>
                  </a:cubicBezTo>
                  <a:cubicBezTo>
                    <a:pt x="1069017" y="461910"/>
                    <a:pt x="1072815" y="461150"/>
                    <a:pt x="1076992" y="462290"/>
                  </a:cubicBezTo>
                  <a:close/>
                  <a:moveTo>
                    <a:pt x="2030944" y="456214"/>
                  </a:moveTo>
                  <a:cubicBezTo>
                    <a:pt x="2035121" y="457353"/>
                    <a:pt x="2039679" y="460391"/>
                    <a:pt x="2044236" y="464948"/>
                  </a:cubicBezTo>
                  <a:cubicBezTo>
                    <a:pt x="2053350" y="474062"/>
                    <a:pt x="2044236" y="486215"/>
                    <a:pt x="2038160" y="489253"/>
                  </a:cubicBezTo>
                  <a:cubicBezTo>
                    <a:pt x="2032083" y="492291"/>
                    <a:pt x="2019931" y="495329"/>
                    <a:pt x="2013855" y="483177"/>
                  </a:cubicBezTo>
                  <a:cubicBezTo>
                    <a:pt x="2007779" y="471024"/>
                    <a:pt x="2007779" y="464948"/>
                    <a:pt x="2019931" y="458872"/>
                  </a:cubicBezTo>
                  <a:cubicBezTo>
                    <a:pt x="2022969" y="455834"/>
                    <a:pt x="2026767" y="455074"/>
                    <a:pt x="2030944" y="456214"/>
                  </a:cubicBezTo>
                  <a:close/>
                  <a:moveTo>
                    <a:pt x="1280542" y="453176"/>
                  </a:moveTo>
                  <a:cubicBezTo>
                    <a:pt x="1284720" y="454315"/>
                    <a:pt x="1289277" y="457353"/>
                    <a:pt x="1293834" y="461910"/>
                  </a:cubicBezTo>
                  <a:cubicBezTo>
                    <a:pt x="1302948" y="471024"/>
                    <a:pt x="1296872" y="480139"/>
                    <a:pt x="1287758" y="486215"/>
                  </a:cubicBezTo>
                  <a:cubicBezTo>
                    <a:pt x="1281682" y="489253"/>
                    <a:pt x="1269529" y="492291"/>
                    <a:pt x="1263453" y="480139"/>
                  </a:cubicBezTo>
                  <a:cubicBezTo>
                    <a:pt x="1257377" y="467986"/>
                    <a:pt x="1257377" y="461910"/>
                    <a:pt x="1269529" y="455834"/>
                  </a:cubicBezTo>
                  <a:cubicBezTo>
                    <a:pt x="1272567" y="452796"/>
                    <a:pt x="1276365" y="452036"/>
                    <a:pt x="1280542" y="453176"/>
                  </a:cubicBezTo>
                  <a:close/>
                  <a:moveTo>
                    <a:pt x="679006" y="450138"/>
                  </a:moveTo>
                  <a:cubicBezTo>
                    <a:pt x="683184" y="451277"/>
                    <a:pt x="687741" y="454315"/>
                    <a:pt x="692298" y="458872"/>
                  </a:cubicBezTo>
                  <a:cubicBezTo>
                    <a:pt x="701412" y="467986"/>
                    <a:pt x="695336" y="477101"/>
                    <a:pt x="686222" y="483177"/>
                  </a:cubicBezTo>
                  <a:cubicBezTo>
                    <a:pt x="680146" y="486215"/>
                    <a:pt x="667993" y="489253"/>
                    <a:pt x="661917" y="477101"/>
                  </a:cubicBezTo>
                  <a:cubicBezTo>
                    <a:pt x="655841" y="464948"/>
                    <a:pt x="658879" y="458872"/>
                    <a:pt x="667993" y="452796"/>
                  </a:cubicBezTo>
                  <a:cubicBezTo>
                    <a:pt x="671031" y="449758"/>
                    <a:pt x="674829" y="448998"/>
                    <a:pt x="679006" y="450138"/>
                  </a:cubicBezTo>
                  <a:close/>
                  <a:moveTo>
                    <a:pt x="1815242" y="447099"/>
                  </a:moveTo>
                  <a:cubicBezTo>
                    <a:pt x="1819419" y="448238"/>
                    <a:pt x="1823976" y="451276"/>
                    <a:pt x="1828533" y="455833"/>
                  </a:cubicBezTo>
                  <a:cubicBezTo>
                    <a:pt x="1837647" y="464947"/>
                    <a:pt x="1828533" y="477100"/>
                    <a:pt x="1822457" y="480138"/>
                  </a:cubicBezTo>
                  <a:cubicBezTo>
                    <a:pt x="1816381" y="483176"/>
                    <a:pt x="1804228" y="486214"/>
                    <a:pt x="1798152" y="474062"/>
                  </a:cubicBezTo>
                  <a:cubicBezTo>
                    <a:pt x="1792076" y="458871"/>
                    <a:pt x="1795114" y="452795"/>
                    <a:pt x="1804228" y="449757"/>
                  </a:cubicBezTo>
                  <a:cubicBezTo>
                    <a:pt x="1807267" y="446719"/>
                    <a:pt x="1811064" y="445959"/>
                    <a:pt x="1815242" y="447099"/>
                  </a:cubicBezTo>
                  <a:close/>
                  <a:moveTo>
                    <a:pt x="1699795" y="444061"/>
                  </a:moveTo>
                  <a:cubicBezTo>
                    <a:pt x="1703973" y="445200"/>
                    <a:pt x="1708530" y="448238"/>
                    <a:pt x="1713087" y="452795"/>
                  </a:cubicBezTo>
                  <a:cubicBezTo>
                    <a:pt x="1722201" y="461909"/>
                    <a:pt x="1716125" y="471024"/>
                    <a:pt x="1707011" y="477100"/>
                  </a:cubicBezTo>
                  <a:cubicBezTo>
                    <a:pt x="1700934" y="480138"/>
                    <a:pt x="1688782" y="483176"/>
                    <a:pt x="1682706" y="471024"/>
                  </a:cubicBezTo>
                  <a:cubicBezTo>
                    <a:pt x="1676630" y="458871"/>
                    <a:pt x="1679668" y="449757"/>
                    <a:pt x="1688782" y="446719"/>
                  </a:cubicBezTo>
                  <a:cubicBezTo>
                    <a:pt x="1691820" y="443681"/>
                    <a:pt x="1695618" y="442921"/>
                    <a:pt x="1699795" y="444061"/>
                  </a:cubicBezTo>
                  <a:close/>
                  <a:moveTo>
                    <a:pt x="888633" y="434947"/>
                  </a:moveTo>
                  <a:cubicBezTo>
                    <a:pt x="892811" y="436086"/>
                    <a:pt x="897368" y="439124"/>
                    <a:pt x="901925" y="443681"/>
                  </a:cubicBezTo>
                  <a:cubicBezTo>
                    <a:pt x="911039" y="452795"/>
                    <a:pt x="901925" y="464948"/>
                    <a:pt x="895849" y="467986"/>
                  </a:cubicBezTo>
                  <a:cubicBezTo>
                    <a:pt x="889773" y="471024"/>
                    <a:pt x="877620" y="474062"/>
                    <a:pt x="871544" y="461910"/>
                  </a:cubicBezTo>
                  <a:cubicBezTo>
                    <a:pt x="865468" y="446719"/>
                    <a:pt x="868506" y="440643"/>
                    <a:pt x="877620" y="437605"/>
                  </a:cubicBezTo>
                  <a:cubicBezTo>
                    <a:pt x="880658" y="434567"/>
                    <a:pt x="884456" y="433807"/>
                    <a:pt x="888633" y="434947"/>
                  </a:cubicBezTo>
                  <a:close/>
                  <a:moveTo>
                    <a:pt x="2158542" y="407605"/>
                  </a:moveTo>
                  <a:cubicBezTo>
                    <a:pt x="2162719" y="408744"/>
                    <a:pt x="2167276" y="411782"/>
                    <a:pt x="2171833" y="416339"/>
                  </a:cubicBezTo>
                  <a:cubicBezTo>
                    <a:pt x="2180948" y="425453"/>
                    <a:pt x="2174872" y="434568"/>
                    <a:pt x="2165757" y="440644"/>
                  </a:cubicBezTo>
                  <a:cubicBezTo>
                    <a:pt x="2159681" y="443682"/>
                    <a:pt x="2147529" y="446720"/>
                    <a:pt x="2141453" y="434568"/>
                  </a:cubicBezTo>
                  <a:cubicBezTo>
                    <a:pt x="2135377" y="422415"/>
                    <a:pt x="2141453" y="416339"/>
                    <a:pt x="2147529" y="410263"/>
                  </a:cubicBezTo>
                  <a:cubicBezTo>
                    <a:pt x="2150567" y="407225"/>
                    <a:pt x="2154365" y="406465"/>
                    <a:pt x="2158542" y="407605"/>
                  </a:cubicBezTo>
                  <a:close/>
                  <a:moveTo>
                    <a:pt x="1484092" y="407605"/>
                  </a:moveTo>
                  <a:cubicBezTo>
                    <a:pt x="1488270" y="408744"/>
                    <a:pt x="1492827" y="411782"/>
                    <a:pt x="1497384" y="416339"/>
                  </a:cubicBezTo>
                  <a:cubicBezTo>
                    <a:pt x="1506498" y="425453"/>
                    <a:pt x="1500422" y="434568"/>
                    <a:pt x="1491308" y="440644"/>
                  </a:cubicBezTo>
                  <a:cubicBezTo>
                    <a:pt x="1485231" y="443682"/>
                    <a:pt x="1473079" y="446720"/>
                    <a:pt x="1467003" y="434568"/>
                  </a:cubicBezTo>
                  <a:cubicBezTo>
                    <a:pt x="1460927" y="422415"/>
                    <a:pt x="1463965" y="413301"/>
                    <a:pt x="1473079" y="410263"/>
                  </a:cubicBezTo>
                  <a:cubicBezTo>
                    <a:pt x="1476117" y="407225"/>
                    <a:pt x="1479915" y="406465"/>
                    <a:pt x="1484092" y="407605"/>
                  </a:cubicBezTo>
                  <a:close/>
                  <a:moveTo>
                    <a:pt x="1365608" y="404567"/>
                  </a:moveTo>
                  <a:cubicBezTo>
                    <a:pt x="1369786" y="405706"/>
                    <a:pt x="1374343" y="408744"/>
                    <a:pt x="1378900" y="413301"/>
                  </a:cubicBezTo>
                  <a:cubicBezTo>
                    <a:pt x="1388014" y="422415"/>
                    <a:pt x="1381938" y="431530"/>
                    <a:pt x="1372824" y="437606"/>
                  </a:cubicBezTo>
                  <a:cubicBezTo>
                    <a:pt x="1366748" y="440644"/>
                    <a:pt x="1354595" y="443682"/>
                    <a:pt x="1348519" y="431530"/>
                  </a:cubicBezTo>
                  <a:cubicBezTo>
                    <a:pt x="1342443" y="419377"/>
                    <a:pt x="1345481" y="410263"/>
                    <a:pt x="1354595" y="407225"/>
                  </a:cubicBezTo>
                  <a:cubicBezTo>
                    <a:pt x="1357633" y="404187"/>
                    <a:pt x="1361431" y="403427"/>
                    <a:pt x="1365608" y="404567"/>
                  </a:cubicBezTo>
                  <a:close/>
                  <a:moveTo>
                    <a:pt x="988889" y="404567"/>
                  </a:moveTo>
                  <a:cubicBezTo>
                    <a:pt x="993066" y="405706"/>
                    <a:pt x="997623" y="408744"/>
                    <a:pt x="1002180" y="413301"/>
                  </a:cubicBezTo>
                  <a:cubicBezTo>
                    <a:pt x="1011295" y="422415"/>
                    <a:pt x="1005218" y="431530"/>
                    <a:pt x="996104" y="437606"/>
                  </a:cubicBezTo>
                  <a:cubicBezTo>
                    <a:pt x="990028" y="440644"/>
                    <a:pt x="977876" y="443682"/>
                    <a:pt x="971800" y="431530"/>
                  </a:cubicBezTo>
                  <a:cubicBezTo>
                    <a:pt x="965724" y="419377"/>
                    <a:pt x="971800" y="413301"/>
                    <a:pt x="977876" y="407225"/>
                  </a:cubicBezTo>
                  <a:cubicBezTo>
                    <a:pt x="980914" y="404187"/>
                    <a:pt x="984712" y="403427"/>
                    <a:pt x="988889" y="404567"/>
                  </a:cubicBezTo>
                  <a:close/>
                  <a:moveTo>
                    <a:pt x="1182565" y="394312"/>
                  </a:moveTo>
                  <a:cubicBezTo>
                    <a:pt x="1186742" y="395072"/>
                    <a:pt x="1190540" y="398110"/>
                    <a:pt x="1193578" y="404186"/>
                  </a:cubicBezTo>
                  <a:cubicBezTo>
                    <a:pt x="1202692" y="413300"/>
                    <a:pt x="1196616" y="422415"/>
                    <a:pt x="1187502" y="428491"/>
                  </a:cubicBezTo>
                  <a:cubicBezTo>
                    <a:pt x="1181425" y="431529"/>
                    <a:pt x="1169273" y="434567"/>
                    <a:pt x="1163197" y="422415"/>
                  </a:cubicBezTo>
                  <a:cubicBezTo>
                    <a:pt x="1157121" y="410262"/>
                    <a:pt x="1160159" y="404186"/>
                    <a:pt x="1169273" y="398110"/>
                  </a:cubicBezTo>
                  <a:cubicBezTo>
                    <a:pt x="1173830" y="395072"/>
                    <a:pt x="1178387" y="393553"/>
                    <a:pt x="1182565" y="394312"/>
                  </a:cubicBezTo>
                  <a:close/>
                  <a:moveTo>
                    <a:pt x="1620805" y="389376"/>
                  </a:moveTo>
                  <a:cubicBezTo>
                    <a:pt x="1624983" y="390515"/>
                    <a:pt x="1629540" y="393553"/>
                    <a:pt x="1634097" y="398110"/>
                  </a:cubicBezTo>
                  <a:cubicBezTo>
                    <a:pt x="1643211" y="407224"/>
                    <a:pt x="1637135" y="416339"/>
                    <a:pt x="1628021" y="422415"/>
                  </a:cubicBezTo>
                  <a:cubicBezTo>
                    <a:pt x="1621944" y="425453"/>
                    <a:pt x="1609792" y="428491"/>
                    <a:pt x="1603716" y="416339"/>
                  </a:cubicBezTo>
                  <a:cubicBezTo>
                    <a:pt x="1597640" y="401148"/>
                    <a:pt x="1600678" y="395072"/>
                    <a:pt x="1609792" y="392034"/>
                  </a:cubicBezTo>
                  <a:cubicBezTo>
                    <a:pt x="1612830" y="388996"/>
                    <a:pt x="1616628" y="388236"/>
                    <a:pt x="1620805" y="389376"/>
                  </a:cubicBezTo>
                  <a:close/>
                  <a:moveTo>
                    <a:pt x="1961068" y="380262"/>
                  </a:moveTo>
                  <a:cubicBezTo>
                    <a:pt x="1965246" y="381401"/>
                    <a:pt x="1969803" y="384439"/>
                    <a:pt x="1974360" y="388996"/>
                  </a:cubicBezTo>
                  <a:cubicBezTo>
                    <a:pt x="1983474" y="398110"/>
                    <a:pt x="1974360" y="410263"/>
                    <a:pt x="1968284" y="413301"/>
                  </a:cubicBezTo>
                  <a:cubicBezTo>
                    <a:pt x="1962208" y="416339"/>
                    <a:pt x="1950055" y="419377"/>
                    <a:pt x="1943979" y="407225"/>
                  </a:cubicBezTo>
                  <a:cubicBezTo>
                    <a:pt x="1937903" y="395072"/>
                    <a:pt x="1940941" y="388996"/>
                    <a:pt x="1950055" y="382920"/>
                  </a:cubicBezTo>
                  <a:cubicBezTo>
                    <a:pt x="1953093" y="379882"/>
                    <a:pt x="1956891" y="379122"/>
                    <a:pt x="1961068" y="380262"/>
                  </a:cubicBezTo>
                  <a:close/>
                  <a:moveTo>
                    <a:pt x="770148" y="380262"/>
                  </a:moveTo>
                  <a:cubicBezTo>
                    <a:pt x="774326" y="381401"/>
                    <a:pt x="778883" y="384439"/>
                    <a:pt x="783440" y="388996"/>
                  </a:cubicBezTo>
                  <a:cubicBezTo>
                    <a:pt x="792554" y="398110"/>
                    <a:pt x="786478" y="407225"/>
                    <a:pt x="777364" y="413301"/>
                  </a:cubicBezTo>
                  <a:cubicBezTo>
                    <a:pt x="771287" y="416339"/>
                    <a:pt x="759135" y="419377"/>
                    <a:pt x="753059" y="407225"/>
                  </a:cubicBezTo>
                  <a:cubicBezTo>
                    <a:pt x="746983" y="395072"/>
                    <a:pt x="746983" y="385958"/>
                    <a:pt x="759135" y="382920"/>
                  </a:cubicBezTo>
                  <a:cubicBezTo>
                    <a:pt x="762173" y="379882"/>
                    <a:pt x="765971" y="379122"/>
                    <a:pt x="770148" y="380262"/>
                  </a:cubicBezTo>
                  <a:close/>
                  <a:moveTo>
                    <a:pt x="2240571" y="352920"/>
                  </a:moveTo>
                  <a:cubicBezTo>
                    <a:pt x="2244748" y="354059"/>
                    <a:pt x="2249305" y="357097"/>
                    <a:pt x="2253862" y="361654"/>
                  </a:cubicBezTo>
                  <a:cubicBezTo>
                    <a:pt x="2262976" y="370768"/>
                    <a:pt x="2256900" y="379883"/>
                    <a:pt x="2247786" y="385959"/>
                  </a:cubicBezTo>
                  <a:cubicBezTo>
                    <a:pt x="2241710" y="388997"/>
                    <a:pt x="2229557" y="392035"/>
                    <a:pt x="2223481" y="379883"/>
                  </a:cubicBezTo>
                  <a:cubicBezTo>
                    <a:pt x="2217405" y="367730"/>
                    <a:pt x="2220443" y="361654"/>
                    <a:pt x="2229557" y="355578"/>
                  </a:cubicBezTo>
                  <a:cubicBezTo>
                    <a:pt x="2232596" y="352540"/>
                    <a:pt x="2236393" y="351780"/>
                    <a:pt x="2240571" y="352920"/>
                  </a:cubicBezTo>
                  <a:close/>
                  <a:moveTo>
                    <a:pt x="2082590" y="352920"/>
                  </a:moveTo>
                  <a:cubicBezTo>
                    <a:pt x="2086768" y="354059"/>
                    <a:pt x="2091325" y="357097"/>
                    <a:pt x="2095882" y="361654"/>
                  </a:cubicBezTo>
                  <a:cubicBezTo>
                    <a:pt x="2104996" y="370768"/>
                    <a:pt x="2095882" y="382921"/>
                    <a:pt x="2089806" y="385959"/>
                  </a:cubicBezTo>
                  <a:cubicBezTo>
                    <a:pt x="2083730" y="388997"/>
                    <a:pt x="2071577" y="392035"/>
                    <a:pt x="2065501" y="379883"/>
                  </a:cubicBezTo>
                  <a:cubicBezTo>
                    <a:pt x="2059425" y="367730"/>
                    <a:pt x="2062463" y="361654"/>
                    <a:pt x="2071577" y="355578"/>
                  </a:cubicBezTo>
                  <a:cubicBezTo>
                    <a:pt x="2074615" y="352540"/>
                    <a:pt x="2078413" y="351780"/>
                    <a:pt x="2082590" y="352920"/>
                  </a:cubicBezTo>
                  <a:close/>
                  <a:moveTo>
                    <a:pt x="1080030" y="337729"/>
                  </a:moveTo>
                  <a:cubicBezTo>
                    <a:pt x="1084208" y="338868"/>
                    <a:pt x="1088765" y="341906"/>
                    <a:pt x="1093322" y="346463"/>
                  </a:cubicBezTo>
                  <a:cubicBezTo>
                    <a:pt x="1102436" y="355577"/>
                    <a:pt x="1093322" y="367730"/>
                    <a:pt x="1087246" y="370768"/>
                  </a:cubicBezTo>
                  <a:cubicBezTo>
                    <a:pt x="1081170" y="373806"/>
                    <a:pt x="1069017" y="376844"/>
                    <a:pt x="1062941" y="364692"/>
                  </a:cubicBezTo>
                  <a:cubicBezTo>
                    <a:pt x="1056865" y="352539"/>
                    <a:pt x="1059903" y="346463"/>
                    <a:pt x="1069017" y="340387"/>
                  </a:cubicBezTo>
                  <a:cubicBezTo>
                    <a:pt x="1072055" y="337349"/>
                    <a:pt x="1075853" y="336589"/>
                    <a:pt x="1080030" y="337729"/>
                  </a:cubicBezTo>
                  <a:close/>
                  <a:moveTo>
                    <a:pt x="1787899" y="331653"/>
                  </a:moveTo>
                  <a:cubicBezTo>
                    <a:pt x="1792076" y="332792"/>
                    <a:pt x="1796634" y="335830"/>
                    <a:pt x="1801191" y="340387"/>
                  </a:cubicBezTo>
                  <a:cubicBezTo>
                    <a:pt x="1810305" y="349501"/>
                    <a:pt x="1801191" y="361654"/>
                    <a:pt x="1795115" y="364692"/>
                  </a:cubicBezTo>
                  <a:cubicBezTo>
                    <a:pt x="1789038" y="367730"/>
                    <a:pt x="1776886" y="370768"/>
                    <a:pt x="1770810" y="358616"/>
                  </a:cubicBezTo>
                  <a:cubicBezTo>
                    <a:pt x="1764734" y="346463"/>
                    <a:pt x="1767772" y="340387"/>
                    <a:pt x="1776886" y="334311"/>
                  </a:cubicBezTo>
                  <a:cubicBezTo>
                    <a:pt x="1779924" y="331273"/>
                    <a:pt x="1783722" y="330513"/>
                    <a:pt x="1787899" y="331653"/>
                  </a:cubicBezTo>
                  <a:close/>
                  <a:moveTo>
                    <a:pt x="1879040" y="328615"/>
                  </a:moveTo>
                  <a:cubicBezTo>
                    <a:pt x="1883217" y="329754"/>
                    <a:pt x="1887775" y="332792"/>
                    <a:pt x="1892332" y="337349"/>
                  </a:cubicBezTo>
                  <a:cubicBezTo>
                    <a:pt x="1901446" y="346463"/>
                    <a:pt x="1895370" y="355578"/>
                    <a:pt x="1886256" y="361654"/>
                  </a:cubicBezTo>
                  <a:cubicBezTo>
                    <a:pt x="1880179" y="364692"/>
                    <a:pt x="1868027" y="367730"/>
                    <a:pt x="1861951" y="355578"/>
                  </a:cubicBezTo>
                  <a:cubicBezTo>
                    <a:pt x="1855875" y="343425"/>
                    <a:pt x="1858913" y="334311"/>
                    <a:pt x="1868027" y="331273"/>
                  </a:cubicBezTo>
                  <a:cubicBezTo>
                    <a:pt x="1871065" y="328235"/>
                    <a:pt x="1874863" y="327475"/>
                    <a:pt x="1879040" y="328615"/>
                  </a:cubicBezTo>
                  <a:close/>
                  <a:moveTo>
                    <a:pt x="1265352" y="325577"/>
                  </a:moveTo>
                  <a:cubicBezTo>
                    <a:pt x="1269530" y="326716"/>
                    <a:pt x="1274087" y="329754"/>
                    <a:pt x="1278644" y="334311"/>
                  </a:cubicBezTo>
                  <a:cubicBezTo>
                    <a:pt x="1287758" y="343425"/>
                    <a:pt x="1278644" y="355578"/>
                    <a:pt x="1272568" y="358616"/>
                  </a:cubicBezTo>
                  <a:cubicBezTo>
                    <a:pt x="1266492" y="361654"/>
                    <a:pt x="1254339" y="364692"/>
                    <a:pt x="1248263" y="352540"/>
                  </a:cubicBezTo>
                  <a:cubicBezTo>
                    <a:pt x="1242187" y="337349"/>
                    <a:pt x="1245225" y="331273"/>
                    <a:pt x="1254339" y="328235"/>
                  </a:cubicBezTo>
                  <a:cubicBezTo>
                    <a:pt x="1257377" y="325197"/>
                    <a:pt x="1261175" y="324437"/>
                    <a:pt x="1265352" y="325577"/>
                  </a:cubicBezTo>
                  <a:close/>
                  <a:moveTo>
                    <a:pt x="864328" y="319501"/>
                  </a:moveTo>
                  <a:cubicBezTo>
                    <a:pt x="868506" y="320640"/>
                    <a:pt x="873063" y="323678"/>
                    <a:pt x="877620" y="328235"/>
                  </a:cubicBezTo>
                  <a:cubicBezTo>
                    <a:pt x="886734" y="337349"/>
                    <a:pt x="877620" y="349502"/>
                    <a:pt x="871544" y="352540"/>
                  </a:cubicBezTo>
                  <a:cubicBezTo>
                    <a:pt x="865468" y="355578"/>
                    <a:pt x="853315" y="358616"/>
                    <a:pt x="847239" y="346464"/>
                  </a:cubicBezTo>
                  <a:cubicBezTo>
                    <a:pt x="841163" y="334311"/>
                    <a:pt x="844201" y="325197"/>
                    <a:pt x="853315" y="322159"/>
                  </a:cubicBezTo>
                  <a:cubicBezTo>
                    <a:pt x="856353" y="319121"/>
                    <a:pt x="860151" y="318361"/>
                    <a:pt x="864328" y="319501"/>
                  </a:cubicBezTo>
                  <a:close/>
                  <a:moveTo>
                    <a:pt x="1459788" y="316463"/>
                  </a:moveTo>
                  <a:cubicBezTo>
                    <a:pt x="1463966" y="317602"/>
                    <a:pt x="1468523" y="320640"/>
                    <a:pt x="1473080" y="325197"/>
                  </a:cubicBezTo>
                  <a:cubicBezTo>
                    <a:pt x="1482194" y="334311"/>
                    <a:pt x="1476118" y="343426"/>
                    <a:pt x="1467004" y="349502"/>
                  </a:cubicBezTo>
                  <a:cubicBezTo>
                    <a:pt x="1460928" y="352540"/>
                    <a:pt x="1448775" y="355578"/>
                    <a:pt x="1442699" y="343426"/>
                  </a:cubicBezTo>
                  <a:cubicBezTo>
                    <a:pt x="1436623" y="328235"/>
                    <a:pt x="1439661" y="322159"/>
                    <a:pt x="1448775" y="319121"/>
                  </a:cubicBezTo>
                  <a:cubicBezTo>
                    <a:pt x="1451813" y="316083"/>
                    <a:pt x="1455611" y="315323"/>
                    <a:pt x="1459788" y="316463"/>
                  </a:cubicBezTo>
                  <a:close/>
                  <a:moveTo>
                    <a:pt x="1702833" y="310387"/>
                  </a:moveTo>
                  <a:cubicBezTo>
                    <a:pt x="1707011" y="311526"/>
                    <a:pt x="1711568" y="314564"/>
                    <a:pt x="1716125" y="319121"/>
                  </a:cubicBezTo>
                  <a:cubicBezTo>
                    <a:pt x="1725239" y="328235"/>
                    <a:pt x="1716125" y="340388"/>
                    <a:pt x="1710049" y="343426"/>
                  </a:cubicBezTo>
                  <a:cubicBezTo>
                    <a:pt x="1703973" y="346464"/>
                    <a:pt x="1691820" y="349502"/>
                    <a:pt x="1685744" y="337350"/>
                  </a:cubicBezTo>
                  <a:cubicBezTo>
                    <a:pt x="1679668" y="322159"/>
                    <a:pt x="1682706" y="316083"/>
                    <a:pt x="1691820" y="313045"/>
                  </a:cubicBezTo>
                  <a:cubicBezTo>
                    <a:pt x="1694858" y="310007"/>
                    <a:pt x="1698656" y="309247"/>
                    <a:pt x="1702833" y="310387"/>
                  </a:cubicBezTo>
                  <a:close/>
                  <a:moveTo>
                    <a:pt x="1577893" y="297095"/>
                  </a:moveTo>
                  <a:cubicBezTo>
                    <a:pt x="1582450" y="297855"/>
                    <a:pt x="1587008" y="300893"/>
                    <a:pt x="1591565" y="306969"/>
                  </a:cubicBezTo>
                  <a:cubicBezTo>
                    <a:pt x="1600679" y="316083"/>
                    <a:pt x="1594603" y="325198"/>
                    <a:pt x="1585489" y="331274"/>
                  </a:cubicBezTo>
                  <a:cubicBezTo>
                    <a:pt x="1579412" y="334312"/>
                    <a:pt x="1567260" y="337350"/>
                    <a:pt x="1561184" y="325198"/>
                  </a:cubicBezTo>
                  <a:cubicBezTo>
                    <a:pt x="1555108" y="313045"/>
                    <a:pt x="1558146" y="303931"/>
                    <a:pt x="1564222" y="300893"/>
                  </a:cubicBezTo>
                  <a:cubicBezTo>
                    <a:pt x="1568779" y="297855"/>
                    <a:pt x="1573336" y="296336"/>
                    <a:pt x="1577893" y="297095"/>
                  </a:cubicBezTo>
                  <a:close/>
                  <a:moveTo>
                    <a:pt x="955470" y="295196"/>
                  </a:moveTo>
                  <a:cubicBezTo>
                    <a:pt x="959648" y="296335"/>
                    <a:pt x="964205" y="299373"/>
                    <a:pt x="968762" y="303930"/>
                  </a:cubicBezTo>
                  <a:cubicBezTo>
                    <a:pt x="977876" y="313044"/>
                    <a:pt x="971800" y="322159"/>
                    <a:pt x="962686" y="328235"/>
                  </a:cubicBezTo>
                  <a:cubicBezTo>
                    <a:pt x="956610" y="331273"/>
                    <a:pt x="944457" y="334311"/>
                    <a:pt x="938381" y="322159"/>
                  </a:cubicBezTo>
                  <a:cubicBezTo>
                    <a:pt x="932305" y="310006"/>
                    <a:pt x="935343" y="303930"/>
                    <a:pt x="944457" y="297854"/>
                  </a:cubicBezTo>
                  <a:cubicBezTo>
                    <a:pt x="947495" y="294816"/>
                    <a:pt x="951293" y="294056"/>
                    <a:pt x="955470" y="295196"/>
                  </a:cubicBezTo>
                  <a:close/>
                  <a:moveTo>
                    <a:pt x="1365608" y="283044"/>
                  </a:moveTo>
                  <a:cubicBezTo>
                    <a:pt x="1369786" y="284183"/>
                    <a:pt x="1374343" y="287221"/>
                    <a:pt x="1378900" y="291778"/>
                  </a:cubicBezTo>
                  <a:cubicBezTo>
                    <a:pt x="1388014" y="300892"/>
                    <a:pt x="1381938" y="310007"/>
                    <a:pt x="1372824" y="316083"/>
                  </a:cubicBezTo>
                  <a:cubicBezTo>
                    <a:pt x="1366748" y="319121"/>
                    <a:pt x="1354595" y="322159"/>
                    <a:pt x="1348519" y="310007"/>
                  </a:cubicBezTo>
                  <a:cubicBezTo>
                    <a:pt x="1342443" y="297854"/>
                    <a:pt x="1345481" y="291778"/>
                    <a:pt x="1354595" y="285702"/>
                  </a:cubicBezTo>
                  <a:cubicBezTo>
                    <a:pt x="1357633" y="282664"/>
                    <a:pt x="1361431" y="281904"/>
                    <a:pt x="1365608" y="283044"/>
                  </a:cubicBezTo>
                  <a:close/>
                  <a:moveTo>
                    <a:pt x="1979296" y="267854"/>
                  </a:moveTo>
                  <a:cubicBezTo>
                    <a:pt x="1983474" y="268993"/>
                    <a:pt x="1988031" y="272031"/>
                    <a:pt x="1992588" y="276588"/>
                  </a:cubicBezTo>
                  <a:cubicBezTo>
                    <a:pt x="2001702" y="285702"/>
                    <a:pt x="1995626" y="294817"/>
                    <a:pt x="1986512" y="300893"/>
                  </a:cubicBezTo>
                  <a:cubicBezTo>
                    <a:pt x="1980436" y="303931"/>
                    <a:pt x="1968283" y="306969"/>
                    <a:pt x="1962207" y="294817"/>
                  </a:cubicBezTo>
                  <a:cubicBezTo>
                    <a:pt x="1956131" y="279626"/>
                    <a:pt x="1959169" y="273550"/>
                    <a:pt x="1968283" y="270512"/>
                  </a:cubicBezTo>
                  <a:cubicBezTo>
                    <a:pt x="1971321" y="267474"/>
                    <a:pt x="1975119" y="266714"/>
                    <a:pt x="1979296" y="267854"/>
                  </a:cubicBezTo>
                  <a:close/>
                  <a:moveTo>
                    <a:pt x="1173830" y="266714"/>
                  </a:moveTo>
                  <a:cubicBezTo>
                    <a:pt x="1178387" y="267474"/>
                    <a:pt x="1182945" y="270512"/>
                    <a:pt x="1187502" y="276588"/>
                  </a:cubicBezTo>
                  <a:cubicBezTo>
                    <a:pt x="1196616" y="285702"/>
                    <a:pt x="1190540" y="294817"/>
                    <a:pt x="1181425" y="300893"/>
                  </a:cubicBezTo>
                  <a:cubicBezTo>
                    <a:pt x="1175349" y="303931"/>
                    <a:pt x="1163197" y="306969"/>
                    <a:pt x="1157121" y="294817"/>
                  </a:cubicBezTo>
                  <a:cubicBezTo>
                    <a:pt x="1151045" y="282664"/>
                    <a:pt x="1154083" y="273550"/>
                    <a:pt x="1160159" y="270512"/>
                  </a:cubicBezTo>
                  <a:cubicBezTo>
                    <a:pt x="1164716" y="267474"/>
                    <a:pt x="1169273" y="265955"/>
                    <a:pt x="1173830" y="266714"/>
                  </a:cubicBezTo>
                  <a:close/>
                  <a:moveTo>
                    <a:pt x="2167656" y="246587"/>
                  </a:moveTo>
                  <a:cubicBezTo>
                    <a:pt x="2171833" y="247726"/>
                    <a:pt x="2176391" y="250764"/>
                    <a:pt x="2180948" y="255321"/>
                  </a:cubicBezTo>
                  <a:cubicBezTo>
                    <a:pt x="2190062" y="264435"/>
                    <a:pt x="2183986" y="273550"/>
                    <a:pt x="2174872" y="279626"/>
                  </a:cubicBezTo>
                  <a:cubicBezTo>
                    <a:pt x="2168795" y="282664"/>
                    <a:pt x="2156643" y="285702"/>
                    <a:pt x="2150567" y="273550"/>
                  </a:cubicBezTo>
                  <a:cubicBezTo>
                    <a:pt x="2144491" y="258359"/>
                    <a:pt x="2147529" y="252283"/>
                    <a:pt x="2156643" y="249245"/>
                  </a:cubicBezTo>
                  <a:cubicBezTo>
                    <a:pt x="2159681" y="246207"/>
                    <a:pt x="2163479" y="245447"/>
                    <a:pt x="2167656" y="246587"/>
                  </a:cubicBezTo>
                  <a:close/>
                  <a:moveTo>
                    <a:pt x="2073477" y="240511"/>
                  </a:moveTo>
                  <a:cubicBezTo>
                    <a:pt x="2077654" y="241650"/>
                    <a:pt x="2082211" y="244688"/>
                    <a:pt x="2086768" y="249245"/>
                  </a:cubicBezTo>
                  <a:cubicBezTo>
                    <a:pt x="2095882" y="258359"/>
                    <a:pt x="2089806" y="267474"/>
                    <a:pt x="2080692" y="273550"/>
                  </a:cubicBezTo>
                  <a:cubicBezTo>
                    <a:pt x="2074616" y="276588"/>
                    <a:pt x="2062463" y="279626"/>
                    <a:pt x="2056387" y="267474"/>
                  </a:cubicBezTo>
                  <a:cubicBezTo>
                    <a:pt x="2050311" y="252283"/>
                    <a:pt x="2053349" y="246207"/>
                    <a:pt x="2062463" y="243169"/>
                  </a:cubicBezTo>
                  <a:cubicBezTo>
                    <a:pt x="2065502" y="240131"/>
                    <a:pt x="2069299" y="239371"/>
                    <a:pt x="2073477" y="240511"/>
                  </a:cubicBezTo>
                  <a:close/>
                  <a:moveTo>
                    <a:pt x="1505359" y="222283"/>
                  </a:moveTo>
                  <a:cubicBezTo>
                    <a:pt x="1509537" y="223422"/>
                    <a:pt x="1514094" y="226460"/>
                    <a:pt x="1518651" y="231017"/>
                  </a:cubicBezTo>
                  <a:cubicBezTo>
                    <a:pt x="1527765" y="240131"/>
                    <a:pt x="1521689" y="249246"/>
                    <a:pt x="1512575" y="255322"/>
                  </a:cubicBezTo>
                  <a:cubicBezTo>
                    <a:pt x="1506499" y="258360"/>
                    <a:pt x="1494346" y="261398"/>
                    <a:pt x="1488270" y="249246"/>
                  </a:cubicBezTo>
                  <a:cubicBezTo>
                    <a:pt x="1482194" y="234055"/>
                    <a:pt x="1485232" y="227979"/>
                    <a:pt x="1494346" y="224941"/>
                  </a:cubicBezTo>
                  <a:cubicBezTo>
                    <a:pt x="1497384" y="221903"/>
                    <a:pt x="1501182" y="221143"/>
                    <a:pt x="1505359" y="222283"/>
                  </a:cubicBezTo>
                  <a:close/>
                  <a:moveTo>
                    <a:pt x="1007117" y="222283"/>
                  </a:moveTo>
                  <a:cubicBezTo>
                    <a:pt x="1011295" y="223422"/>
                    <a:pt x="1015852" y="226460"/>
                    <a:pt x="1020409" y="231017"/>
                  </a:cubicBezTo>
                  <a:cubicBezTo>
                    <a:pt x="1029523" y="240131"/>
                    <a:pt x="1020409" y="252284"/>
                    <a:pt x="1014333" y="255322"/>
                  </a:cubicBezTo>
                  <a:cubicBezTo>
                    <a:pt x="1008257" y="258360"/>
                    <a:pt x="996104" y="261398"/>
                    <a:pt x="990028" y="249246"/>
                  </a:cubicBezTo>
                  <a:cubicBezTo>
                    <a:pt x="983952" y="237093"/>
                    <a:pt x="986990" y="231017"/>
                    <a:pt x="996104" y="224941"/>
                  </a:cubicBezTo>
                  <a:cubicBezTo>
                    <a:pt x="999142" y="221903"/>
                    <a:pt x="1002940" y="221143"/>
                    <a:pt x="1007117" y="222283"/>
                  </a:cubicBezTo>
                  <a:close/>
                  <a:moveTo>
                    <a:pt x="1298771" y="210131"/>
                  </a:moveTo>
                  <a:cubicBezTo>
                    <a:pt x="1302948" y="211270"/>
                    <a:pt x="1307506" y="214308"/>
                    <a:pt x="1312063" y="218865"/>
                  </a:cubicBezTo>
                  <a:cubicBezTo>
                    <a:pt x="1321177" y="227979"/>
                    <a:pt x="1312063" y="240132"/>
                    <a:pt x="1305987" y="243170"/>
                  </a:cubicBezTo>
                  <a:cubicBezTo>
                    <a:pt x="1299910" y="246208"/>
                    <a:pt x="1287758" y="249246"/>
                    <a:pt x="1281682" y="237094"/>
                  </a:cubicBezTo>
                  <a:cubicBezTo>
                    <a:pt x="1275606" y="224941"/>
                    <a:pt x="1275606" y="215827"/>
                    <a:pt x="1287758" y="212789"/>
                  </a:cubicBezTo>
                  <a:cubicBezTo>
                    <a:pt x="1290796" y="209751"/>
                    <a:pt x="1294594" y="208991"/>
                    <a:pt x="1298771" y="210131"/>
                  </a:cubicBezTo>
                  <a:close/>
                  <a:moveTo>
                    <a:pt x="1881700" y="207472"/>
                  </a:moveTo>
                  <a:cubicBezTo>
                    <a:pt x="1886257" y="208991"/>
                    <a:pt x="1890814" y="212789"/>
                    <a:pt x="1895371" y="218865"/>
                  </a:cubicBezTo>
                  <a:cubicBezTo>
                    <a:pt x="1904485" y="227979"/>
                    <a:pt x="1898409" y="237094"/>
                    <a:pt x="1889295" y="243170"/>
                  </a:cubicBezTo>
                  <a:cubicBezTo>
                    <a:pt x="1883218" y="246208"/>
                    <a:pt x="1871066" y="249246"/>
                    <a:pt x="1864990" y="237094"/>
                  </a:cubicBezTo>
                  <a:cubicBezTo>
                    <a:pt x="1858914" y="221903"/>
                    <a:pt x="1861952" y="215827"/>
                    <a:pt x="1868028" y="209751"/>
                  </a:cubicBezTo>
                  <a:cubicBezTo>
                    <a:pt x="1872585" y="206713"/>
                    <a:pt x="1877142" y="205953"/>
                    <a:pt x="1881700" y="207472"/>
                  </a:cubicBezTo>
                  <a:close/>
                  <a:moveTo>
                    <a:pt x="1657262" y="207093"/>
                  </a:moveTo>
                  <a:cubicBezTo>
                    <a:pt x="1661440" y="208232"/>
                    <a:pt x="1665997" y="211270"/>
                    <a:pt x="1670554" y="215827"/>
                  </a:cubicBezTo>
                  <a:cubicBezTo>
                    <a:pt x="1679668" y="224941"/>
                    <a:pt x="1673592" y="234056"/>
                    <a:pt x="1664478" y="240132"/>
                  </a:cubicBezTo>
                  <a:cubicBezTo>
                    <a:pt x="1655363" y="246208"/>
                    <a:pt x="1643211" y="249246"/>
                    <a:pt x="1637135" y="234056"/>
                  </a:cubicBezTo>
                  <a:cubicBezTo>
                    <a:pt x="1631059" y="221903"/>
                    <a:pt x="1634097" y="215827"/>
                    <a:pt x="1646249" y="209751"/>
                  </a:cubicBezTo>
                  <a:cubicBezTo>
                    <a:pt x="1649287" y="206713"/>
                    <a:pt x="1653085" y="205953"/>
                    <a:pt x="1657262" y="207093"/>
                  </a:cubicBezTo>
                  <a:close/>
                  <a:moveTo>
                    <a:pt x="1769671" y="201017"/>
                  </a:moveTo>
                  <a:cubicBezTo>
                    <a:pt x="1773848" y="202156"/>
                    <a:pt x="1778405" y="205194"/>
                    <a:pt x="1782962" y="209751"/>
                  </a:cubicBezTo>
                  <a:cubicBezTo>
                    <a:pt x="1792076" y="218865"/>
                    <a:pt x="1786000" y="227980"/>
                    <a:pt x="1776886" y="234056"/>
                  </a:cubicBezTo>
                  <a:cubicBezTo>
                    <a:pt x="1770810" y="240132"/>
                    <a:pt x="1758657" y="240132"/>
                    <a:pt x="1752581" y="227980"/>
                  </a:cubicBezTo>
                  <a:cubicBezTo>
                    <a:pt x="1746505" y="215827"/>
                    <a:pt x="1749543" y="209751"/>
                    <a:pt x="1758657" y="203675"/>
                  </a:cubicBezTo>
                  <a:cubicBezTo>
                    <a:pt x="1761696" y="200637"/>
                    <a:pt x="1765493" y="199877"/>
                    <a:pt x="1769671" y="201017"/>
                  </a:cubicBezTo>
                  <a:close/>
                  <a:moveTo>
                    <a:pt x="1089145" y="197978"/>
                  </a:moveTo>
                  <a:cubicBezTo>
                    <a:pt x="1093323" y="199117"/>
                    <a:pt x="1097880" y="202155"/>
                    <a:pt x="1102437" y="206712"/>
                  </a:cubicBezTo>
                  <a:cubicBezTo>
                    <a:pt x="1111551" y="215826"/>
                    <a:pt x="1105475" y="224941"/>
                    <a:pt x="1096361" y="231017"/>
                  </a:cubicBezTo>
                  <a:cubicBezTo>
                    <a:pt x="1090284" y="234055"/>
                    <a:pt x="1078132" y="237093"/>
                    <a:pt x="1072056" y="224941"/>
                  </a:cubicBezTo>
                  <a:cubicBezTo>
                    <a:pt x="1065980" y="212788"/>
                    <a:pt x="1069018" y="203674"/>
                    <a:pt x="1078132" y="200636"/>
                  </a:cubicBezTo>
                  <a:cubicBezTo>
                    <a:pt x="1081170" y="197598"/>
                    <a:pt x="1084968" y="196838"/>
                    <a:pt x="1089145" y="197978"/>
                  </a:cubicBezTo>
                  <a:close/>
                  <a:moveTo>
                    <a:pt x="1395989" y="161522"/>
                  </a:moveTo>
                  <a:cubicBezTo>
                    <a:pt x="1400167" y="162661"/>
                    <a:pt x="1404724" y="165699"/>
                    <a:pt x="1409281" y="170256"/>
                  </a:cubicBezTo>
                  <a:cubicBezTo>
                    <a:pt x="1418395" y="179370"/>
                    <a:pt x="1412319" y="188485"/>
                    <a:pt x="1403205" y="194561"/>
                  </a:cubicBezTo>
                  <a:cubicBezTo>
                    <a:pt x="1397129" y="197599"/>
                    <a:pt x="1384976" y="200637"/>
                    <a:pt x="1378900" y="188485"/>
                  </a:cubicBezTo>
                  <a:cubicBezTo>
                    <a:pt x="1372824" y="176332"/>
                    <a:pt x="1375862" y="170256"/>
                    <a:pt x="1384976" y="164180"/>
                  </a:cubicBezTo>
                  <a:cubicBezTo>
                    <a:pt x="1388014" y="161142"/>
                    <a:pt x="1391812" y="160382"/>
                    <a:pt x="1395989" y="161522"/>
                  </a:cubicBezTo>
                  <a:close/>
                  <a:moveTo>
                    <a:pt x="1967145" y="140255"/>
                  </a:moveTo>
                  <a:cubicBezTo>
                    <a:pt x="1971322" y="141394"/>
                    <a:pt x="1975879" y="144432"/>
                    <a:pt x="1980436" y="148989"/>
                  </a:cubicBezTo>
                  <a:cubicBezTo>
                    <a:pt x="1989550" y="158103"/>
                    <a:pt x="1983474" y="167218"/>
                    <a:pt x="1974360" y="173294"/>
                  </a:cubicBezTo>
                  <a:cubicBezTo>
                    <a:pt x="1968284" y="179370"/>
                    <a:pt x="1956131" y="182408"/>
                    <a:pt x="1950055" y="170256"/>
                  </a:cubicBezTo>
                  <a:cubicBezTo>
                    <a:pt x="1943979" y="155065"/>
                    <a:pt x="1947017" y="148989"/>
                    <a:pt x="1956131" y="142913"/>
                  </a:cubicBezTo>
                  <a:cubicBezTo>
                    <a:pt x="1959170" y="139875"/>
                    <a:pt x="1962967" y="139115"/>
                    <a:pt x="1967145" y="140255"/>
                  </a:cubicBezTo>
                  <a:close/>
                  <a:moveTo>
                    <a:pt x="1234971" y="131141"/>
                  </a:moveTo>
                  <a:cubicBezTo>
                    <a:pt x="1239149" y="132280"/>
                    <a:pt x="1243706" y="135318"/>
                    <a:pt x="1248263" y="139875"/>
                  </a:cubicBezTo>
                  <a:cubicBezTo>
                    <a:pt x="1257377" y="148989"/>
                    <a:pt x="1251301" y="158104"/>
                    <a:pt x="1242187" y="164180"/>
                  </a:cubicBezTo>
                  <a:cubicBezTo>
                    <a:pt x="1236111" y="167218"/>
                    <a:pt x="1223958" y="170256"/>
                    <a:pt x="1217882" y="158104"/>
                  </a:cubicBezTo>
                  <a:cubicBezTo>
                    <a:pt x="1211806" y="142913"/>
                    <a:pt x="1214844" y="136837"/>
                    <a:pt x="1223958" y="133799"/>
                  </a:cubicBezTo>
                  <a:cubicBezTo>
                    <a:pt x="1226996" y="130761"/>
                    <a:pt x="1230794" y="130001"/>
                    <a:pt x="1234971" y="131141"/>
                  </a:cubicBezTo>
                  <a:close/>
                  <a:moveTo>
                    <a:pt x="1149906" y="131141"/>
                  </a:moveTo>
                  <a:cubicBezTo>
                    <a:pt x="1154084" y="132280"/>
                    <a:pt x="1158641" y="135318"/>
                    <a:pt x="1163198" y="139875"/>
                  </a:cubicBezTo>
                  <a:cubicBezTo>
                    <a:pt x="1172312" y="148989"/>
                    <a:pt x="1166236" y="158104"/>
                    <a:pt x="1157122" y="164180"/>
                  </a:cubicBezTo>
                  <a:cubicBezTo>
                    <a:pt x="1151045" y="167218"/>
                    <a:pt x="1138893" y="170256"/>
                    <a:pt x="1132817" y="158104"/>
                  </a:cubicBezTo>
                  <a:cubicBezTo>
                    <a:pt x="1126741" y="145951"/>
                    <a:pt x="1129779" y="139875"/>
                    <a:pt x="1138893" y="133799"/>
                  </a:cubicBezTo>
                  <a:cubicBezTo>
                    <a:pt x="1141931" y="130761"/>
                    <a:pt x="1145729" y="130001"/>
                    <a:pt x="1149906" y="131141"/>
                  </a:cubicBezTo>
                  <a:close/>
                  <a:moveTo>
                    <a:pt x="2064362" y="128103"/>
                  </a:moveTo>
                  <a:cubicBezTo>
                    <a:pt x="2068540" y="129242"/>
                    <a:pt x="2073097" y="132280"/>
                    <a:pt x="2077654" y="136837"/>
                  </a:cubicBezTo>
                  <a:cubicBezTo>
                    <a:pt x="2086768" y="145951"/>
                    <a:pt x="2080692" y="155066"/>
                    <a:pt x="2071578" y="161142"/>
                  </a:cubicBezTo>
                  <a:cubicBezTo>
                    <a:pt x="2065501" y="164180"/>
                    <a:pt x="2053349" y="167218"/>
                    <a:pt x="2047273" y="155066"/>
                  </a:cubicBezTo>
                  <a:cubicBezTo>
                    <a:pt x="2041197" y="139875"/>
                    <a:pt x="2044235" y="133799"/>
                    <a:pt x="2053349" y="130761"/>
                  </a:cubicBezTo>
                  <a:cubicBezTo>
                    <a:pt x="2056387" y="127723"/>
                    <a:pt x="2060185" y="126963"/>
                    <a:pt x="2064362" y="128103"/>
                  </a:cubicBezTo>
                  <a:close/>
                  <a:moveTo>
                    <a:pt x="1496245" y="120887"/>
                  </a:moveTo>
                  <a:cubicBezTo>
                    <a:pt x="1500423" y="121647"/>
                    <a:pt x="1504980" y="124685"/>
                    <a:pt x="1509537" y="130761"/>
                  </a:cubicBezTo>
                  <a:cubicBezTo>
                    <a:pt x="1518651" y="139875"/>
                    <a:pt x="1512575" y="148990"/>
                    <a:pt x="1503461" y="155066"/>
                  </a:cubicBezTo>
                  <a:cubicBezTo>
                    <a:pt x="1497385" y="158104"/>
                    <a:pt x="1485232" y="161142"/>
                    <a:pt x="1479156" y="148990"/>
                  </a:cubicBezTo>
                  <a:cubicBezTo>
                    <a:pt x="1473080" y="136837"/>
                    <a:pt x="1476118" y="130761"/>
                    <a:pt x="1485232" y="124685"/>
                  </a:cubicBezTo>
                  <a:cubicBezTo>
                    <a:pt x="1488270" y="121647"/>
                    <a:pt x="1492068" y="120128"/>
                    <a:pt x="1496245" y="120887"/>
                  </a:cubicBezTo>
                  <a:close/>
                  <a:moveTo>
                    <a:pt x="1599539" y="112913"/>
                  </a:moveTo>
                  <a:cubicBezTo>
                    <a:pt x="1603716" y="114052"/>
                    <a:pt x="1608274" y="117090"/>
                    <a:pt x="1612831" y="121647"/>
                  </a:cubicBezTo>
                  <a:cubicBezTo>
                    <a:pt x="1621945" y="130761"/>
                    <a:pt x="1615869" y="139876"/>
                    <a:pt x="1606754" y="145952"/>
                  </a:cubicBezTo>
                  <a:cubicBezTo>
                    <a:pt x="1600678" y="148990"/>
                    <a:pt x="1588526" y="152028"/>
                    <a:pt x="1582450" y="139876"/>
                  </a:cubicBezTo>
                  <a:cubicBezTo>
                    <a:pt x="1579412" y="127723"/>
                    <a:pt x="1579412" y="121647"/>
                    <a:pt x="1588526" y="115571"/>
                  </a:cubicBezTo>
                  <a:cubicBezTo>
                    <a:pt x="1591564" y="112533"/>
                    <a:pt x="1595362" y="111773"/>
                    <a:pt x="1599539" y="112913"/>
                  </a:cubicBezTo>
                  <a:close/>
                  <a:moveTo>
                    <a:pt x="1836508" y="109875"/>
                  </a:moveTo>
                  <a:cubicBezTo>
                    <a:pt x="1840686" y="111014"/>
                    <a:pt x="1845243" y="114052"/>
                    <a:pt x="1849800" y="118609"/>
                  </a:cubicBezTo>
                  <a:cubicBezTo>
                    <a:pt x="1858914" y="127723"/>
                    <a:pt x="1852838" y="136838"/>
                    <a:pt x="1843724" y="142914"/>
                  </a:cubicBezTo>
                  <a:cubicBezTo>
                    <a:pt x="1837647" y="145952"/>
                    <a:pt x="1825495" y="148990"/>
                    <a:pt x="1819419" y="136838"/>
                  </a:cubicBezTo>
                  <a:cubicBezTo>
                    <a:pt x="1813343" y="124685"/>
                    <a:pt x="1816381" y="118609"/>
                    <a:pt x="1825495" y="112533"/>
                  </a:cubicBezTo>
                  <a:cubicBezTo>
                    <a:pt x="1828533" y="109495"/>
                    <a:pt x="1832331" y="108735"/>
                    <a:pt x="1836508" y="109875"/>
                  </a:cubicBezTo>
                  <a:close/>
                  <a:moveTo>
                    <a:pt x="1708529" y="106837"/>
                  </a:moveTo>
                  <a:cubicBezTo>
                    <a:pt x="1713086" y="107976"/>
                    <a:pt x="1717644" y="111014"/>
                    <a:pt x="1722201" y="115571"/>
                  </a:cubicBezTo>
                  <a:cubicBezTo>
                    <a:pt x="1731315" y="124685"/>
                    <a:pt x="1725239" y="133800"/>
                    <a:pt x="1716124" y="139876"/>
                  </a:cubicBezTo>
                  <a:cubicBezTo>
                    <a:pt x="1710048" y="142914"/>
                    <a:pt x="1697896" y="145952"/>
                    <a:pt x="1691820" y="133800"/>
                  </a:cubicBezTo>
                  <a:cubicBezTo>
                    <a:pt x="1685744" y="121647"/>
                    <a:pt x="1688782" y="112533"/>
                    <a:pt x="1694858" y="109495"/>
                  </a:cubicBezTo>
                  <a:cubicBezTo>
                    <a:pt x="1699415" y="106457"/>
                    <a:pt x="1703972" y="105697"/>
                    <a:pt x="1708529" y="106837"/>
                  </a:cubicBezTo>
                  <a:close/>
                  <a:moveTo>
                    <a:pt x="1301429" y="60126"/>
                  </a:moveTo>
                  <a:cubicBezTo>
                    <a:pt x="1305986" y="60886"/>
                    <a:pt x="1310544" y="63924"/>
                    <a:pt x="1315101" y="70000"/>
                  </a:cubicBezTo>
                  <a:cubicBezTo>
                    <a:pt x="1324215" y="79114"/>
                    <a:pt x="1318139" y="88229"/>
                    <a:pt x="1309024" y="94305"/>
                  </a:cubicBezTo>
                  <a:cubicBezTo>
                    <a:pt x="1302948" y="97343"/>
                    <a:pt x="1290796" y="100381"/>
                    <a:pt x="1284720" y="88229"/>
                  </a:cubicBezTo>
                  <a:cubicBezTo>
                    <a:pt x="1278644" y="76076"/>
                    <a:pt x="1281682" y="70000"/>
                    <a:pt x="1287758" y="63924"/>
                  </a:cubicBezTo>
                  <a:cubicBezTo>
                    <a:pt x="1292315" y="60886"/>
                    <a:pt x="1296872" y="59367"/>
                    <a:pt x="1301429" y="60126"/>
                  </a:cubicBezTo>
                  <a:close/>
                  <a:moveTo>
                    <a:pt x="1930687" y="49113"/>
                  </a:moveTo>
                  <a:cubicBezTo>
                    <a:pt x="1934865" y="50252"/>
                    <a:pt x="1939422" y="53290"/>
                    <a:pt x="1943979" y="57847"/>
                  </a:cubicBezTo>
                  <a:cubicBezTo>
                    <a:pt x="1953093" y="66961"/>
                    <a:pt x="1943979" y="79114"/>
                    <a:pt x="1937903" y="82152"/>
                  </a:cubicBezTo>
                  <a:cubicBezTo>
                    <a:pt x="1931827" y="85190"/>
                    <a:pt x="1919674" y="88228"/>
                    <a:pt x="1913598" y="76076"/>
                  </a:cubicBezTo>
                  <a:cubicBezTo>
                    <a:pt x="1907522" y="60885"/>
                    <a:pt x="1910560" y="54809"/>
                    <a:pt x="1919674" y="51771"/>
                  </a:cubicBezTo>
                  <a:cubicBezTo>
                    <a:pt x="1922712" y="48733"/>
                    <a:pt x="1926510" y="47973"/>
                    <a:pt x="1930687" y="49113"/>
                  </a:cubicBezTo>
                  <a:close/>
                  <a:moveTo>
                    <a:pt x="1402065" y="43037"/>
                  </a:moveTo>
                  <a:cubicBezTo>
                    <a:pt x="1406243" y="44176"/>
                    <a:pt x="1410800" y="47214"/>
                    <a:pt x="1415357" y="51771"/>
                  </a:cubicBezTo>
                  <a:cubicBezTo>
                    <a:pt x="1424471" y="60885"/>
                    <a:pt x="1418395" y="70000"/>
                    <a:pt x="1409281" y="76076"/>
                  </a:cubicBezTo>
                  <a:cubicBezTo>
                    <a:pt x="1403205" y="79114"/>
                    <a:pt x="1391052" y="82152"/>
                    <a:pt x="1384976" y="70000"/>
                  </a:cubicBezTo>
                  <a:cubicBezTo>
                    <a:pt x="1378900" y="54809"/>
                    <a:pt x="1381938" y="48733"/>
                    <a:pt x="1391052" y="45695"/>
                  </a:cubicBezTo>
                  <a:cubicBezTo>
                    <a:pt x="1394090" y="42657"/>
                    <a:pt x="1397888" y="41897"/>
                    <a:pt x="1402065" y="43037"/>
                  </a:cubicBezTo>
                  <a:close/>
                  <a:moveTo>
                    <a:pt x="1806127" y="15695"/>
                  </a:moveTo>
                  <a:cubicBezTo>
                    <a:pt x="1810305" y="16834"/>
                    <a:pt x="1814862" y="19872"/>
                    <a:pt x="1819419" y="24429"/>
                  </a:cubicBezTo>
                  <a:cubicBezTo>
                    <a:pt x="1828533" y="33543"/>
                    <a:pt x="1819419" y="45696"/>
                    <a:pt x="1813343" y="48734"/>
                  </a:cubicBezTo>
                  <a:cubicBezTo>
                    <a:pt x="1807266" y="51772"/>
                    <a:pt x="1795114" y="54810"/>
                    <a:pt x="1789038" y="42658"/>
                  </a:cubicBezTo>
                  <a:cubicBezTo>
                    <a:pt x="1782962" y="30505"/>
                    <a:pt x="1786000" y="24429"/>
                    <a:pt x="1795114" y="18353"/>
                  </a:cubicBezTo>
                  <a:cubicBezTo>
                    <a:pt x="1798152" y="15315"/>
                    <a:pt x="1801950" y="14555"/>
                    <a:pt x="1806127" y="15695"/>
                  </a:cubicBezTo>
                  <a:close/>
                  <a:moveTo>
                    <a:pt x="1499283" y="9619"/>
                  </a:moveTo>
                  <a:cubicBezTo>
                    <a:pt x="1503461" y="10758"/>
                    <a:pt x="1508018" y="13796"/>
                    <a:pt x="1512575" y="18353"/>
                  </a:cubicBezTo>
                  <a:cubicBezTo>
                    <a:pt x="1521689" y="27467"/>
                    <a:pt x="1512575" y="42658"/>
                    <a:pt x="1506499" y="45696"/>
                  </a:cubicBezTo>
                  <a:cubicBezTo>
                    <a:pt x="1500422" y="48734"/>
                    <a:pt x="1488270" y="51772"/>
                    <a:pt x="1482194" y="39620"/>
                  </a:cubicBezTo>
                  <a:cubicBezTo>
                    <a:pt x="1476118" y="24429"/>
                    <a:pt x="1476118" y="18353"/>
                    <a:pt x="1488270" y="12277"/>
                  </a:cubicBezTo>
                  <a:cubicBezTo>
                    <a:pt x="1491308" y="9239"/>
                    <a:pt x="1495106" y="8479"/>
                    <a:pt x="1499283" y="9619"/>
                  </a:cubicBezTo>
                  <a:close/>
                  <a:moveTo>
                    <a:pt x="1699795" y="3543"/>
                  </a:moveTo>
                  <a:cubicBezTo>
                    <a:pt x="1703973" y="4682"/>
                    <a:pt x="1708530" y="7720"/>
                    <a:pt x="1713087" y="12277"/>
                  </a:cubicBezTo>
                  <a:cubicBezTo>
                    <a:pt x="1722201" y="21391"/>
                    <a:pt x="1716125" y="30506"/>
                    <a:pt x="1707011" y="36582"/>
                  </a:cubicBezTo>
                  <a:cubicBezTo>
                    <a:pt x="1700934" y="39620"/>
                    <a:pt x="1688782" y="42658"/>
                    <a:pt x="1682706" y="30506"/>
                  </a:cubicBezTo>
                  <a:cubicBezTo>
                    <a:pt x="1676630" y="15315"/>
                    <a:pt x="1679668" y="9239"/>
                    <a:pt x="1688782" y="6201"/>
                  </a:cubicBezTo>
                  <a:cubicBezTo>
                    <a:pt x="1691820" y="3163"/>
                    <a:pt x="1695618" y="2403"/>
                    <a:pt x="1699795" y="3543"/>
                  </a:cubicBezTo>
                  <a:close/>
                  <a:moveTo>
                    <a:pt x="1599539" y="504"/>
                  </a:moveTo>
                  <a:cubicBezTo>
                    <a:pt x="1603716" y="1643"/>
                    <a:pt x="1608274" y="4681"/>
                    <a:pt x="1612831" y="9238"/>
                  </a:cubicBezTo>
                  <a:cubicBezTo>
                    <a:pt x="1621945" y="18352"/>
                    <a:pt x="1615869" y="27467"/>
                    <a:pt x="1606754" y="33543"/>
                  </a:cubicBezTo>
                  <a:cubicBezTo>
                    <a:pt x="1600678" y="36581"/>
                    <a:pt x="1588526" y="39619"/>
                    <a:pt x="1582450" y="27467"/>
                  </a:cubicBezTo>
                  <a:cubicBezTo>
                    <a:pt x="1579412" y="12276"/>
                    <a:pt x="1579412" y="6200"/>
                    <a:pt x="1588526" y="3162"/>
                  </a:cubicBezTo>
                  <a:cubicBezTo>
                    <a:pt x="1591564" y="124"/>
                    <a:pt x="1595362" y="-636"/>
                    <a:pt x="1599539" y="504"/>
                  </a:cubicBezTo>
                  <a:close/>
                </a:path>
              </a:pathLst>
            </a:custGeom>
            <a:solidFill>
              <a:schemeClr val="bg1">
                <a:alpha val="3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1" name="Freeform: Shape 112">
              <a:extLst>
                <a:ext uri="{FF2B5EF4-FFF2-40B4-BE49-F238E27FC236}">
                  <a16:creationId xmlns:a16="http://schemas.microsoft.com/office/drawing/2014/main" id="{34EA68E8-2C8B-2F44-A7D6-8B8F5CF1D2E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474720" y="0"/>
              <a:ext cx="6177282" cy="1778750"/>
            </a:xfrm>
            <a:custGeom>
              <a:avLst/>
              <a:gdLst>
                <a:gd name="connsiteX0" fmla="*/ 4421987 w 6386648"/>
                <a:gd name="connsiteY0" fmla="*/ 1813377 h 1849426"/>
                <a:gd name="connsiteX1" fmla="*/ 4440012 w 6386648"/>
                <a:gd name="connsiteY1" fmla="*/ 1831401 h 1849426"/>
                <a:gd name="connsiteX2" fmla="*/ 4421987 w 6386648"/>
                <a:gd name="connsiteY2" fmla="*/ 1849426 h 1849426"/>
                <a:gd name="connsiteX3" fmla="*/ 4403963 w 6386648"/>
                <a:gd name="connsiteY3" fmla="*/ 1831401 h 1849426"/>
                <a:gd name="connsiteX4" fmla="*/ 4421987 w 6386648"/>
                <a:gd name="connsiteY4" fmla="*/ 1813377 h 1849426"/>
                <a:gd name="connsiteX5" fmla="*/ 4235735 w 6386648"/>
                <a:gd name="connsiteY5" fmla="*/ 1807369 h 1849426"/>
                <a:gd name="connsiteX6" fmla="*/ 4253760 w 6386648"/>
                <a:gd name="connsiteY6" fmla="*/ 1825393 h 1849426"/>
                <a:gd name="connsiteX7" fmla="*/ 4235735 w 6386648"/>
                <a:gd name="connsiteY7" fmla="*/ 1843418 h 1849426"/>
                <a:gd name="connsiteX8" fmla="*/ 4217711 w 6386648"/>
                <a:gd name="connsiteY8" fmla="*/ 1825393 h 1849426"/>
                <a:gd name="connsiteX9" fmla="*/ 4235735 w 6386648"/>
                <a:gd name="connsiteY9" fmla="*/ 1807369 h 1849426"/>
                <a:gd name="connsiteX10" fmla="*/ 4566182 w 6386648"/>
                <a:gd name="connsiteY10" fmla="*/ 1795353 h 1849426"/>
                <a:gd name="connsiteX11" fmla="*/ 4584207 w 6386648"/>
                <a:gd name="connsiteY11" fmla="*/ 1813377 h 1849426"/>
                <a:gd name="connsiteX12" fmla="*/ 4566182 w 6386648"/>
                <a:gd name="connsiteY12" fmla="*/ 1831402 h 1849426"/>
                <a:gd name="connsiteX13" fmla="*/ 4548158 w 6386648"/>
                <a:gd name="connsiteY13" fmla="*/ 1813377 h 1849426"/>
                <a:gd name="connsiteX14" fmla="*/ 4566182 w 6386648"/>
                <a:gd name="connsiteY14" fmla="*/ 1795353 h 1849426"/>
                <a:gd name="connsiteX15" fmla="*/ 4698361 w 6386648"/>
                <a:gd name="connsiteY15" fmla="*/ 1777329 h 1849426"/>
                <a:gd name="connsiteX16" fmla="*/ 4716386 w 6386648"/>
                <a:gd name="connsiteY16" fmla="*/ 1795353 h 1849426"/>
                <a:gd name="connsiteX17" fmla="*/ 4698361 w 6386648"/>
                <a:gd name="connsiteY17" fmla="*/ 1813378 h 1849426"/>
                <a:gd name="connsiteX18" fmla="*/ 4680336 w 6386648"/>
                <a:gd name="connsiteY18" fmla="*/ 1795353 h 1849426"/>
                <a:gd name="connsiteX19" fmla="*/ 4698361 w 6386648"/>
                <a:gd name="connsiteY19" fmla="*/ 1777329 h 1849426"/>
                <a:gd name="connsiteX20" fmla="*/ 4085531 w 6386648"/>
                <a:gd name="connsiteY20" fmla="*/ 1759304 h 1849426"/>
                <a:gd name="connsiteX21" fmla="*/ 4103556 w 6386648"/>
                <a:gd name="connsiteY21" fmla="*/ 1777329 h 1849426"/>
                <a:gd name="connsiteX22" fmla="*/ 4085531 w 6386648"/>
                <a:gd name="connsiteY22" fmla="*/ 1795353 h 1849426"/>
                <a:gd name="connsiteX23" fmla="*/ 4067507 w 6386648"/>
                <a:gd name="connsiteY23" fmla="*/ 1777329 h 1849426"/>
                <a:gd name="connsiteX24" fmla="*/ 4085531 w 6386648"/>
                <a:gd name="connsiteY24" fmla="*/ 1759304 h 1849426"/>
                <a:gd name="connsiteX25" fmla="*/ 4301824 w 6386648"/>
                <a:gd name="connsiteY25" fmla="*/ 1723255 h 1849426"/>
                <a:gd name="connsiteX26" fmla="*/ 4319849 w 6386648"/>
                <a:gd name="connsiteY26" fmla="*/ 1741279 h 1849426"/>
                <a:gd name="connsiteX27" fmla="*/ 4301824 w 6386648"/>
                <a:gd name="connsiteY27" fmla="*/ 1759304 h 1849426"/>
                <a:gd name="connsiteX28" fmla="*/ 4283800 w 6386648"/>
                <a:gd name="connsiteY28" fmla="*/ 1741279 h 1849426"/>
                <a:gd name="connsiteX29" fmla="*/ 4301824 w 6386648"/>
                <a:gd name="connsiteY29" fmla="*/ 1723255 h 1849426"/>
                <a:gd name="connsiteX30" fmla="*/ 4440011 w 6386648"/>
                <a:gd name="connsiteY30" fmla="*/ 1717247 h 1849426"/>
                <a:gd name="connsiteX31" fmla="*/ 4458036 w 6386648"/>
                <a:gd name="connsiteY31" fmla="*/ 1735271 h 1849426"/>
                <a:gd name="connsiteX32" fmla="*/ 4440011 w 6386648"/>
                <a:gd name="connsiteY32" fmla="*/ 1753296 h 1849426"/>
                <a:gd name="connsiteX33" fmla="*/ 4421987 w 6386648"/>
                <a:gd name="connsiteY33" fmla="*/ 1735271 h 1849426"/>
                <a:gd name="connsiteX34" fmla="*/ 4440011 w 6386648"/>
                <a:gd name="connsiteY34" fmla="*/ 1717247 h 1849426"/>
                <a:gd name="connsiteX35" fmla="*/ 3965369 w 6386648"/>
                <a:gd name="connsiteY35" fmla="*/ 1711239 h 1849426"/>
                <a:gd name="connsiteX36" fmla="*/ 3983394 w 6386648"/>
                <a:gd name="connsiteY36" fmla="*/ 1729263 h 1849426"/>
                <a:gd name="connsiteX37" fmla="*/ 3965369 w 6386648"/>
                <a:gd name="connsiteY37" fmla="*/ 1747288 h 1849426"/>
                <a:gd name="connsiteX38" fmla="*/ 3947345 w 6386648"/>
                <a:gd name="connsiteY38" fmla="*/ 1729263 h 1849426"/>
                <a:gd name="connsiteX39" fmla="*/ 3965369 w 6386648"/>
                <a:gd name="connsiteY39" fmla="*/ 1711239 h 1849426"/>
                <a:gd name="connsiteX40" fmla="*/ 4836548 w 6386648"/>
                <a:gd name="connsiteY40" fmla="*/ 1705231 h 1849426"/>
                <a:gd name="connsiteX41" fmla="*/ 4854573 w 6386648"/>
                <a:gd name="connsiteY41" fmla="*/ 1723255 h 1849426"/>
                <a:gd name="connsiteX42" fmla="*/ 4836548 w 6386648"/>
                <a:gd name="connsiteY42" fmla="*/ 1741280 h 1849426"/>
                <a:gd name="connsiteX43" fmla="*/ 4818524 w 6386648"/>
                <a:gd name="connsiteY43" fmla="*/ 1723255 h 1849426"/>
                <a:gd name="connsiteX44" fmla="*/ 4836548 w 6386648"/>
                <a:gd name="connsiteY44" fmla="*/ 1705231 h 1849426"/>
                <a:gd name="connsiteX45" fmla="*/ 4175653 w 6386648"/>
                <a:gd name="connsiteY45" fmla="*/ 1681198 h 1849426"/>
                <a:gd name="connsiteX46" fmla="*/ 4193678 w 6386648"/>
                <a:gd name="connsiteY46" fmla="*/ 1699222 h 1849426"/>
                <a:gd name="connsiteX47" fmla="*/ 4175653 w 6386648"/>
                <a:gd name="connsiteY47" fmla="*/ 1717247 h 1849426"/>
                <a:gd name="connsiteX48" fmla="*/ 4157629 w 6386648"/>
                <a:gd name="connsiteY48" fmla="*/ 1699222 h 1849426"/>
                <a:gd name="connsiteX49" fmla="*/ 4175653 w 6386648"/>
                <a:gd name="connsiteY49" fmla="*/ 1681198 h 1849426"/>
                <a:gd name="connsiteX50" fmla="*/ 4602231 w 6386648"/>
                <a:gd name="connsiteY50" fmla="*/ 1675190 h 1849426"/>
                <a:gd name="connsiteX51" fmla="*/ 4620256 w 6386648"/>
                <a:gd name="connsiteY51" fmla="*/ 1693214 h 1849426"/>
                <a:gd name="connsiteX52" fmla="*/ 4602231 w 6386648"/>
                <a:gd name="connsiteY52" fmla="*/ 1711239 h 1849426"/>
                <a:gd name="connsiteX53" fmla="*/ 4584207 w 6386648"/>
                <a:gd name="connsiteY53" fmla="*/ 1693214 h 1849426"/>
                <a:gd name="connsiteX54" fmla="*/ 4602231 w 6386648"/>
                <a:gd name="connsiteY54" fmla="*/ 1675190 h 1849426"/>
                <a:gd name="connsiteX55" fmla="*/ 4734410 w 6386648"/>
                <a:gd name="connsiteY55" fmla="*/ 1663174 h 1849426"/>
                <a:gd name="connsiteX56" fmla="*/ 4752435 w 6386648"/>
                <a:gd name="connsiteY56" fmla="*/ 1681198 h 1849426"/>
                <a:gd name="connsiteX57" fmla="*/ 4734410 w 6386648"/>
                <a:gd name="connsiteY57" fmla="*/ 1699223 h 1849426"/>
                <a:gd name="connsiteX58" fmla="*/ 4716386 w 6386648"/>
                <a:gd name="connsiteY58" fmla="*/ 1681198 h 1849426"/>
                <a:gd name="connsiteX59" fmla="*/ 4734410 w 6386648"/>
                <a:gd name="connsiteY59" fmla="*/ 1663174 h 1849426"/>
                <a:gd name="connsiteX60" fmla="*/ 3851214 w 6386648"/>
                <a:gd name="connsiteY60" fmla="*/ 1663174 h 1849426"/>
                <a:gd name="connsiteX61" fmla="*/ 3869239 w 6386648"/>
                <a:gd name="connsiteY61" fmla="*/ 1681198 h 1849426"/>
                <a:gd name="connsiteX62" fmla="*/ 3851214 w 6386648"/>
                <a:gd name="connsiteY62" fmla="*/ 1699223 h 1849426"/>
                <a:gd name="connsiteX63" fmla="*/ 3833190 w 6386648"/>
                <a:gd name="connsiteY63" fmla="*/ 1681198 h 1849426"/>
                <a:gd name="connsiteX64" fmla="*/ 3851214 w 6386648"/>
                <a:gd name="connsiteY64" fmla="*/ 1663174 h 1849426"/>
                <a:gd name="connsiteX65" fmla="*/ 4061499 w 6386648"/>
                <a:gd name="connsiteY65" fmla="*/ 1627125 h 1849426"/>
                <a:gd name="connsiteX66" fmla="*/ 4079524 w 6386648"/>
                <a:gd name="connsiteY66" fmla="*/ 1645149 h 1849426"/>
                <a:gd name="connsiteX67" fmla="*/ 4061499 w 6386648"/>
                <a:gd name="connsiteY67" fmla="*/ 1663174 h 1849426"/>
                <a:gd name="connsiteX68" fmla="*/ 4043475 w 6386648"/>
                <a:gd name="connsiteY68" fmla="*/ 1645149 h 1849426"/>
                <a:gd name="connsiteX69" fmla="*/ 4061499 w 6386648"/>
                <a:gd name="connsiteY69" fmla="*/ 1627125 h 1849426"/>
                <a:gd name="connsiteX70" fmla="*/ 4482068 w 6386648"/>
                <a:gd name="connsiteY70" fmla="*/ 1621117 h 1849426"/>
                <a:gd name="connsiteX71" fmla="*/ 4500093 w 6386648"/>
                <a:gd name="connsiteY71" fmla="*/ 1639141 h 1849426"/>
                <a:gd name="connsiteX72" fmla="*/ 4482068 w 6386648"/>
                <a:gd name="connsiteY72" fmla="*/ 1657166 h 1849426"/>
                <a:gd name="connsiteX73" fmla="*/ 4464044 w 6386648"/>
                <a:gd name="connsiteY73" fmla="*/ 1639141 h 1849426"/>
                <a:gd name="connsiteX74" fmla="*/ 4482068 w 6386648"/>
                <a:gd name="connsiteY74" fmla="*/ 1621117 h 1849426"/>
                <a:gd name="connsiteX75" fmla="*/ 4926670 w 6386648"/>
                <a:gd name="connsiteY75" fmla="*/ 1615109 h 1849426"/>
                <a:gd name="connsiteX76" fmla="*/ 4944695 w 6386648"/>
                <a:gd name="connsiteY76" fmla="*/ 1633133 h 1849426"/>
                <a:gd name="connsiteX77" fmla="*/ 4926670 w 6386648"/>
                <a:gd name="connsiteY77" fmla="*/ 1651158 h 1849426"/>
                <a:gd name="connsiteX78" fmla="*/ 4908646 w 6386648"/>
                <a:gd name="connsiteY78" fmla="*/ 1633133 h 1849426"/>
                <a:gd name="connsiteX79" fmla="*/ 4926670 w 6386648"/>
                <a:gd name="connsiteY79" fmla="*/ 1615109 h 1849426"/>
                <a:gd name="connsiteX80" fmla="*/ 3719035 w 6386648"/>
                <a:gd name="connsiteY80" fmla="*/ 1615109 h 1849426"/>
                <a:gd name="connsiteX81" fmla="*/ 3737060 w 6386648"/>
                <a:gd name="connsiteY81" fmla="*/ 1633133 h 1849426"/>
                <a:gd name="connsiteX82" fmla="*/ 3719035 w 6386648"/>
                <a:gd name="connsiteY82" fmla="*/ 1651158 h 1849426"/>
                <a:gd name="connsiteX83" fmla="*/ 3701011 w 6386648"/>
                <a:gd name="connsiteY83" fmla="*/ 1633133 h 1849426"/>
                <a:gd name="connsiteX84" fmla="*/ 3719035 w 6386648"/>
                <a:gd name="connsiteY84" fmla="*/ 1615109 h 1849426"/>
                <a:gd name="connsiteX85" fmla="*/ 4343881 w 6386648"/>
                <a:gd name="connsiteY85" fmla="*/ 1603093 h 1849426"/>
                <a:gd name="connsiteX86" fmla="*/ 4361906 w 6386648"/>
                <a:gd name="connsiteY86" fmla="*/ 1621117 h 1849426"/>
                <a:gd name="connsiteX87" fmla="*/ 4343881 w 6386648"/>
                <a:gd name="connsiteY87" fmla="*/ 1639142 h 1849426"/>
                <a:gd name="connsiteX88" fmla="*/ 4325857 w 6386648"/>
                <a:gd name="connsiteY88" fmla="*/ 1621117 h 1849426"/>
                <a:gd name="connsiteX89" fmla="*/ 4343881 w 6386648"/>
                <a:gd name="connsiteY89" fmla="*/ 1603093 h 1849426"/>
                <a:gd name="connsiteX90" fmla="*/ 4235735 w 6386648"/>
                <a:gd name="connsiteY90" fmla="*/ 1579060 h 1849426"/>
                <a:gd name="connsiteX91" fmla="*/ 4253760 w 6386648"/>
                <a:gd name="connsiteY91" fmla="*/ 1597085 h 1849426"/>
                <a:gd name="connsiteX92" fmla="*/ 4235735 w 6386648"/>
                <a:gd name="connsiteY92" fmla="*/ 1615109 h 1849426"/>
                <a:gd name="connsiteX93" fmla="*/ 4217711 w 6386648"/>
                <a:gd name="connsiteY93" fmla="*/ 1597085 h 1849426"/>
                <a:gd name="connsiteX94" fmla="*/ 4235735 w 6386648"/>
                <a:gd name="connsiteY94" fmla="*/ 1579060 h 1849426"/>
                <a:gd name="connsiteX95" fmla="*/ 3941336 w 6386648"/>
                <a:gd name="connsiteY95" fmla="*/ 1573052 h 1849426"/>
                <a:gd name="connsiteX96" fmla="*/ 3959361 w 6386648"/>
                <a:gd name="connsiteY96" fmla="*/ 1591076 h 1849426"/>
                <a:gd name="connsiteX97" fmla="*/ 3941336 w 6386648"/>
                <a:gd name="connsiteY97" fmla="*/ 1609101 h 1849426"/>
                <a:gd name="connsiteX98" fmla="*/ 3923312 w 6386648"/>
                <a:gd name="connsiteY98" fmla="*/ 1591076 h 1849426"/>
                <a:gd name="connsiteX99" fmla="*/ 3941336 w 6386648"/>
                <a:gd name="connsiteY99" fmla="*/ 1573052 h 1849426"/>
                <a:gd name="connsiteX100" fmla="*/ 1057431 w 6386648"/>
                <a:gd name="connsiteY100" fmla="*/ 1567044 h 1849426"/>
                <a:gd name="connsiteX101" fmla="*/ 1075456 w 6386648"/>
                <a:gd name="connsiteY101" fmla="*/ 1585068 h 1849426"/>
                <a:gd name="connsiteX102" fmla="*/ 1057431 w 6386648"/>
                <a:gd name="connsiteY102" fmla="*/ 1603093 h 1849426"/>
                <a:gd name="connsiteX103" fmla="*/ 1039407 w 6386648"/>
                <a:gd name="connsiteY103" fmla="*/ 1585068 h 1849426"/>
                <a:gd name="connsiteX104" fmla="*/ 1057431 w 6386648"/>
                <a:gd name="connsiteY104" fmla="*/ 1567044 h 1849426"/>
                <a:gd name="connsiteX105" fmla="*/ 1201626 w 6386648"/>
                <a:gd name="connsiteY105" fmla="*/ 1561036 h 1849426"/>
                <a:gd name="connsiteX106" fmla="*/ 1219651 w 6386648"/>
                <a:gd name="connsiteY106" fmla="*/ 1579060 h 1849426"/>
                <a:gd name="connsiteX107" fmla="*/ 1201626 w 6386648"/>
                <a:gd name="connsiteY107" fmla="*/ 1597085 h 1849426"/>
                <a:gd name="connsiteX108" fmla="*/ 1183602 w 6386648"/>
                <a:gd name="connsiteY108" fmla="*/ 1579060 h 1849426"/>
                <a:gd name="connsiteX109" fmla="*/ 1201626 w 6386648"/>
                <a:gd name="connsiteY109" fmla="*/ 1561036 h 1849426"/>
                <a:gd name="connsiteX110" fmla="*/ 4716385 w 6386648"/>
                <a:gd name="connsiteY110" fmla="*/ 1555028 h 1849426"/>
                <a:gd name="connsiteX111" fmla="*/ 4734410 w 6386648"/>
                <a:gd name="connsiteY111" fmla="*/ 1573052 h 1849426"/>
                <a:gd name="connsiteX112" fmla="*/ 4716385 w 6386648"/>
                <a:gd name="connsiteY112" fmla="*/ 1591077 h 1849426"/>
                <a:gd name="connsiteX113" fmla="*/ 4698361 w 6386648"/>
                <a:gd name="connsiteY113" fmla="*/ 1573052 h 1849426"/>
                <a:gd name="connsiteX114" fmla="*/ 4716385 w 6386648"/>
                <a:gd name="connsiteY114" fmla="*/ 1555028 h 1849426"/>
                <a:gd name="connsiteX115" fmla="*/ 4578198 w 6386648"/>
                <a:gd name="connsiteY115" fmla="*/ 1555028 h 1849426"/>
                <a:gd name="connsiteX116" fmla="*/ 4596223 w 6386648"/>
                <a:gd name="connsiteY116" fmla="*/ 1573052 h 1849426"/>
                <a:gd name="connsiteX117" fmla="*/ 4578198 w 6386648"/>
                <a:gd name="connsiteY117" fmla="*/ 1591077 h 1849426"/>
                <a:gd name="connsiteX118" fmla="*/ 4560173 w 6386648"/>
                <a:gd name="connsiteY118" fmla="*/ 1573052 h 1849426"/>
                <a:gd name="connsiteX119" fmla="*/ 4578198 w 6386648"/>
                <a:gd name="connsiteY119" fmla="*/ 1555028 h 1849426"/>
                <a:gd name="connsiteX120" fmla="*/ 1333805 w 6386648"/>
                <a:gd name="connsiteY120" fmla="*/ 1555028 h 1849426"/>
                <a:gd name="connsiteX121" fmla="*/ 1351830 w 6386648"/>
                <a:gd name="connsiteY121" fmla="*/ 1573052 h 1849426"/>
                <a:gd name="connsiteX122" fmla="*/ 1333805 w 6386648"/>
                <a:gd name="connsiteY122" fmla="*/ 1591077 h 1849426"/>
                <a:gd name="connsiteX123" fmla="*/ 1315781 w 6386648"/>
                <a:gd name="connsiteY123" fmla="*/ 1573052 h 1849426"/>
                <a:gd name="connsiteX124" fmla="*/ 1333805 w 6386648"/>
                <a:gd name="connsiteY124" fmla="*/ 1555028 h 1849426"/>
                <a:gd name="connsiteX125" fmla="*/ 4842556 w 6386648"/>
                <a:gd name="connsiteY125" fmla="*/ 1543011 h 1849426"/>
                <a:gd name="connsiteX126" fmla="*/ 4860581 w 6386648"/>
                <a:gd name="connsiteY126" fmla="*/ 1561035 h 1849426"/>
                <a:gd name="connsiteX127" fmla="*/ 4842556 w 6386648"/>
                <a:gd name="connsiteY127" fmla="*/ 1579060 h 1849426"/>
                <a:gd name="connsiteX128" fmla="*/ 4824532 w 6386648"/>
                <a:gd name="connsiteY128" fmla="*/ 1561035 h 1849426"/>
                <a:gd name="connsiteX129" fmla="*/ 4842556 w 6386648"/>
                <a:gd name="connsiteY129" fmla="*/ 1543011 h 1849426"/>
                <a:gd name="connsiteX130" fmla="*/ 3803149 w 6386648"/>
                <a:gd name="connsiteY130" fmla="*/ 1537003 h 1849426"/>
                <a:gd name="connsiteX131" fmla="*/ 3821174 w 6386648"/>
                <a:gd name="connsiteY131" fmla="*/ 1555027 h 1849426"/>
                <a:gd name="connsiteX132" fmla="*/ 3803149 w 6386648"/>
                <a:gd name="connsiteY132" fmla="*/ 1573052 h 1849426"/>
                <a:gd name="connsiteX133" fmla="*/ 3785125 w 6386648"/>
                <a:gd name="connsiteY133" fmla="*/ 1555027 h 1849426"/>
                <a:gd name="connsiteX134" fmla="*/ 3803149 w 6386648"/>
                <a:gd name="connsiteY134" fmla="*/ 1537003 h 1849426"/>
                <a:gd name="connsiteX135" fmla="*/ 4127588 w 6386648"/>
                <a:gd name="connsiteY135" fmla="*/ 1530995 h 1849426"/>
                <a:gd name="connsiteX136" fmla="*/ 4145613 w 6386648"/>
                <a:gd name="connsiteY136" fmla="*/ 1549019 h 1849426"/>
                <a:gd name="connsiteX137" fmla="*/ 4127588 w 6386648"/>
                <a:gd name="connsiteY137" fmla="*/ 1567044 h 1849426"/>
                <a:gd name="connsiteX138" fmla="*/ 4109563 w 6386648"/>
                <a:gd name="connsiteY138" fmla="*/ 1549019 h 1849426"/>
                <a:gd name="connsiteX139" fmla="*/ 4127588 w 6386648"/>
                <a:gd name="connsiteY139" fmla="*/ 1530995 h 1849426"/>
                <a:gd name="connsiteX140" fmla="*/ 3634921 w 6386648"/>
                <a:gd name="connsiteY140" fmla="*/ 1530995 h 1849426"/>
                <a:gd name="connsiteX141" fmla="*/ 3652946 w 6386648"/>
                <a:gd name="connsiteY141" fmla="*/ 1549019 h 1849426"/>
                <a:gd name="connsiteX142" fmla="*/ 3634921 w 6386648"/>
                <a:gd name="connsiteY142" fmla="*/ 1567044 h 1849426"/>
                <a:gd name="connsiteX143" fmla="*/ 3616897 w 6386648"/>
                <a:gd name="connsiteY143" fmla="*/ 1549019 h 1849426"/>
                <a:gd name="connsiteX144" fmla="*/ 3634921 w 6386648"/>
                <a:gd name="connsiteY144" fmla="*/ 1530995 h 1849426"/>
                <a:gd name="connsiteX145" fmla="*/ 3532783 w 6386648"/>
                <a:gd name="connsiteY145" fmla="*/ 1530995 h 1849426"/>
                <a:gd name="connsiteX146" fmla="*/ 3550808 w 6386648"/>
                <a:gd name="connsiteY146" fmla="*/ 1549019 h 1849426"/>
                <a:gd name="connsiteX147" fmla="*/ 3532783 w 6386648"/>
                <a:gd name="connsiteY147" fmla="*/ 1567044 h 1849426"/>
                <a:gd name="connsiteX148" fmla="*/ 3514759 w 6386648"/>
                <a:gd name="connsiteY148" fmla="*/ 1549019 h 1849426"/>
                <a:gd name="connsiteX149" fmla="*/ 3532783 w 6386648"/>
                <a:gd name="connsiteY149" fmla="*/ 1530995 h 1849426"/>
                <a:gd name="connsiteX150" fmla="*/ 1478000 w 6386648"/>
                <a:gd name="connsiteY150" fmla="*/ 1530995 h 1849426"/>
                <a:gd name="connsiteX151" fmla="*/ 1496025 w 6386648"/>
                <a:gd name="connsiteY151" fmla="*/ 1549019 h 1849426"/>
                <a:gd name="connsiteX152" fmla="*/ 1478000 w 6386648"/>
                <a:gd name="connsiteY152" fmla="*/ 1567044 h 1849426"/>
                <a:gd name="connsiteX153" fmla="*/ 1459976 w 6386648"/>
                <a:gd name="connsiteY153" fmla="*/ 1549019 h 1849426"/>
                <a:gd name="connsiteX154" fmla="*/ 1478000 w 6386648"/>
                <a:gd name="connsiteY154" fmla="*/ 1530995 h 1849426"/>
                <a:gd name="connsiteX155" fmla="*/ 4427995 w 6386648"/>
                <a:gd name="connsiteY155" fmla="*/ 1518979 h 1849426"/>
                <a:gd name="connsiteX156" fmla="*/ 4446020 w 6386648"/>
                <a:gd name="connsiteY156" fmla="*/ 1537004 h 1849426"/>
                <a:gd name="connsiteX157" fmla="*/ 4427995 w 6386648"/>
                <a:gd name="connsiteY157" fmla="*/ 1555028 h 1849426"/>
                <a:gd name="connsiteX158" fmla="*/ 4409970 w 6386648"/>
                <a:gd name="connsiteY158" fmla="*/ 1537004 h 1849426"/>
                <a:gd name="connsiteX159" fmla="*/ 4427995 w 6386648"/>
                <a:gd name="connsiteY159" fmla="*/ 1518979 h 1849426"/>
                <a:gd name="connsiteX160" fmla="*/ 4980743 w 6386648"/>
                <a:gd name="connsiteY160" fmla="*/ 1506962 h 1849426"/>
                <a:gd name="connsiteX161" fmla="*/ 4998768 w 6386648"/>
                <a:gd name="connsiteY161" fmla="*/ 1524986 h 1849426"/>
                <a:gd name="connsiteX162" fmla="*/ 4980743 w 6386648"/>
                <a:gd name="connsiteY162" fmla="*/ 1543011 h 1849426"/>
                <a:gd name="connsiteX163" fmla="*/ 4962719 w 6386648"/>
                <a:gd name="connsiteY163" fmla="*/ 1524986 h 1849426"/>
                <a:gd name="connsiteX164" fmla="*/ 4980743 w 6386648"/>
                <a:gd name="connsiteY164" fmla="*/ 1506962 h 1849426"/>
                <a:gd name="connsiteX165" fmla="*/ 961301 w 6386648"/>
                <a:gd name="connsiteY165" fmla="*/ 1506962 h 1849426"/>
                <a:gd name="connsiteX166" fmla="*/ 979326 w 6386648"/>
                <a:gd name="connsiteY166" fmla="*/ 1524986 h 1849426"/>
                <a:gd name="connsiteX167" fmla="*/ 961301 w 6386648"/>
                <a:gd name="connsiteY167" fmla="*/ 1543011 h 1849426"/>
                <a:gd name="connsiteX168" fmla="*/ 943277 w 6386648"/>
                <a:gd name="connsiteY168" fmla="*/ 1524986 h 1849426"/>
                <a:gd name="connsiteX169" fmla="*/ 961301 w 6386648"/>
                <a:gd name="connsiteY169" fmla="*/ 1506962 h 1849426"/>
                <a:gd name="connsiteX170" fmla="*/ 859163 w 6386648"/>
                <a:gd name="connsiteY170" fmla="*/ 1500954 h 1849426"/>
                <a:gd name="connsiteX171" fmla="*/ 877188 w 6386648"/>
                <a:gd name="connsiteY171" fmla="*/ 1518978 h 1849426"/>
                <a:gd name="connsiteX172" fmla="*/ 859163 w 6386648"/>
                <a:gd name="connsiteY172" fmla="*/ 1537003 h 1849426"/>
                <a:gd name="connsiteX173" fmla="*/ 841139 w 6386648"/>
                <a:gd name="connsiteY173" fmla="*/ 1518978 h 1849426"/>
                <a:gd name="connsiteX174" fmla="*/ 859163 w 6386648"/>
                <a:gd name="connsiteY174" fmla="*/ 1500954 h 1849426"/>
                <a:gd name="connsiteX175" fmla="*/ 4013434 w 6386648"/>
                <a:gd name="connsiteY175" fmla="*/ 1482930 h 1849426"/>
                <a:gd name="connsiteX176" fmla="*/ 4031459 w 6386648"/>
                <a:gd name="connsiteY176" fmla="*/ 1500954 h 1849426"/>
                <a:gd name="connsiteX177" fmla="*/ 4013434 w 6386648"/>
                <a:gd name="connsiteY177" fmla="*/ 1518979 h 1849426"/>
                <a:gd name="connsiteX178" fmla="*/ 3995410 w 6386648"/>
                <a:gd name="connsiteY178" fmla="*/ 1500954 h 1849426"/>
                <a:gd name="connsiteX179" fmla="*/ 4013434 w 6386648"/>
                <a:gd name="connsiteY179" fmla="*/ 1482930 h 1849426"/>
                <a:gd name="connsiteX180" fmla="*/ 3412620 w 6386648"/>
                <a:gd name="connsiteY180" fmla="*/ 1482930 h 1849426"/>
                <a:gd name="connsiteX181" fmla="*/ 3430645 w 6386648"/>
                <a:gd name="connsiteY181" fmla="*/ 1500954 h 1849426"/>
                <a:gd name="connsiteX182" fmla="*/ 3412620 w 6386648"/>
                <a:gd name="connsiteY182" fmla="*/ 1518979 h 1849426"/>
                <a:gd name="connsiteX183" fmla="*/ 3394596 w 6386648"/>
                <a:gd name="connsiteY183" fmla="*/ 1500954 h 1849426"/>
                <a:gd name="connsiteX184" fmla="*/ 3412620 w 6386648"/>
                <a:gd name="connsiteY184" fmla="*/ 1482930 h 1849426"/>
                <a:gd name="connsiteX185" fmla="*/ 1586148 w 6386648"/>
                <a:gd name="connsiteY185" fmla="*/ 1476922 h 1849426"/>
                <a:gd name="connsiteX186" fmla="*/ 1604172 w 6386648"/>
                <a:gd name="connsiteY186" fmla="*/ 1494946 h 1849426"/>
                <a:gd name="connsiteX187" fmla="*/ 1586148 w 6386648"/>
                <a:gd name="connsiteY187" fmla="*/ 1512971 h 1849426"/>
                <a:gd name="connsiteX188" fmla="*/ 1568123 w 6386648"/>
                <a:gd name="connsiteY188" fmla="*/ 1494946 h 1849426"/>
                <a:gd name="connsiteX189" fmla="*/ 1586148 w 6386648"/>
                <a:gd name="connsiteY189" fmla="*/ 1476922 h 1849426"/>
                <a:gd name="connsiteX190" fmla="*/ 4271783 w 6386648"/>
                <a:gd name="connsiteY190" fmla="*/ 1464906 h 1849426"/>
                <a:gd name="connsiteX191" fmla="*/ 4289808 w 6386648"/>
                <a:gd name="connsiteY191" fmla="*/ 1482930 h 1849426"/>
                <a:gd name="connsiteX192" fmla="*/ 4271783 w 6386648"/>
                <a:gd name="connsiteY192" fmla="*/ 1500955 h 1849426"/>
                <a:gd name="connsiteX193" fmla="*/ 4253759 w 6386648"/>
                <a:gd name="connsiteY193" fmla="*/ 1482930 h 1849426"/>
                <a:gd name="connsiteX194" fmla="*/ 4271783 w 6386648"/>
                <a:gd name="connsiteY194" fmla="*/ 1464906 h 1849426"/>
                <a:gd name="connsiteX195" fmla="*/ 1105497 w 6386648"/>
                <a:gd name="connsiteY195" fmla="*/ 1464906 h 1849426"/>
                <a:gd name="connsiteX196" fmla="*/ 1123521 w 6386648"/>
                <a:gd name="connsiteY196" fmla="*/ 1482930 h 1849426"/>
                <a:gd name="connsiteX197" fmla="*/ 1105497 w 6386648"/>
                <a:gd name="connsiteY197" fmla="*/ 1500955 h 1849426"/>
                <a:gd name="connsiteX198" fmla="*/ 1087472 w 6386648"/>
                <a:gd name="connsiteY198" fmla="*/ 1482930 h 1849426"/>
                <a:gd name="connsiteX199" fmla="*/ 1105497 w 6386648"/>
                <a:gd name="connsiteY199" fmla="*/ 1464906 h 1849426"/>
                <a:gd name="connsiteX200" fmla="*/ 4602231 w 6386648"/>
                <a:gd name="connsiteY200" fmla="*/ 1452889 h 1849426"/>
                <a:gd name="connsiteX201" fmla="*/ 4620256 w 6386648"/>
                <a:gd name="connsiteY201" fmla="*/ 1470913 h 1849426"/>
                <a:gd name="connsiteX202" fmla="*/ 4602231 w 6386648"/>
                <a:gd name="connsiteY202" fmla="*/ 1488938 h 1849426"/>
                <a:gd name="connsiteX203" fmla="*/ 4584207 w 6386648"/>
                <a:gd name="connsiteY203" fmla="*/ 1470913 h 1849426"/>
                <a:gd name="connsiteX204" fmla="*/ 4602231 w 6386648"/>
                <a:gd name="connsiteY204" fmla="*/ 1452889 h 1849426"/>
                <a:gd name="connsiteX205" fmla="*/ 3875247 w 6386648"/>
                <a:gd name="connsiteY205" fmla="*/ 1452889 h 1849426"/>
                <a:gd name="connsiteX206" fmla="*/ 3893272 w 6386648"/>
                <a:gd name="connsiteY206" fmla="*/ 1470913 h 1849426"/>
                <a:gd name="connsiteX207" fmla="*/ 3875247 w 6386648"/>
                <a:gd name="connsiteY207" fmla="*/ 1488938 h 1849426"/>
                <a:gd name="connsiteX208" fmla="*/ 3857223 w 6386648"/>
                <a:gd name="connsiteY208" fmla="*/ 1470913 h 1849426"/>
                <a:gd name="connsiteX209" fmla="*/ 3875247 w 6386648"/>
                <a:gd name="connsiteY209" fmla="*/ 1452889 h 1849426"/>
                <a:gd name="connsiteX210" fmla="*/ 1706311 w 6386648"/>
                <a:gd name="connsiteY210" fmla="*/ 1452889 h 1849426"/>
                <a:gd name="connsiteX211" fmla="*/ 1724335 w 6386648"/>
                <a:gd name="connsiteY211" fmla="*/ 1470913 h 1849426"/>
                <a:gd name="connsiteX212" fmla="*/ 1706311 w 6386648"/>
                <a:gd name="connsiteY212" fmla="*/ 1488938 h 1849426"/>
                <a:gd name="connsiteX213" fmla="*/ 1688286 w 6386648"/>
                <a:gd name="connsiteY213" fmla="*/ 1470913 h 1849426"/>
                <a:gd name="connsiteX214" fmla="*/ 1706311 w 6386648"/>
                <a:gd name="connsiteY214" fmla="*/ 1452889 h 1849426"/>
                <a:gd name="connsiteX215" fmla="*/ 1411911 w 6386648"/>
                <a:gd name="connsiteY215" fmla="*/ 1452889 h 1849426"/>
                <a:gd name="connsiteX216" fmla="*/ 1429936 w 6386648"/>
                <a:gd name="connsiteY216" fmla="*/ 1470913 h 1849426"/>
                <a:gd name="connsiteX217" fmla="*/ 1411911 w 6386648"/>
                <a:gd name="connsiteY217" fmla="*/ 1488938 h 1849426"/>
                <a:gd name="connsiteX218" fmla="*/ 1393887 w 6386648"/>
                <a:gd name="connsiteY218" fmla="*/ 1470913 h 1849426"/>
                <a:gd name="connsiteX219" fmla="*/ 1411911 w 6386648"/>
                <a:gd name="connsiteY219" fmla="*/ 1452889 h 1849426"/>
                <a:gd name="connsiteX220" fmla="*/ 1249691 w 6386648"/>
                <a:gd name="connsiteY220" fmla="*/ 1452889 h 1849426"/>
                <a:gd name="connsiteX221" fmla="*/ 1267716 w 6386648"/>
                <a:gd name="connsiteY221" fmla="*/ 1470913 h 1849426"/>
                <a:gd name="connsiteX222" fmla="*/ 1249691 w 6386648"/>
                <a:gd name="connsiteY222" fmla="*/ 1488938 h 1849426"/>
                <a:gd name="connsiteX223" fmla="*/ 1231667 w 6386648"/>
                <a:gd name="connsiteY223" fmla="*/ 1470913 h 1849426"/>
                <a:gd name="connsiteX224" fmla="*/ 1249691 w 6386648"/>
                <a:gd name="connsiteY224" fmla="*/ 1452889 h 1849426"/>
                <a:gd name="connsiteX225" fmla="*/ 4764451 w 6386648"/>
                <a:gd name="connsiteY225" fmla="*/ 1446881 h 1849426"/>
                <a:gd name="connsiteX226" fmla="*/ 4782476 w 6386648"/>
                <a:gd name="connsiteY226" fmla="*/ 1464905 h 1849426"/>
                <a:gd name="connsiteX227" fmla="*/ 4764451 w 6386648"/>
                <a:gd name="connsiteY227" fmla="*/ 1482930 h 1849426"/>
                <a:gd name="connsiteX228" fmla="*/ 4746427 w 6386648"/>
                <a:gd name="connsiteY228" fmla="*/ 1464905 h 1849426"/>
                <a:gd name="connsiteX229" fmla="*/ 4764451 w 6386648"/>
                <a:gd name="connsiteY229" fmla="*/ 1446881 h 1849426"/>
                <a:gd name="connsiteX230" fmla="*/ 763032 w 6386648"/>
                <a:gd name="connsiteY230" fmla="*/ 1446881 h 1849426"/>
                <a:gd name="connsiteX231" fmla="*/ 781057 w 6386648"/>
                <a:gd name="connsiteY231" fmla="*/ 1464905 h 1849426"/>
                <a:gd name="connsiteX232" fmla="*/ 763032 w 6386648"/>
                <a:gd name="connsiteY232" fmla="*/ 1482930 h 1849426"/>
                <a:gd name="connsiteX233" fmla="*/ 745008 w 6386648"/>
                <a:gd name="connsiteY233" fmla="*/ 1464905 h 1849426"/>
                <a:gd name="connsiteX234" fmla="*/ 763032 w 6386648"/>
                <a:gd name="connsiteY234" fmla="*/ 1446881 h 1849426"/>
                <a:gd name="connsiteX235" fmla="*/ 3731051 w 6386648"/>
                <a:gd name="connsiteY235" fmla="*/ 1434865 h 1849426"/>
                <a:gd name="connsiteX236" fmla="*/ 3749076 w 6386648"/>
                <a:gd name="connsiteY236" fmla="*/ 1452889 h 1849426"/>
                <a:gd name="connsiteX237" fmla="*/ 3731051 w 6386648"/>
                <a:gd name="connsiteY237" fmla="*/ 1470914 h 1849426"/>
                <a:gd name="connsiteX238" fmla="*/ 3713027 w 6386648"/>
                <a:gd name="connsiteY238" fmla="*/ 1452889 h 1849426"/>
                <a:gd name="connsiteX239" fmla="*/ 3731051 w 6386648"/>
                <a:gd name="connsiteY239" fmla="*/ 1434865 h 1849426"/>
                <a:gd name="connsiteX240" fmla="*/ 3304474 w 6386648"/>
                <a:gd name="connsiteY240" fmla="*/ 1422849 h 1849426"/>
                <a:gd name="connsiteX241" fmla="*/ 3322499 w 6386648"/>
                <a:gd name="connsiteY241" fmla="*/ 1440873 h 1849426"/>
                <a:gd name="connsiteX242" fmla="*/ 3304474 w 6386648"/>
                <a:gd name="connsiteY242" fmla="*/ 1458898 h 1849426"/>
                <a:gd name="connsiteX243" fmla="*/ 3286450 w 6386648"/>
                <a:gd name="connsiteY243" fmla="*/ 1440873 h 1849426"/>
                <a:gd name="connsiteX244" fmla="*/ 3304474 w 6386648"/>
                <a:gd name="connsiteY244" fmla="*/ 1422849 h 1849426"/>
                <a:gd name="connsiteX245" fmla="*/ 4890621 w 6386648"/>
                <a:gd name="connsiteY245" fmla="*/ 1416840 h 1849426"/>
                <a:gd name="connsiteX246" fmla="*/ 4908646 w 6386648"/>
                <a:gd name="connsiteY246" fmla="*/ 1434864 h 1849426"/>
                <a:gd name="connsiteX247" fmla="*/ 4890621 w 6386648"/>
                <a:gd name="connsiteY247" fmla="*/ 1452889 h 1849426"/>
                <a:gd name="connsiteX248" fmla="*/ 4872597 w 6386648"/>
                <a:gd name="connsiteY248" fmla="*/ 1434864 h 1849426"/>
                <a:gd name="connsiteX249" fmla="*/ 4890621 w 6386648"/>
                <a:gd name="connsiteY249" fmla="*/ 1416840 h 1849426"/>
                <a:gd name="connsiteX250" fmla="*/ 3544799 w 6386648"/>
                <a:gd name="connsiteY250" fmla="*/ 1410832 h 1849426"/>
                <a:gd name="connsiteX251" fmla="*/ 3562824 w 6386648"/>
                <a:gd name="connsiteY251" fmla="*/ 1428856 h 1849426"/>
                <a:gd name="connsiteX252" fmla="*/ 3544799 w 6386648"/>
                <a:gd name="connsiteY252" fmla="*/ 1446881 h 1849426"/>
                <a:gd name="connsiteX253" fmla="*/ 3526775 w 6386648"/>
                <a:gd name="connsiteY253" fmla="*/ 1428856 h 1849426"/>
                <a:gd name="connsiteX254" fmla="*/ 3544799 w 6386648"/>
                <a:gd name="connsiteY254" fmla="*/ 1410832 h 1849426"/>
                <a:gd name="connsiteX255" fmla="*/ 4488076 w 6386648"/>
                <a:gd name="connsiteY255" fmla="*/ 1404824 h 1849426"/>
                <a:gd name="connsiteX256" fmla="*/ 4506101 w 6386648"/>
                <a:gd name="connsiteY256" fmla="*/ 1422848 h 1849426"/>
                <a:gd name="connsiteX257" fmla="*/ 4488076 w 6386648"/>
                <a:gd name="connsiteY257" fmla="*/ 1440873 h 1849426"/>
                <a:gd name="connsiteX258" fmla="*/ 4470051 w 6386648"/>
                <a:gd name="connsiteY258" fmla="*/ 1422848 h 1849426"/>
                <a:gd name="connsiteX259" fmla="*/ 4488076 w 6386648"/>
                <a:gd name="connsiteY259" fmla="*/ 1404824 h 1849426"/>
                <a:gd name="connsiteX260" fmla="*/ 5028808 w 6386648"/>
                <a:gd name="connsiteY260" fmla="*/ 1398816 h 1849426"/>
                <a:gd name="connsiteX261" fmla="*/ 5046833 w 6386648"/>
                <a:gd name="connsiteY261" fmla="*/ 1416841 h 1849426"/>
                <a:gd name="connsiteX262" fmla="*/ 5028808 w 6386648"/>
                <a:gd name="connsiteY262" fmla="*/ 1434865 h 1849426"/>
                <a:gd name="connsiteX263" fmla="*/ 5010783 w 6386648"/>
                <a:gd name="connsiteY263" fmla="*/ 1416841 h 1849426"/>
                <a:gd name="connsiteX264" fmla="*/ 5028808 w 6386648"/>
                <a:gd name="connsiteY264" fmla="*/ 1398816 h 1849426"/>
                <a:gd name="connsiteX265" fmla="*/ 4367914 w 6386648"/>
                <a:gd name="connsiteY265" fmla="*/ 1398816 h 1849426"/>
                <a:gd name="connsiteX266" fmla="*/ 4385939 w 6386648"/>
                <a:gd name="connsiteY266" fmla="*/ 1416841 h 1849426"/>
                <a:gd name="connsiteX267" fmla="*/ 4367914 w 6386648"/>
                <a:gd name="connsiteY267" fmla="*/ 1434865 h 1849426"/>
                <a:gd name="connsiteX268" fmla="*/ 4349889 w 6386648"/>
                <a:gd name="connsiteY268" fmla="*/ 1416841 h 1849426"/>
                <a:gd name="connsiteX269" fmla="*/ 4367914 w 6386648"/>
                <a:gd name="connsiteY269" fmla="*/ 1398816 h 1849426"/>
                <a:gd name="connsiteX270" fmla="*/ 4163637 w 6386648"/>
                <a:gd name="connsiteY270" fmla="*/ 1398816 h 1849426"/>
                <a:gd name="connsiteX271" fmla="*/ 4181662 w 6386648"/>
                <a:gd name="connsiteY271" fmla="*/ 1416841 h 1849426"/>
                <a:gd name="connsiteX272" fmla="*/ 4163637 w 6386648"/>
                <a:gd name="connsiteY272" fmla="*/ 1434865 h 1849426"/>
                <a:gd name="connsiteX273" fmla="*/ 4145613 w 6386648"/>
                <a:gd name="connsiteY273" fmla="*/ 1416841 h 1849426"/>
                <a:gd name="connsiteX274" fmla="*/ 4163637 w 6386648"/>
                <a:gd name="connsiteY274" fmla="*/ 1398816 h 1849426"/>
                <a:gd name="connsiteX275" fmla="*/ 672910 w 6386648"/>
                <a:gd name="connsiteY275" fmla="*/ 1398816 h 1849426"/>
                <a:gd name="connsiteX276" fmla="*/ 690935 w 6386648"/>
                <a:gd name="connsiteY276" fmla="*/ 1416841 h 1849426"/>
                <a:gd name="connsiteX277" fmla="*/ 672910 w 6386648"/>
                <a:gd name="connsiteY277" fmla="*/ 1434865 h 1849426"/>
                <a:gd name="connsiteX278" fmla="*/ 654886 w 6386648"/>
                <a:gd name="connsiteY278" fmla="*/ 1416841 h 1849426"/>
                <a:gd name="connsiteX279" fmla="*/ 672910 w 6386648"/>
                <a:gd name="connsiteY279" fmla="*/ 1398816 h 1849426"/>
                <a:gd name="connsiteX280" fmla="*/ 3190319 w 6386648"/>
                <a:gd name="connsiteY280" fmla="*/ 1392808 h 1849426"/>
                <a:gd name="connsiteX281" fmla="*/ 3208344 w 6386648"/>
                <a:gd name="connsiteY281" fmla="*/ 1410832 h 1849426"/>
                <a:gd name="connsiteX282" fmla="*/ 3190319 w 6386648"/>
                <a:gd name="connsiteY282" fmla="*/ 1428857 h 1849426"/>
                <a:gd name="connsiteX283" fmla="*/ 3172295 w 6386648"/>
                <a:gd name="connsiteY283" fmla="*/ 1410832 h 1849426"/>
                <a:gd name="connsiteX284" fmla="*/ 3190319 w 6386648"/>
                <a:gd name="connsiteY284" fmla="*/ 1392808 h 1849426"/>
                <a:gd name="connsiteX285" fmla="*/ 1814456 w 6386648"/>
                <a:gd name="connsiteY285" fmla="*/ 1392808 h 1849426"/>
                <a:gd name="connsiteX286" fmla="*/ 1832481 w 6386648"/>
                <a:gd name="connsiteY286" fmla="*/ 1410832 h 1849426"/>
                <a:gd name="connsiteX287" fmla="*/ 1814456 w 6386648"/>
                <a:gd name="connsiteY287" fmla="*/ 1428857 h 1849426"/>
                <a:gd name="connsiteX288" fmla="*/ 1796432 w 6386648"/>
                <a:gd name="connsiteY288" fmla="*/ 1410832 h 1849426"/>
                <a:gd name="connsiteX289" fmla="*/ 1814456 w 6386648"/>
                <a:gd name="connsiteY289" fmla="*/ 1392808 h 1849426"/>
                <a:gd name="connsiteX290" fmla="*/ 967309 w 6386648"/>
                <a:gd name="connsiteY290" fmla="*/ 1386800 h 1849426"/>
                <a:gd name="connsiteX291" fmla="*/ 985334 w 6386648"/>
                <a:gd name="connsiteY291" fmla="*/ 1404824 h 1849426"/>
                <a:gd name="connsiteX292" fmla="*/ 967309 w 6386648"/>
                <a:gd name="connsiteY292" fmla="*/ 1422849 h 1849426"/>
                <a:gd name="connsiteX293" fmla="*/ 949285 w 6386648"/>
                <a:gd name="connsiteY293" fmla="*/ 1404824 h 1849426"/>
                <a:gd name="connsiteX294" fmla="*/ 967309 w 6386648"/>
                <a:gd name="connsiteY294" fmla="*/ 1386800 h 1849426"/>
                <a:gd name="connsiteX295" fmla="*/ 4049482 w 6386648"/>
                <a:gd name="connsiteY295" fmla="*/ 1374784 h 1849426"/>
                <a:gd name="connsiteX296" fmla="*/ 4067507 w 6386648"/>
                <a:gd name="connsiteY296" fmla="*/ 1392808 h 1849426"/>
                <a:gd name="connsiteX297" fmla="*/ 4049482 w 6386648"/>
                <a:gd name="connsiteY297" fmla="*/ 1410833 h 1849426"/>
                <a:gd name="connsiteX298" fmla="*/ 4031458 w 6386648"/>
                <a:gd name="connsiteY298" fmla="*/ 1392808 h 1849426"/>
                <a:gd name="connsiteX299" fmla="*/ 4049482 w 6386648"/>
                <a:gd name="connsiteY299" fmla="*/ 1374784 h 1849426"/>
                <a:gd name="connsiteX300" fmla="*/ 4674329 w 6386648"/>
                <a:gd name="connsiteY300" fmla="*/ 1368775 h 1849426"/>
                <a:gd name="connsiteX301" fmla="*/ 4692354 w 6386648"/>
                <a:gd name="connsiteY301" fmla="*/ 1386800 h 1849426"/>
                <a:gd name="connsiteX302" fmla="*/ 4674329 w 6386648"/>
                <a:gd name="connsiteY302" fmla="*/ 1404824 h 1849426"/>
                <a:gd name="connsiteX303" fmla="*/ 4656305 w 6386648"/>
                <a:gd name="connsiteY303" fmla="*/ 1386800 h 1849426"/>
                <a:gd name="connsiteX304" fmla="*/ 4674329 w 6386648"/>
                <a:gd name="connsiteY304" fmla="*/ 1368775 h 1849426"/>
                <a:gd name="connsiteX305" fmla="*/ 1526067 w 6386648"/>
                <a:gd name="connsiteY305" fmla="*/ 1368775 h 1849426"/>
                <a:gd name="connsiteX306" fmla="*/ 1544091 w 6386648"/>
                <a:gd name="connsiteY306" fmla="*/ 1386800 h 1849426"/>
                <a:gd name="connsiteX307" fmla="*/ 1526067 w 6386648"/>
                <a:gd name="connsiteY307" fmla="*/ 1404824 h 1849426"/>
                <a:gd name="connsiteX308" fmla="*/ 1508042 w 6386648"/>
                <a:gd name="connsiteY308" fmla="*/ 1386800 h 1849426"/>
                <a:gd name="connsiteX309" fmla="*/ 1526067 w 6386648"/>
                <a:gd name="connsiteY309" fmla="*/ 1368775 h 1849426"/>
                <a:gd name="connsiteX310" fmla="*/ 1369854 w 6386648"/>
                <a:gd name="connsiteY310" fmla="*/ 1368775 h 1849426"/>
                <a:gd name="connsiteX311" fmla="*/ 1387879 w 6386648"/>
                <a:gd name="connsiteY311" fmla="*/ 1386800 h 1849426"/>
                <a:gd name="connsiteX312" fmla="*/ 1369854 w 6386648"/>
                <a:gd name="connsiteY312" fmla="*/ 1404824 h 1849426"/>
                <a:gd name="connsiteX313" fmla="*/ 1351830 w 6386648"/>
                <a:gd name="connsiteY313" fmla="*/ 1386800 h 1849426"/>
                <a:gd name="connsiteX314" fmla="*/ 1369854 w 6386648"/>
                <a:gd name="connsiteY314" fmla="*/ 1368775 h 1849426"/>
                <a:gd name="connsiteX315" fmla="*/ 3418628 w 6386648"/>
                <a:gd name="connsiteY315" fmla="*/ 1362767 h 1849426"/>
                <a:gd name="connsiteX316" fmla="*/ 3436653 w 6386648"/>
                <a:gd name="connsiteY316" fmla="*/ 1380791 h 1849426"/>
                <a:gd name="connsiteX317" fmla="*/ 3418628 w 6386648"/>
                <a:gd name="connsiteY317" fmla="*/ 1398816 h 1849426"/>
                <a:gd name="connsiteX318" fmla="*/ 3400604 w 6386648"/>
                <a:gd name="connsiteY318" fmla="*/ 1380791 h 1849426"/>
                <a:gd name="connsiteX319" fmla="*/ 3418628 w 6386648"/>
                <a:gd name="connsiteY319" fmla="*/ 1362767 h 1849426"/>
                <a:gd name="connsiteX320" fmla="*/ 1147553 w 6386648"/>
                <a:gd name="connsiteY320" fmla="*/ 1362767 h 1849426"/>
                <a:gd name="connsiteX321" fmla="*/ 1165578 w 6386648"/>
                <a:gd name="connsiteY321" fmla="*/ 1380791 h 1849426"/>
                <a:gd name="connsiteX322" fmla="*/ 1147553 w 6386648"/>
                <a:gd name="connsiteY322" fmla="*/ 1398816 h 1849426"/>
                <a:gd name="connsiteX323" fmla="*/ 1129529 w 6386648"/>
                <a:gd name="connsiteY323" fmla="*/ 1380791 h 1849426"/>
                <a:gd name="connsiteX324" fmla="*/ 1147553 w 6386648"/>
                <a:gd name="connsiteY324" fmla="*/ 1362767 h 1849426"/>
                <a:gd name="connsiteX325" fmla="*/ 3646937 w 6386648"/>
                <a:gd name="connsiteY325" fmla="*/ 1356759 h 1849426"/>
                <a:gd name="connsiteX326" fmla="*/ 3664962 w 6386648"/>
                <a:gd name="connsiteY326" fmla="*/ 1374783 h 1849426"/>
                <a:gd name="connsiteX327" fmla="*/ 3646937 w 6386648"/>
                <a:gd name="connsiteY327" fmla="*/ 1392808 h 1849426"/>
                <a:gd name="connsiteX328" fmla="*/ 3628912 w 6386648"/>
                <a:gd name="connsiteY328" fmla="*/ 1374783 h 1849426"/>
                <a:gd name="connsiteX329" fmla="*/ 3646937 w 6386648"/>
                <a:gd name="connsiteY329" fmla="*/ 1356759 h 1849426"/>
                <a:gd name="connsiteX330" fmla="*/ 1946636 w 6386648"/>
                <a:gd name="connsiteY330" fmla="*/ 1356759 h 1849426"/>
                <a:gd name="connsiteX331" fmla="*/ 1964660 w 6386648"/>
                <a:gd name="connsiteY331" fmla="*/ 1374783 h 1849426"/>
                <a:gd name="connsiteX332" fmla="*/ 1946636 w 6386648"/>
                <a:gd name="connsiteY332" fmla="*/ 1392808 h 1849426"/>
                <a:gd name="connsiteX333" fmla="*/ 1928611 w 6386648"/>
                <a:gd name="connsiteY333" fmla="*/ 1374783 h 1849426"/>
                <a:gd name="connsiteX334" fmla="*/ 1946636 w 6386648"/>
                <a:gd name="connsiteY334" fmla="*/ 1356759 h 1849426"/>
                <a:gd name="connsiteX335" fmla="*/ 1658245 w 6386648"/>
                <a:gd name="connsiteY335" fmla="*/ 1350751 h 1849426"/>
                <a:gd name="connsiteX336" fmla="*/ 1676270 w 6386648"/>
                <a:gd name="connsiteY336" fmla="*/ 1368775 h 1849426"/>
                <a:gd name="connsiteX337" fmla="*/ 1658245 w 6386648"/>
                <a:gd name="connsiteY337" fmla="*/ 1386800 h 1849426"/>
                <a:gd name="connsiteX338" fmla="*/ 1640221 w 6386648"/>
                <a:gd name="connsiteY338" fmla="*/ 1368775 h 1849426"/>
                <a:gd name="connsiteX339" fmla="*/ 1658245 w 6386648"/>
                <a:gd name="connsiteY339" fmla="*/ 1350751 h 1849426"/>
                <a:gd name="connsiteX340" fmla="*/ 3929320 w 6386648"/>
                <a:gd name="connsiteY340" fmla="*/ 1344743 h 1849426"/>
                <a:gd name="connsiteX341" fmla="*/ 3947345 w 6386648"/>
                <a:gd name="connsiteY341" fmla="*/ 1362767 h 1849426"/>
                <a:gd name="connsiteX342" fmla="*/ 3929320 w 6386648"/>
                <a:gd name="connsiteY342" fmla="*/ 1380792 h 1849426"/>
                <a:gd name="connsiteX343" fmla="*/ 3911296 w 6386648"/>
                <a:gd name="connsiteY343" fmla="*/ 1362767 h 1849426"/>
                <a:gd name="connsiteX344" fmla="*/ 3929320 w 6386648"/>
                <a:gd name="connsiteY344" fmla="*/ 1344743 h 1849426"/>
                <a:gd name="connsiteX345" fmla="*/ 3088181 w 6386648"/>
                <a:gd name="connsiteY345" fmla="*/ 1344743 h 1849426"/>
                <a:gd name="connsiteX346" fmla="*/ 3106206 w 6386648"/>
                <a:gd name="connsiteY346" fmla="*/ 1362767 h 1849426"/>
                <a:gd name="connsiteX347" fmla="*/ 3088181 w 6386648"/>
                <a:gd name="connsiteY347" fmla="*/ 1380792 h 1849426"/>
                <a:gd name="connsiteX348" fmla="*/ 3070157 w 6386648"/>
                <a:gd name="connsiteY348" fmla="*/ 1362767 h 1849426"/>
                <a:gd name="connsiteX349" fmla="*/ 3088181 w 6386648"/>
                <a:gd name="connsiteY349" fmla="*/ 1344743 h 1849426"/>
                <a:gd name="connsiteX350" fmla="*/ 853154 w 6386648"/>
                <a:gd name="connsiteY350" fmla="*/ 1344743 h 1849426"/>
                <a:gd name="connsiteX351" fmla="*/ 871179 w 6386648"/>
                <a:gd name="connsiteY351" fmla="*/ 1362767 h 1849426"/>
                <a:gd name="connsiteX352" fmla="*/ 853154 w 6386648"/>
                <a:gd name="connsiteY352" fmla="*/ 1380792 h 1849426"/>
                <a:gd name="connsiteX353" fmla="*/ 835130 w 6386648"/>
                <a:gd name="connsiteY353" fmla="*/ 1362767 h 1849426"/>
                <a:gd name="connsiteX354" fmla="*/ 853154 w 6386648"/>
                <a:gd name="connsiteY354" fmla="*/ 1344743 h 1849426"/>
                <a:gd name="connsiteX355" fmla="*/ 4283800 w 6386648"/>
                <a:gd name="connsiteY355" fmla="*/ 1326718 h 1849426"/>
                <a:gd name="connsiteX356" fmla="*/ 4301825 w 6386648"/>
                <a:gd name="connsiteY356" fmla="*/ 1344742 h 1849426"/>
                <a:gd name="connsiteX357" fmla="*/ 4283800 w 6386648"/>
                <a:gd name="connsiteY357" fmla="*/ 1362767 h 1849426"/>
                <a:gd name="connsiteX358" fmla="*/ 4265776 w 6386648"/>
                <a:gd name="connsiteY358" fmla="*/ 1344742 h 1849426"/>
                <a:gd name="connsiteX359" fmla="*/ 4283800 w 6386648"/>
                <a:gd name="connsiteY359" fmla="*/ 1326718 h 1849426"/>
                <a:gd name="connsiteX360" fmla="*/ 3815165 w 6386648"/>
                <a:gd name="connsiteY360" fmla="*/ 1326718 h 1849426"/>
                <a:gd name="connsiteX361" fmla="*/ 3833190 w 6386648"/>
                <a:gd name="connsiteY361" fmla="*/ 1344742 h 1849426"/>
                <a:gd name="connsiteX362" fmla="*/ 3815165 w 6386648"/>
                <a:gd name="connsiteY362" fmla="*/ 1362767 h 1849426"/>
                <a:gd name="connsiteX363" fmla="*/ 3797141 w 6386648"/>
                <a:gd name="connsiteY363" fmla="*/ 1344742 h 1849426"/>
                <a:gd name="connsiteX364" fmla="*/ 3815165 w 6386648"/>
                <a:gd name="connsiteY364" fmla="*/ 1326718 h 1849426"/>
                <a:gd name="connsiteX365" fmla="*/ 2980034 w 6386648"/>
                <a:gd name="connsiteY365" fmla="*/ 1326718 h 1849426"/>
                <a:gd name="connsiteX366" fmla="*/ 2998059 w 6386648"/>
                <a:gd name="connsiteY366" fmla="*/ 1344742 h 1849426"/>
                <a:gd name="connsiteX367" fmla="*/ 2980034 w 6386648"/>
                <a:gd name="connsiteY367" fmla="*/ 1362767 h 1849426"/>
                <a:gd name="connsiteX368" fmla="*/ 2962010 w 6386648"/>
                <a:gd name="connsiteY368" fmla="*/ 1344742 h 1849426"/>
                <a:gd name="connsiteX369" fmla="*/ 2980034 w 6386648"/>
                <a:gd name="connsiteY369" fmla="*/ 1326718 h 1849426"/>
                <a:gd name="connsiteX370" fmla="*/ 594806 w 6386648"/>
                <a:gd name="connsiteY370" fmla="*/ 1326718 h 1849426"/>
                <a:gd name="connsiteX371" fmla="*/ 612830 w 6386648"/>
                <a:gd name="connsiteY371" fmla="*/ 1344742 h 1849426"/>
                <a:gd name="connsiteX372" fmla="*/ 594806 w 6386648"/>
                <a:gd name="connsiteY372" fmla="*/ 1362767 h 1849426"/>
                <a:gd name="connsiteX373" fmla="*/ 576781 w 6386648"/>
                <a:gd name="connsiteY373" fmla="*/ 1344742 h 1849426"/>
                <a:gd name="connsiteX374" fmla="*/ 594806 w 6386648"/>
                <a:gd name="connsiteY374" fmla="*/ 1326718 h 1849426"/>
                <a:gd name="connsiteX375" fmla="*/ 4836548 w 6386648"/>
                <a:gd name="connsiteY375" fmla="*/ 1314702 h 1849426"/>
                <a:gd name="connsiteX376" fmla="*/ 4854573 w 6386648"/>
                <a:gd name="connsiteY376" fmla="*/ 1332726 h 1849426"/>
                <a:gd name="connsiteX377" fmla="*/ 4836548 w 6386648"/>
                <a:gd name="connsiteY377" fmla="*/ 1350751 h 1849426"/>
                <a:gd name="connsiteX378" fmla="*/ 4818524 w 6386648"/>
                <a:gd name="connsiteY378" fmla="*/ 1332726 h 1849426"/>
                <a:gd name="connsiteX379" fmla="*/ 4836548 w 6386648"/>
                <a:gd name="connsiteY379" fmla="*/ 1314702 h 1849426"/>
                <a:gd name="connsiteX380" fmla="*/ 4980743 w 6386648"/>
                <a:gd name="connsiteY380" fmla="*/ 1308694 h 1849426"/>
                <a:gd name="connsiteX381" fmla="*/ 4998768 w 6386648"/>
                <a:gd name="connsiteY381" fmla="*/ 1326719 h 1849426"/>
                <a:gd name="connsiteX382" fmla="*/ 4980743 w 6386648"/>
                <a:gd name="connsiteY382" fmla="*/ 1344743 h 1849426"/>
                <a:gd name="connsiteX383" fmla="*/ 4962719 w 6386648"/>
                <a:gd name="connsiteY383" fmla="*/ 1326719 h 1849426"/>
                <a:gd name="connsiteX384" fmla="*/ 4980743 w 6386648"/>
                <a:gd name="connsiteY384" fmla="*/ 1308694 h 1849426"/>
                <a:gd name="connsiteX385" fmla="*/ 2871888 w 6386648"/>
                <a:gd name="connsiteY385" fmla="*/ 1302686 h 1849426"/>
                <a:gd name="connsiteX386" fmla="*/ 2889913 w 6386648"/>
                <a:gd name="connsiteY386" fmla="*/ 1320710 h 1849426"/>
                <a:gd name="connsiteX387" fmla="*/ 2871888 w 6386648"/>
                <a:gd name="connsiteY387" fmla="*/ 1338735 h 1849426"/>
                <a:gd name="connsiteX388" fmla="*/ 2853864 w 6386648"/>
                <a:gd name="connsiteY388" fmla="*/ 1320710 h 1849426"/>
                <a:gd name="connsiteX389" fmla="*/ 2871888 w 6386648"/>
                <a:gd name="connsiteY389" fmla="*/ 1302686 h 1849426"/>
                <a:gd name="connsiteX390" fmla="*/ 2102847 w 6386648"/>
                <a:gd name="connsiteY390" fmla="*/ 1302686 h 1849426"/>
                <a:gd name="connsiteX391" fmla="*/ 2120872 w 6386648"/>
                <a:gd name="connsiteY391" fmla="*/ 1320710 h 1849426"/>
                <a:gd name="connsiteX392" fmla="*/ 2102847 w 6386648"/>
                <a:gd name="connsiteY392" fmla="*/ 1338735 h 1849426"/>
                <a:gd name="connsiteX393" fmla="*/ 2084823 w 6386648"/>
                <a:gd name="connsiteY393" fmla="*/ 1320710 h 1849426"/>
                <a:gd name="connsiteX394" fmla="*/ 2102847 w 6386648"/>
                <a:gd name="connsiteY394" fmla="*/ 1302686 h 1849426"/>
                <a:gd name="connsiteX395" fmla="*/ 1273724 w 6386648"/>
                <a:gd name="connsiteY395" fmla="*/ 1302686 h 1849426"/>
                <a:gd name="connsiteX396" fmla="*/ 1291749 w 6386648"/>
                <a:gd name="connsiteY396" fmla="*/ 1320710 h 1849426"/>
                <a:gd name="connsiteX397" fmla="*/ 1273724 w 6386648"/>
                <a:gd name="connsiteY397" fmla="*/ 1338735 h 1849426"/>
                <a:gd name="connsiteX398" fmla="*/ 1255700 w 6386648"/>
                <a:gd name="connsiteY398" fmla="*/ 1320710 h 1849426"/>
                <a:gd name="connsiteX399" fmla="*/ 1273724 w 6386648"/>
                <a:gd name="connsiteY399" fmla="*/ 1302686 h 1849426"/>
                <a:gd name="connsiteX400" fmla="*/ 1033398 w 6386648"/>
                <a:gd name="connsiteY400" fmla="*/ 1302686 h 1849426"/>
                <a:gd name="connsiteX401" fmla="*/ 1051423 w 6386648"/>
                <a:gd name="connsiteY401" fmla="*/ 1320710 h 1849426"/>
                <a:gd name="connsiteX402" fmla="*/ 1033398 w 6386648"/>
                <a:gd name="connsiteY402" fmla="*/ 1338735 h 1849426"/>
                <a:gd name="connsiteX403" fmla="*/ 1015374 w 6386648"/>
                <a:gd name="connsiteY403" fmla="*/ 1320710 h 1849426"/>
                <a:gd name="connsiteX404" fmla="*/ 1033398 w 6386648"/>
                <a:gd name="connsiteY404" fmla="*/ 1302686 h 1849426"/>
                <a:gd name="connsiteX405" fmla="*/ 4548158 w 6386648"/>
                <a:gd name="connsiteY405" fmla="*/ 1296678 h 1849426"/>
                <a:gd name="connsiteX406" fmla="*/ 4566183 w 6386648"/>
                <a:gd name="connsiteY406" fmla="*/ 1314702 h 1849426"/>
                <a:gd name="connsiteX407" fmla="*/ 4548158 w 6386648"/>
                <a:gd name="connsiteY407" fmla="*/ 1332727 h 1849426"/>
                <a:gd name="connsiteX408" fmla="*/ 4530133 w 6386648"/>
                <a:gd name="connsiteY408" fmla="*/ 1314702 h 1849426"/>
                <a:gd name="connsiteX409" fmla="*/ 4548158 w 6386648"/>
                <a:gd name="connsiteY409" fmla="*/ 1296678 h 1849426"/>
                <a:gd name="connsiteX410" fmla="*/ 3520767 w 6386648"/>
                <a:gd name="connsiteY410" fmla="*/ 1290670 h 1849426"/>
                <a:gd name="connsiteX411" fmla="*/ 3538792 w 6386648"/>
                <a:gd name="connsiteY411" fmla="*/ 1308694 h 1849426"/>
                <a:gd name="connsiteX412" fmla="*/ 3520767 w 6386648"/>
                <a:gd name="connsiteY412" fmla="*/ 1326719 h 1849426"/>
                <a:gd name="connsiteX413" fmla="*/ 3502743 w 6386648"/>
                <a:gd name="connsiteY413" fmla="*/ 1308694 h 1849426"/>
                <a:gd name="connsiteX414" fmla="*/ 3520767 w 6386648"/>
                <a:gd name="connsiteY414" fmla="*/ 1290670 h 1849426"/>
                <a:gd name="connsiteX415" fmla="*/ 3244392 w 6386648"/>
                <a:gd name="connsiteY415" fmla="*/ 1290670 h 1849426"/>
                <a:gd name="connsiteX416" fmla="*/ 3262417 w 6386648"/>
                <a:gd name="connsiteY416" fmla="*/ 1308694 h 1849426"/>
                <a:gd name="connsiteX417" fmla="*/ 3244392 w 6386648"/>
                <a:gd name="connsiteY417" fmla="*/ 1326719 h 1849426"/>
                <a:gd name="connsiteX418" fmla="*/ 3226368 w 6386648"/>
                <a:gd name="connsiteY418" fmla="*/ 1308694 h 1849426"/>
                <a:gd name="connsiteX419" fmla="*/ 3244392 w 6386648"/>
                <a:gd name="connsiteY419" fmla="*/ 1290670 h 1849426"/>
                <a:gd name="connsiteX420" fmla="*/ 757024 w 6386648"/>
                <a:gd name="connsiteY420" fmla="*/ 1290670 h 1849426"/>
                <a:gd name="connsiteX421" fmla="*/ 775049 w 6386648"/>
                <a:gd name="connsiteY421" fmla="*/ 1308694 h 1849426"/>
                <a:gd name="connsiteX422" fmla="*/ 757024 w 6386648"/>
                <a:gd name="connsiteY422" fmla="*/ 1326719 h 1849426"/>
                <a:gd name="connsiteX423" fmla="*/ 739000 w 6386648"/>
                <a:gd name="connsiteY423" fmla="*/ 1308694 h 1849426"/>
                <a:gd name="connsiteX424" fmla="*/ 757024 w 6386648"/>
                <a:gd name="connsiteY424" fmla="*/ 1290670 h 1849426"/>
                <a:gd name="connsiteX425" fmla="*/ 4427995 w 6386648"/>
                <a:gd name="connsiteY425" fmla="*/ 1284661 h 1849426"/>
                <a:gd name="connsiteX426" fmla="*/ 4446020 w 6386648"/>
                <a:gd name="connsiteY426" fmla="*/ 1302685 h 1849426"/>
                <a:gd name="connsiteX427" fmla="*/ 4427995 w 6386648"/>
                <a:gd name="connsiteY427" fmla="*/ 1320710 h 1849426"/>
                <a:gd name="connsiteX428" fmla="*/ 4409970 w 6386648"/>
                <a:gd name="connsiteY428" fmla="*/ 1302685 h 1849426"/>
                <a:gd name="connsiteX429" fmla="*/ 4427995 w 6386648"/>
                <a:gd name="connsiteY429" fmla="*/ 1284661 h 1849426"/>
                <a:gd name="connsiteX430" fmla="*/ 2763741 w 6386648"/>
                <a:gd name="connsiteY430" fmla="*/ 1278653 h 1849426"/>
                <a:gd name="connsiteX431" fmla="*/ 2781766 w 6386648"/>
                <a:gd name="connsiteY431" fmla="*/ 1296678 h 1849426"/>
                <a:gd name="connsiteX432" fmla="*/ 2763741 w 6386648"/>
                <a:gd name="connsiteY432" fmla="*/ 1314702 h 1849426"/>
                <a:gd name="connsiteX433" fmla="*/ 2745717 w 6386648"/>
                <a:gd name="connsiteY433" fmla="*/ 1296678 h 1849426"/>
                <a:gd name="connsiteX434" fmla="*/ 2763741 w 6386648"/>
                <a:gd name="connsiteY434" fmla="*/ 1278653 h 1849426"/>
                <a:gd name="connsiteX435" fmla="*/ 2217002 w 6386648"/>
                <a:gd name="connsiteY435" fmla="*/ 1272645 h 1849426"/>
                <a:gd name="connsiteX436" fmla="*/ 2235026 w 6386648"/>
                <a:gd name="connsiteY436" fmla="*/ 1290669 h 1849426"/>
                <a:gd name="connsiteX437" fmla="*/ 2217002 w 6386648"/>
                <a:gd name="connsiteY437" fmla="*/ 1308694 h 1849426"/>
                <a:gd name="connsiteX438" fmla="*/ 2198977 w 6386648"/>
                <a:gd name="connsiteY438" fmla="*/ 1290669 h 1849426"/>
                <a:gd name="connsiteX439" fmla="*/ 2217002 w 6386648"/>
                <a:gd name="connsiteY439" fmla="*/ 1272645 h 1849426"/>
                <a:gd name="connsiteX440" fmla="*/ 1874537 w 6386648"/>
                <a:gd name="connsiteY440" fmla="*/ 1272645 h 1849426"/>
                <a:gd name="connsiteX441" fmla="*/ 1892562 w 6386648"/>
                <a:gd name="connsiteY441" fmla="*/ 1290669 h 1849426"/>
                <a:gd name="connsiteX442" fmla="*/ 1874537 w 6386648"/>
                <a:gd name="connsiteY442" fmla="*/ 1308694 h 1849426"/>
                <a:gd name="connsiteX443" fmla="*/ 1856513 w 6386648"/>
                <a:gd name="connsiteY443" fmla="*/ 1290669 h 1849426"/>
                <a:gd name="connsiteX444" fmla="*/ 1874537 w 6386648"/>
                <a:gd name="connsiteY444" fmla="*/ 1272645 h 1849426"/>
                <a:gd name="connsiteX445" fmla="*/ 3376571 w 6386648"/>
                <a:gd name="connsiteY445" fmla="*/ 1266637 h 1849426"/>
                <a:gd name="connsiteX446" fmla="*/ 3394596 w 6386648"/>
                <a:gd name="connsiteY446" fmla="*/ 1284661 h 1849426"/>
                <a:gd name="connsiteX447" fmla="*/ 3376571 w 6386648"/>
                <a:gd name="connsiteY447" fmla="*/ 1302686 h 1849426"/>
                <a:gd name="connsiteX448" fmla="*/ 3358546 w 6386648"/>
                <a:gd name="connsiteY448" fmla="*/ 1284661 h 1849426"/>
                <a:gd name="connsiteX449" fmla="*/ 3376571 w 6386648"/>
                <a:gd name="connsiteY449" fmla="*/ 1266637 h 1849426"/>
                <a:gd name="connsiteX450" fmla="*/ 2643579 w 6386648"/>
                <a:gd name="connsiteY450" fmla="*/ 1266637 h 1849426"/>
                <a:gd name="connsiteX451" fmla="*/ 2661604 w 6386648"/>
                <a:gd name="connsiteY451" fmla="*/ 1284661 h 1849426"/>
                <a:gd name="connsiteX452" fmla="*/ 2643579 w 6386648"/>
                <a:gd name="connsiteY452" fmla="*/ 1302686 h 1849426"/>
                <a:gd name="connsiteX453" fmla="*/ 2625555 w 6386648"/>
                <a:gd name="connsiteY453" fmla="*/ 1284661 h 1849426"/>
                <a:gd name="connsiteX454" fmla="*/ 2643579 w 6386648"/>
                <a:gd name="connsiteY454" fmla="*/ 1266637 h 1849426"/>
                <a:gd name="connsiteX455" fmla="*/ 1754375 w 6386648"/>
                <a:gd name="connsiteY455" fmla="*/ 1266637 h 1849426"/>
                <a:gd name="connsiteX456" fmla="*/ 1772400 w 6386648"/>
                <a:gd name="connsiteY456" fmla="*/ 1284661 h 1849426"/>
                <a:gd name="connsiteX457" fmla="*/ 1754375 w 6386648"/>
                <a:gd name="connsiteY457" fmla="*/ 1302686 h 1849426"/>
                <a:gd name="connsiteX458" fmla="*/ 1736351 w 6386648"/>
                <a:gd name="connsiteY458" fmla="*/ 1284661 h 1849426"/>
                <a:gd name="connsiteX459" fmla="*/ 1754375 w 6386648"/>
                <a:gd name="connsiteY459" fmla="*/ 1266637 h 1849426"/>
                <a:gd name="connsiteX460" fmla="*/ 4740418 w 6386648"/>
                <a:gd name="connsiteY460" fmla="*/ 1260629 h 1849426"/>
                <a:gd name="connsiteX461" fmla="*/ 4758443 w 6386648"/>
                <a:gd name="connsiteY461" fmla="*/ 1278653 h 1849426"/>
                <a:gd name="connsiteX462" fmla="*/ 4740418 w 6386648"/>
                <a:gd name="connsiteY462" fmla="*/ 1296678 h 1849426"/>
                <a:gd name="connsiteX463" fmla="*/ 4722394 w 6386648"/>
                <a:gd name="connsiteY463" fmla="*/ 1278653 h 1849426"/>
                <a:gd name="connsiteX464" fmla="*/ 4740418 w 6386648"/>
                <a:gd name="connsiteY464" fmla="*/ 1260629 h 1849426"/>
                <a:gd name="connsiteX465" fmla="*/ 4103556 w 6386648"/>
                <a:gd name="connsiteY465" fmla="*/ 1260629 h 1849426"/>
                <a:gd name="connsiteX466" fmla="*/ 4121581 w 6386648"/>
                <a:gd name="connsiteY466" fmla="*/ 1278653 h 1849426"/>
                <a:gd name="connsiteX467" fmla="*/ 4103556 w 6386648"/>
                <a:gd name="connsiteY467" fmla="*/ 1296678 h 1849426"/>
                <a:gd name="connsiteX468" fmla="*/ 4085532 w 6386648"/>
                <a:gd name="connsiteY468" fmla="*/ 1278653 h 1849426"/>
                <a:gd name="connsiteX469" fmla="*/ 4103556 w 6386648"/>
                <a:gd name="connsiteY469" fmla="*/ 1260629 h 1849426"/>
                <a:gd name="connsiteX470" fmla="*/ 3725043 w 6386648"/>
                <a:gd name="connsiteY470" fmla="*/ 1260629 h 1849426"/>
                <a:gd name="connsiteX471" fmla="*/ 3743068 w 6386648"/>
                <a:gd name="connsiteY471" fmla="*/ 1278653 h 1849426"/>
                <a:gd name="connsiteX472" fmla="*/ 3725043 w 6386648"/>
                <a:gd name="connsiteY472" fmla="*/ 1296678 h 1849426"/>
                <a:gd name="connsiteX473" fmla="*/ 3707019 w 6386648"/>
                <a:gd name="connsiteY473" fmla="*/ 1278653 h 1849426"/>
                <a:gd name="connsiteX474" fmla="*/ 3725043 w 6386648"/>
                <a:gd name="connsiteY474" fmla="*/ 1260629 h 1849426"/>
                <a:gd name="connsiteX475" fmla="*/ 1405904 w 6386648"/>
                <a:gd name="connsiteY475" fmla="*/ 1260629 h 1849426"/>
                <a:gd name="connsiteX476" fmla="*/ 1423928 w 6386648"/>
                <a:gd name="connsiteY476" fmla="*/ 1278653 h 1849426"/>
                <a:gd name="connsiteX477" fmla="*/ 1405904 w 6386648"/>
                <a:gd name="connsiteY477" fmla="*/ 1296678 h 1849426"/>
                <a:gd name="connsiteX478" fmla="*/ 1387879 w 6386648"/>
                <a:gd name="connsiteY478" fmla="*/ 1278653 h 1849426"/>
                <a:gd name="connsiteX479" fmla="*/ 1405904 w 6386648"/>
                <a:gd name="connsiteY479" fmla="*/ 1260629 h 1849426"/>
                <a:gd name="connsiteX480" fmla="*/ 492666 w 6386648"/>
                <a:gd name="connsiteY480" fmla="*/ 1260629 h 1849426"/>
                <a:gd name="connsiteX481" fmla="*/ 510691 w 6386648"/>
                <a:gd name="connsiteY481" fmla="*/ 1278653 h 1849426"/>
                <a:gd name="connsiteX482" fmla="*/ 492666 w 6386648"/>
                <a:gd name="connsiteY482" fmla="*/ 1296678 h 1849426"/>
                <a:gd name="connsiteX483" fmla="*/ 474642 w 6386648"/>
                <a:gd name="connsiteY483" fmla="*/ 1278653 h 1849426"/>
                <a:gd name="connsiteX484" fmla="*/ 492666 w 6386648"/>
                <a:gd name="connsiteY484" fmla="*/ 1260629 h 1849426"/>
                <a:gd name="connsiteX485" fmla="*/ 4229726 w 6386648"/>
                <a:gd name="connsiteY485" fmla="*/ 1248613 h 1849426"/>
                <a:gd name="connsiteX486" fmla="*/ 4247751 w 6386648"/>
                <a:gd name="connsiteY486" fmla="*/ 1266638 h 1849426"/>
                <a:gd name="connsiteX487" fmla="*/ 4229726 w 6386648"/>
                <a:gd name="connsiteY487" fmla="*/ 1284662 h 1849426"/>
                <a:gd name="connsiteX488" fmla="*/ 4211702 w 6386648"/>
                <a:gd name="connsiteY488" fmla="*/ 1266638 h 1849426"/>
                <a:gd name="connsiteX489" fmla="*/ 4229726 w 6386648"/>
                <a:gd name="connsiteY489" fmla="*/ 1248613 h 1849426"/>
                <a:gd name="connsiteX490" fmla="*/ 2439302 w 6386648"/>
                <a:gd name="connsiteY490" fmla="*/ 1248613 h 1849426"/>
                <a:gd name="connsiteX491" fmla="*/ 2457327 w 6386648"/>
                <a:gd name="connsiteY491" fmla="*/ 1266638 h 1849426"/>
                <a:gd name="connsiteX492" fmla="*/ 2439302 w 6386648"/>
                <a:gd name="connsiteY492" fmla="*/ 1284662 h 1849426"/>
                <a:gd name="connsiteX493" fmla="*/ 2421278 w 6386648"/>
                <a:gd name="connsiteY493" fmla="*/ 1266638 h 1849426"/>
                <a:gd name="connsiteX494" fmla="*/ 2439302 w 6386648"/>
                <a:gd name="connsiteY494" fmla="*/ 1248613 h 1849426"/>
                <a:gd name="connsiteX495" fmla="*/ 2337165 w 6386648"/>
                <a:gd name="connsiteY495" fmla="*/ 1248613 h 1849426"/>
                <a:gd name="connsiteX496" fmla="*/ 2355189 w 6386648"/>
                <a:gd name="connsiteY496" fmla="*/ 1266638 h 1849426"/>
                <a:gd name="connsiteX497" fmla="*/ 2337165 w 6386648"/>
                <a:gd name="connsiteY497" fmla="*/ 1284662 h 1849426"/>
                <a:gd name="connsiteX498" fmla="*/ 2319140 w 6386648"/>
                <a:gd name="connsiteY498" fmla="*/ 1266638 h 1849426"/>
                <a:gd name="connsiteX499" fmla="*/ 2337165 w 6386648"/>
                <a:gd name="connsiteY499" fmla="*/ 1248613 h 1849426"/>
                <a:gd name="connsiteX500" fmla="*/ 2012725 w 6386648"/>
                <a:gd name="connsiteY500" fmla="*/ 1248613 h 1849426"/>
                <a:gd name="connsiteX501" fmla="*/ 2030750 w 6386648"/>
                <a:gd name="connsiteY501" fmla="*/ 1266638 h 1849426"/>
                <a:gd name="connsiteX502" fmla="*/ 2012725 w 6386648"/>
                <a:gd name="connsiteY502" fmla="*/ 1284662 h 1849426"/>
                <a:gd name="connsiteX503" fmla="*/ 1994701 w 6386648"/>
                <a:gd name="connsiteY503" fmla="*/ 1266638 h 1849426"/>
                <a:gd name="connsiteX504" fmla="*/ 2012725 w 6386648"/>
                <a:gd name="connsiteY504" fmla="*/ 1248613 h 1849426"/>
                <a:gd name="connsiteX505" fmla="*/ 1165578 w 6386648"/>
                <a:gd name="connsiteY505" fmla="*/ 1248613 h 1849426"/>
                <a:gd name="connsiteX506" fmla="*/ 1183602 w 6386648"/>
                <a:gd name="connsiteY506" fmla="*/ 1266638 h 1849426"/>
                <a:gd name="connsiteX507" fmla="*/ 1165578 w 6386648"/>
                <a:gd name="connsiteY507" fmla="*/ 1284662 h 1849426"/>
                <a:gd name="connsiteX508" fmla="*/ 1147553 w 6386648"/>
                <a:gd name="connsiteY508" fmla="*/ 1266638 h 1849426"/>
                <a:gd name="connsiteX509" fmla="*/ 1165578 w 6386648"/>
                <a:gd name="connsiteY509" fmla="*/ 1248613 h 1849426"/>
                <a:gd name="connsiteX510" fmla="*/ 3989401 w 6386648"/>
                <a:gd name="connsiteY510" fmla="*/ 1242605 h 1849426"/>
                <a:gd name="connsiteX511" fmla="*/ 4007426 w 6386648"/>
                <a:gd name="connsiteY511" fmla="*/ 1260629 h 1849426"/>
                <a:gd name="connsiteX512" fmla="*/ 3989401 w 6386648"/>
                <a:gd name="connsiteY512" fmla="*/ 1278654 h 1849426"/>
                <a:gd name="connsiteX513" fmla="*/ 3971377 w 6386648"/>
                <a:gd name="connsiteY513" fmla="*/ 1260629 h 1849426"/>
                <a:gd name="connsiteX514" fmla="*/ 3989401 w 6386648"/>
                <a:gd name="connsiteY514" fmla="*/ 1242605 h 1849426"/>
                <a:gd name="connsiteX515" fmla="*/ 1514049 w 6386648"/>
                <a:gd name="connsiteY515" fmla="*/ 1242605 h 1849426"/>
                <a:gd name="connsiteX516" fmla="*/ 1532074 w 6386648"/>
                <a:gd name="connsiteY516" fmla="*/ 1260629 h 1849426"/>
                <a:gd name="connsiteX517" fmla="*/ 1514049 w 6386648"/>
                <a:gd name="connsiteY517" fmla="*/ 1278654 h 1849426"/>
                <a:gd name="connsiteX518" fmla="*/ 1496025 w 6386648"/>
                <a:gd name="connsiteY518" fmla="*/ 1260629 h 1849426"/>
                <a:gd name="connsiteX519" fmla="*/ 1514049 w 6386648"/>
                <a:gd name="connsiteY519" fmla="*/ 1242605 h 1849426"/>
                <a:gd name="connsiteX520" fmla="*/ 3088181 w 6386648"/>
                <a:gd name="connsiteY520" fmla="*/ 1230588 h 1849426"/>
                <a:gd name="connsiteX521" fmla="*/ 3106206 w 6386648"/>
                <a:gd name="connsiteY521" fmla="*/ 1248612 h 1849426"/>
                <a:gd name="connsiteX522" fmla="*/ 3088181 w 6386648"/>
                <a:gd name="connsiteY522" fmla="*/ 1266637 h 1849426"/>
                <a:gd name="connsiteX523" fmla="*/ 3070157 w 6386648"/>
                <a:gd name="connsiteY523" fmla="*/ 1248612 h 1849426"/>
                <a:gd name="connsiteX524" fmla="*/ 3088181 w 6386648"/>
                <a:gd name="connsiteY524" fmla="*/ 1230588 h 1849426"/>
                <a:gd name="connsiteX525" fmla="*/ 895212 w 6386648"/>
                <a:gd name="connsiteY525" fmla="*/ 1230588 h 1849426"/>
                <a:gd name="connsiteX526" fmla="*/ 913236 w 6386648"/>
                <a:gd name="connsiteY526" fmla="*/ 1248612 h 1849426"/>
                <a:gd name="connsiteX527" fmla="*/ 895212 w 6386648"/>
                <a:gd name="connsiteY527" fmla="*/ 1266637 h 1849426"/>
                <a:gd name="connsiteX528" fmla="*/ 877187 w 6386648"/>
                <a:gd name="connsiteY528" fmla="*/ 1248612 h 1849426"/>
                <a:gd name="connsiteX529" fmla="*/ 895212 w 6386648"/>
                <a:gd name="connsiteY529" fmla="*/ 1230588 h 1849426"/>
                <a:gd name="connsiteX530" fmla="*/ 4626263 w 6386648"/>
                <a:gd name="connsiteY530" fmla="*/ 1224580 h 1849426"/>
                <a:gd name="connsiteX531" fmla="*/ 4644288 w 6386648"/>
                <a:gd name="connsiteY531" fmla="*/ 1242604 h 1849426"/>
                <a:gd name="connsiteX532" fmla="*/ 4626263 w 6386648"/>
                <a:gd name="connsiteY532" fmla="*/ 1260629 h 1849426"/>
                <a:gd name="connsiteX533" fmla="*/ 4608239 w 6386648"/>
                <a:gd name="connsiteY533" fmla="*/ 1242604 h 1849426"/>
                <a:gd name="connsiteX534" fmla="*/ 4626263 w 6386648"/>
                <a:gd name="connsiteY534" fmla="*/ 1224580 h 1849426"/>
                <a:gd name="connsiteX535" fmla="*/ 2547449 w 6386648"/>
                <a:gd name="connsiteY535" fmla="*/ 1224580 h 1849426"/>
                <a:gd name="connsiteX536" fmla="*/ 2565474 w 6386648"/>
                <a:gd name="connsiteY536" fmla="*/ 1242604 h 1849426"/>
                <a:gd name="connsiteX537" fmla="*/ 2547449 w 6386648"/>
                <a:gd name="connsiteY537" fmla="*/ 1260629 h 1849426"/>
                <a:gd name="connsiteX538" fmla="*/ 2529425 w 6386648"/>
                <a:gd name="connsiteY538" fmla="*/ 1242604 h 1849426"/>
                <a:gd name="connsiteX539" fmla="*/ 2547449 w 6386648"/>
                <a:gd name="connsiteY539" fmla="*/ 1224580 h 1849426"/>
                <a:gd name="connsiteX540" fmla="*/ 1628204 w 6386648"/>
                <a:gd name="connsiteY540" fmla="*/ 1224580 h 1849426"/>
                <a:gd name="connsiteX541" fmla="*/ 1646229 w 6386648"/>
                <a:gd name="connsiteY541" fmla="*/ 1242604 h 1849426"/>
                <a:gd name="connsiteX542" fmla="*/ 1628204 w 6386648"/>
                <a:gd name="connsiteY542" fmla="*/ 1260629 h 1849426"/>
                <a:gd name="connsiteX543" fmla="*/ 1610180 w 6386648"/>
                <a:gd name="connsiteY543" fmla="*/ 1242604 h 1849426"/>
                <a:gd name="connsiteX544" fmla="*/ 1628204 w 6386648"/>
                <a:gd name="connsiteY544" fmla="*/ 1224580 h 1849426"/>
                <a:gd name="connsiteX545" fmla="*/ 5052841 w 6386648"/>
                <a:gd name="connsiteY545" fmla="*/ 1212564 h 1849426"/>
                <a:gd name="connsiteX546" fmla="*/ 5070866 w 6386648"/>
                <a:gd name="connsiteY546" fmla="*/ 1230588 h 1849426"/>
                <a:gd name="connsiteX547" fmla="*/ 5052841 w 6386648"/>
                <a:gd name="connsiteY547" fmla="*/ 1248613 h 1849426"/>
                <a:gd name="connsiteX548" fmla="*/ 5034817 w 6386648"/>
                <a:gd name="connsiteY548" fmla="*/ 1230588 h 1849426"/>
                <a:gd name="connsiteX549" fmla="*/ 5052841 w 6386648"/>
                <a:gd name="connsiteY549" fmla="*/ 1212564 h 1849426"/>
                <a:gd name="connsiteX550" fmla="*/ 3845206 w 6386648"/>
                <a:gd name="connsiteY550" fmla="*/ 1206556 h 1849426"/>
                <a:gd name="connsiteX551" fmla="*/ 3863231 w 6386648"/>
                <a:gd name="connsiteY551" fmla="*/ 1224580 h 1849426"/>
                <a:gd name="connsiteX552" fmla="*/ 3845206 w 6386648"/>
                <a:gd name="connsiteY552" fmla="*/ 1242605 h 1849426"/>
                <a:gd name="connsiteX553" fmla="*/ 3827182 w 6386648"/>
                <a:gd name="connsiteY553" fmla="*/ 1224580 h 1849426"/>
                <a:gd name="connsiteX554" fmla="*/ 3845206 w 6386648"/>
                <a:gd name="connsiteY554" fmla="*/ 1206556 h 1849426"/>
                <a:gd name="connsiteX555" fmla="*/ 3604880 w 6386648"/>
                <a:gd name="connsiteY555" fmla="*/ 1206556 h 1849426"/>
                <a:gd name="connsiteX556" fmla="*/ 3622905 w 6386648"/>
                <a:gd name="connsiteY556" fmla="*/ 1224580 h 1849426"/>
                <a:gd name="connsiteX557" fmla="*/ 3604880 w 6386648"/>
                <a:gd name="connsiteY557" fmla="*/ 1242605 h 1849426"/>
                <a:gd name="connsiteX558" fmla="*/ 3586856 w 6386648"/>
                <a:gd name="connsiteY558" fmla="*/ 1224580 h 1849426"/>
                <a:gd name="connsiteX559" fmla="*/ 3604880 w 6386648"/>
                <a:gd name="connsiteY559" fmla="*/ 1206556 h 1849426"/>
                <a:gd name="connsiteX560" fmla="*/ 600813 w 6386648"/>
                <a:gd name="connsiteY560" fmla="*/ 1200548 h 1849426"/>
                <a:gd name="connsiteX561" fmla="*/ 618838 w 6386648"/>
                <a:gd name="connsiteY561" fmla="*/ 1218572 h 1849426"/>
                <a:gd name="connsiteX562" fmla="*/ 600813 w 6386648"/>
                <a:gd name="connsiteY562" fmla="*/ 1236597 h 1849426"/>
                <a:gd name="connsiteX563" fmla="*/ 582789 w 6386648"/>
                <a:gd name="connsiteY563" fmla="*/ 1218572 h 1849426"/>
                <a:gd name="connsiteX564" fmla="*/ 600813 w 6386648"/>
                <a:gd name="connsiteY564" fmla="*/ 1200548 h 1849426"/>
                <a:gd name="connsiteX565" fmla="*/ 2949994 w 6386648"/>
                <a:gd name="connsiteY565" fmla="*/ 1194539 h 1849426"/>
                <a:gd name="connsiteX566" fmla="*/ 2968019 w 6386648"/>
                <a:gd name="connsiteY566" fmla="*/ 1212563 h 1849426"/>
                <a:gd name="connsiteX567" fmla="*/ 2949994 w 6386648"/>
                <a:gd name="connsiteY567" fmla="*/ 1230588 h 1849426"/>
                <a:gd name="connsiteX568" fmla="*/ 2931970 w 6386648"/>
                <a:gd name="connsiteY568" fmla="*/ 1212563 h 1849426"/>
                <a:gd name="connsiteX569" fmla="*/ 2949994 w 6386648"/>
                <a:gd name="connsiteY569" fmla="*/ 1194539 h 1849426"/>
                <a:gd name="connsiteX570" fmla="*/ 1009366 w 6386648"/>
                <a:gd name="connsiteY570" fmla="*/ 1194539 h 1849426"/>
                <a:gd name="connsiteX571" fmla="*/ 1027391 w 6386648"/>
                <a:gd name="connsiteY571" fmla="*/ 1212563 h 1849426"/>
                <a:gd name="connsiteX572" fmla="*/ 1009366 w 6386648"/>
                <a:gd name="connsiteY572" fmla="*/ 1230588 h 1849426"/>
                <a:gd name="connsiteX573" fmla="*/ 991342 w 6386648"/>
                <a:gd name="connsiteY573" fmla="*/ 1212563 h 1849426"/>
                <a:gd name="connsiteX574" fmla="*/ 1009366 w 6386648"/>
                <a:gd name="connsiteY574" fmla="*/ 1194539 h 1849426"/>
                <a:gd name="connsiteX575" fmla="*/ 4932678 w 6386648"/>
                <a:gd name="connsiteY575" fmla="*/ 1188531 h 1849426"/>
                <a:gd name="connsiteX576" fmla="*/ 4950703 w 6386648"/>
                <a:gd name="connsiteY576" fmla="*/ 1206556 h 1849426"/>
                <a:gd name="connsiteX577" fmla="*/ 4932678 w 6386648"/>
                <a:gd name="connsiteY577" fmla="*/ 1224580 h 1849426"/>
                <a:gd name="connsiteX578" fmla="*/ 4914654 w 6386648"/>
                <a:gd name="connsiteY578" fmla="*/ 1206556 h 1849426"/>
                <a:gd name="connsiteX579" fmla="*/ 4932678 w 6386648"/>
                <a:gd name="connsiteY579" fmla="*/ 1188531 h 1849426"/>
                <a:gd name="connsiteX580" fmla="*/ 4361905 w 6386648"/>
                <a:gd name="connsiteY580" fmla="*/ 1188531 h 1849426"/>
                <a:gd name="connsiteX581" fmla="*/ 4379930 w 6386648"/>
                <a:gd name="connsiteY581" fmla="*/ 1206556 h 1849426"/>
                <a:gd name="connsiteX582" fmla="*/ 4361905 w 6386648"/>
                <a:gd name="connsiteY582" fmla="*/ 1224580 h 1849426"/>
                <a:gd name="connsiteX583" fmla="*/ 4343881 w 6386648"/>
                <a:gd name="connsiteY583" fmla="*/ 1206556 h 1849426"/>
                <a:gd name="connsiteX584" fmla="*/ 4361905 w 6386648"/>
                <a:gd name="connsiteY584" fmla="*/ 1188531 h 1849426"/>
                <a:gd name="connsiteX585" fmla="*/ 3220360 w 6386648"/>
                <a:gd name="connsiteY585" fmla="*/ 1188531 h 1849426"/>
                <a:gd name="connsiteX586" fmla="*/ 3238385 w 6386648"/>
                <a:gd name="connsiteY586" fmla="*/ 1206556 h 1849426"/>
                <a:gd name="connsiteX587" fmla="*/ 3220360 w 6386648"/>
                <a:gd name="connsiteY587" fmla="*/ 1224580 h 1849426"/>
                <a:gd name="connsiteX588" fmla="*/ 3202336 w 6386648"/>
                <a:gd name="connsiteY588" fmla="*/ 1206556 h 1849426"/>
                <a:gd name="connsiteX589" fmla="*/ 3220360 w 6386648"/>
                <a:gd name="connsiteY589" fmla="*/ 1188531 h 1849426"/>
                <a:gd name="connsiteX590" fmla="*/ 708959 w 6386648"/>
                <a:gd name="connsiteY590" fmla="*/ 1188531 h 1849426"/>
                <a:gd name="connsiteX591" fmla="*/ 726984 w 6386648"/>
                <a:gd name="connsiteY591" fmla="*/ 1206556 h 1849426"/>
                <a:gd name="connsiteX592" fmla="*/ 708959 w 6386648"/>
                <a:gd name="connsiteY592" fmla="*/ 1224580 h 1849426"/>
                <a:gd name="connsiteX593" fmla="*/ 690935 w 6386648"/>
                <a:gd name="connsiteY593" fmla="*/ 1206556 h 1849426"/>
                <a:gd name="connsiteX594" fmla="*/ 708959 w 6386648"/>
                <a:gd name="connsiteY594" fmla="*/ 1188531 h 1849426"/>
                <a:gd name="connsiteX595" fmla="*/ 4824532 w 6386648"/>
                <a:gd name="connsiteY595" fmla="*/ 1182523 h 1849426"/>
                <a:gd name="connsiteX596" fmla="*/ 4842557 w 6386648"/>
                <a:gd name="connsiteY596" fmla="*/ 1200547 h 1849426"/>
                <a:gd name="connsiteX597" fmla="*/ 4824532 w 6386648"/>
                <a:gd name="connsiteY597" fmla="*/ 1218572 h 1849426"/>
                <a:gd name="connsiteX598" fmla="*/ 4806508 w 6386648"/>
                <a:gd name="connsiteY598" fmla="*/ 1200547 h 1849426"/>
                <a:gd name="connsiteX599" fmla="*/ 4824532 w 6386648"/>
                <a:gd name="connsiteY599" fmla="*/ 1182523 h 1849426"/>
                <a:gd name="connsiteX600" fmla="*/ 1279732 w 6386648"/>
                <a:gd name="connsiteY600" fmla="*/ 1170507 h 1849426"/>
                <a:gd name="connsiteX601" fmla="*/ 1297757 w 6386648"/>
                <a:gd name="connsiteY601" fmla="*/ 1188531 h 1849426"/>
                <a:gd name="connsiteX602" fmla="*/ 1279732 w 6386648"/>
                <a:gd name="connsiteY602" fmla="*/ 1206556 h 1849426"/>
                <a:gd name="connsiteX603" fmla="*/ 1261708 w 6386648"/>
                <a:gd name="connsiteY603" fmla="*/ 1188531 h 1849426"/>
                <a:gd name="connsiteX604" fmla="*/ 1279732 w 6386648"/>
                <a:gd name="connsiteY604" fmla="*/ 1170507 h 1849426"/>
                <a:gd name="connsiteX605" fmla="*/ 3478710 w 6386648"/>
                <a:gd name="connsiteY605" fmla="*/ 1164499 h 1849426"/>
                <a:gd name="connsiteX606" fmla="*/ 3496735 w 6386648"/>
                <a:gd name="connsiteY606" fmla="*/ 1182523 h 1849426"/>
                <a:gd name="connsiteX607" fmla="*/ 3478710 w 6386648"/>
                <a:gd name="connsiteY607" fmla="*/ 1200548 h 1849426"/>
                <a:gd name="connsiteX608" fmla="*/ 3460686 w 6386648"/>
                <a:gd name="connsiteY608" fmla="*/ 1182523 h 1849426"/>
                <a:gd name="connsiteX609" fmla="*/ 3478710 w 6386648"/>
                <a:gd name="connsiteY609" fmla="*/ 1164499 h 1849426"/>
                <a:gd name="connsiteX610" fmla="*/ 2703660 w 6386648"/>
                <a:gd name="connsiteY610" fmla="*/ 1164499 h 1849426"/>
                <a:gd name="connsiteX611" fmla="*/ 2721685 w 6386648"/>
                <a:gd name="connsiteY611" fmla="*/ 1182523 h 1849426"/>
                <a:gd name="connsiteX612" fmla="*/ 2703660 w 6386648"/>
                <a:gd name="connsiteY612" fmla="*/ 1200548 h 1849426"/>
                <a:gd name="connsiteX613" fmla="*/ 2685636 w 6386648"/>
                <a:gd name="connsiteY613" fmla="*/ 1182523 h 1849426"/>
                <a:gd name="connsiteX614" fmla="*/ 2703660 w 6386648"/>
                <a:gd name="connsiteY614" fmla="*/ 1164499 h 1849426"/>
                <a:gd name="connsiteX615" fmla="*/ 4500093 w 6386648"/>
                <a:gd name="connsiteY615" fmla="*/ 1158491 h 1849426"/>
                <a:gd name="connsiteX616" fmla="*/ 4518118 w 6386648"/>
                <a:gd name="connsiteY616" fmla="*/ 1176516 h 1849426"/>
                <a:gd name="connsiteX617" fmla="*/ 4500093 w 6386648"/>
                <a:gd name="connsiteY617" fmla="*/ 1194540 h 1849426"/>
                <a:gd name="connsiteX618" fmla="*/ 4482069 w 6386648"/>
                <a:gd name="connsiteY618" fmla="*/ 1176516 h 1849426"/>
                <a:gd name="connsiteX619" fmla="*/ 4500093 w 6386648"/>
                <a:gd name="connsiteY619" fmla="*/ 1158491 h 1849426"/>
                <a:gd name="connsiteX620" fmla="*/ 4199686 w 6386648"/>
                <a:gd name="connsiteY620" fmla="*/ 1158491 h 1849426"/>
                <a:gd name="connsiteX621" fmla="*/ 4217711 w 6386648"/>
                <a:gd name="connsiteY621" fmla="*/ 1176516 h 1849426"/>
                <a:gd name="connsiteX622" fmla="*/ 4199686 w 6386648"/>
                <a:gd name="connsiteY622" fmla="*/ 1194540 h 1849426"/>
                <a:gd name="connsiteX623" fmla="*/ 4181662 w 6386648"/>
                <a:gd name="connsiteY623" fmla="*/ 1176516 h 1849426"/>
                <a:gd name="connsiteX624" fmla="*/ 4199686 w 6386648"/>
                <a:gd name="connsiteY624" fmla="*/ 1158491 h 1849426"/>
                <a:gd name="connsiteX625" fmla="*/ 2132887 w 6386648"/>
                <a:gd name="connsiteY625" fmla="*/ 1158491 h 1849426"/>
                <a:gd name="connsiteX626" fmla="*/ 2150912 w 6386648"/>
                <a:gd name="connsiteY626" fmla="*/ 1176516 h 1849426"/>
                <a:gd name="connsiteX627" fmla="*/ 2132887 w 6386648"/>
                <a:gd name="connsiteY627" fmla="*/ 1194540 h 1849426"/>
                <a:gd name="connsiteX628" fmla="*/ 2114863 w 6386648"/>
                <a:gd name="connsiteY628" fmla="*/ 1176516 h 1849426"/>
                <a:gd name="connsiteX629" fmla="*/ 2132887 w 6386648"/>
                <a:gd name="connsiteY629" fmla="*/ 1158491 h 1849426"/>
                <a:gd name="connsiteX630" fmla="*/ 1850505 w 6386648"/>
                <a:gd name="connsiteY630" fmla="*/ 1158491 h 1849426"/>
                <a:gd name="connsiteX631" fmla="*/ 1868530 w 6386648"/>
                <a:gd name="connsiteY631" fmla="*/ 1176516 h 1849426"/>
                <a:gd name="connsiteX632" fmla="*/ 1850505 w 6386648"/>
                <a:gd name="connsiteY632" fmla="*/ 1194540 h 1849426"/>
                <a:gd name="connsiteX633" fmla="*/ 1832481 w 6386648"/>
                <a:gd name="connsiteY633" fmla="*/ 1176516 h 1849426"/>
                <a:gd name="connsiteX634" fmla="*/ 1850505 w 6386648"/>
                <a:gd name="connsiteY634" fmla="*/ 1158491 h 1849426"/>
                <a:gd name="connsiteX635" fmla="*/ 3340522 w 6386648"/>
                <a:gd name="connsiteY635" fmla="*/ 1152483 h 1849426"/>
                <a:gd name="connsiteX636" fmla="*/ 3358547 w 6386648"/>
                <a:gd name="connsiteY636" fmla="*/ 1170507 h 1849426"/>
                <a:gd name="connsiteX637" fmla="*/ 3340522 w 6386648"/>
                <a:gd name="connsiteY637" fmla="*/ 1188532 h 1849426"/>
                <a:gd name="connsiteX638" fmla="*/ 3322498 w 6386648"/>
                <a:gd name="connsiteY638" fmla="*/ 1170507 h 1849426"/>
                <a:gd name="connsiteX639" fmla="*/ 3340522 w 6386648"/>
                <a:gd name="connsiteY639" fmla="*/ 1152483 h 1849426"/>
                <a:gd name="connsiteX640" fmla="*/ 2829831 w 6386648"/>
                <a:gd name="connsiteY640" fmla="*/ 1152483 h 1849426"/>
                <a:gd name="connsiteX641" fmla="*/ 2847856 w 6386648"/>
                <a:gd name="connsiteY641" fmla="*/ 1170507 h 1849426"/>
                <a:gd name="connsiteX642" fmla="*/ 2829831 w 6386648"/>
                <a:gd name="connsiteY642" fmla="*/ 1188532 h 1849426"/>
                <a:gd name="connsiteX643" fmla="*/ 2811807 w 6386648"/>
                <a:gd name="connsiteY643" fmla="*/ 1170507 h 1849426"/>
                <a:gd name="connsiteX644" fmla="*/ 2829831 w 6386648"/>
                <a:gd name="connsiteY644" fmla="*/ 1152483 h 1849426"/>
                <a:gd name="connsiteX645" fmla="*/ 2253050 w 6386648"/>
                <a:gd name="connsiteY645" fmla="*/ 1152483 h 1849426"/>
                <a:gd name="connsiteX646" fmla="*/ 2271075 w 6386648"/>
                <a:gd name="connsiteY646" fmla="*/ 1170507 h 1849426"/>
                <a:gd name="connsiteX647" fmla="*/ 2253050 w 6386648"/>
                <a:gd name="connsiteY647" fmla="*/ 1188532 h 1849426"/>
                <a:gd name="connsiteX648" fmla="*/ 2235026 w 6386648"/>
                <a:gd name="connsiteY648" fmla="*/ 1170507 h 1849426"/>
                <a:gd name="connsiteX649" fmla="*/ 2253050 w 6386648"/>
                <a:gd name="connsiteY649" fmla="*/ 1152483 h 1849426"/>
                <a:gd name="connsiteX650" fmla="*/ 1994700 w 6386648"/>
                <a:gd name="connsiteY650" fmla="*/ 1146474 h 1849426"/>
                <a:gd name="connsiteX651" fmla="*/ 2012725 w 6386648"/>
                <a:gd name="connsiteY651" fmla="*/ 1164498 h 1849426"/>
                <a:gd name="connsiteX652" fmla="*/ 1994700 w 6386648"/>
                <a:gd name="connsiteY652" fmla="*/ 1182523 h 1849426"/>
                <a:gd name="connsiteX653" fmla="*/ 1976676 w 6386648"/>
                <a:gd name="connsiteY653" fmla="*/ 1164498 h 1849426"/>
                <a:gd name="connsiteX654" fmla="*/ 1994700 w 6386648"/>
                <a:gd name="connsiteY654" fmla="*/ 1146474 h 1849426"/>
                <a:gd name="connsiteX655" fmla="*/ 1718326 w 6386648"/>
                <a:gd name="connsiteY655" fmla="*/ 1146474 h 1849426"/>
                <a:gd name="connsiteX656" fmla="*/ 1736351 w 6386648"/>
                <a:gd name="connsiteY656" fmla="*/ 1164498 h 1849426"/>
                <a:gd name="connsiteX657" fmla="*/ 1718326 w 6386648"/>
                <a:gd name="connsiteY657" fmla="*/ 1182523 h 1849426"/>
                <a:gd name="connsiteX658" fmla="*/ 1700302 w 6386648"/>
                <a:gd name="connsiteY658" fmla="*/ 1164498 h 1849426"/>
                <a:gd name="connsiteX659" fmla="*/ 1718326 w 6386648"/>
                <a:gd name="connsiteY659" fmla="*/ 1146474 h 1849426"/>
                <a:gd name="connsiteX660" fmla="*/ 1129529 w 6386648"/>
                <a:gd name="connsiteY660" fmla="*/ 1146474 h 1849426"/>
                <a:gd name="connsiteX661" fmla="*/ 1147554 w 6386648"/>
                <a:gd name="connsiteY661" fmla="*/ 1164498 h 1849426"/>
                <a:gd name="connsiteX662" fmla="*/ 1129529 w 6386648"/>
                <a:gd name="connsiteY662" fmla="*/ 1182523 h 1849426"/>
                <a:gd name="connsiteX663" fmla="*/ 1111505 w 6386648"/>
                <a:gd name="connsiteY663" fmla="*/ 1164498 h 1849426"/>
                <a:gd name="connsiteX664" fmla="*/ 1129529 w 6386648"/>
                <a:gd name="connsiteY664" fmla="*/ 1146474 h 1849426"/>
                <a:gd name="connsiteX665" fmla="*/ 498674 w 6386648"/>
                <a:gd name="connsiteY665" fmla="*/ 1140466 h 1849426"/>
                <a:gd name="connsiteX666" fmla="*/ 516699 w 6386648"/>
                <a:gd name="connsiteY666" fmla="*/ 1158490 h 1849426"/>
                <a:gd name="connsiteX667" fmla="*/ 498674 w 6386648"/>
                <a:gd name="connsiteY667" fmla="*/ 1176515 h 1849426"/>
                <a:gd name="connsiteX668" fmla="*/ 480650 w 6386648"/>
                <a:gd name="connsiteY668" fmla="*/ 1158490 h 1849426"/>
                <a:gd name="connsiteX669" fmla="*/ 498674 w 6386648"/>
                <a:gd name="connsiteY669" fmla="*/ 1140466 h 1849426"/>
                <a:gd name="connsiteX670" fmla="*/ 3707019 w 6386648"/>
                <a:gd name="connsiteY670" fmla="*/ 1134458 h 1849426"/>
                <a:gd name="connsiteX671" fmla="*/ 3725044 w 6386648"/>
                <a:gd name="connsiteY671" fmla="*/ 1152482 h 1849426"/>
                <a:gd name="connsiteX672" fmla="*/ 3707019 w 6386648"/>
                <a:gd name="connsiteY672" fmla="*/ 1170507 h 1849426"/>
                <a:gd name="connsiteX673" fmla="*/ 3688994 w 6386648"/>
                <a:gd name="connsiteY673" fmla="*/ 1152482 h 1849426"/>
                <a:gd name="connsiteX674" fmla="*/ 3707019 w 6386648"/>
                <a:gd name="connsiteY674" fmla="*/ 1134458 h 1849426"/>
                <a:gd name="connsiteX675" fmla="*/ 799081 w 6386648"/>
                <a:gd name="connsiteY675" fmla="*/ 1134458 h 1849426"/>
                <a:gd name="connsiteX676" fmla="*/ 817106 w 6386648"/>
                <a:gd name="connsiteY676" fmla="*/ 1152482 h 1849426"/>
                <a:gd name="connsiteX677" fmla="*/ 799081 w 6386648"/>
                <a:gd name="connsiteY677" fmla="*/ 1170507 h 1849426"/>
                <a:gd name="connsiteX678" fmla="*/ 781057 w 6386648"/>
                <a:gd name="connsiteY678" fmla="*/ 1152482 h 1849426"/>
                <a:gd name="connsiteX679" fmla="*/ 799081 w 6386648"/>
                <a:gd name="connsiteY679" fmla="*/ 1134458 h 1849426"/>
                <a:gd name="connsiteX680" fmla="*/ 384520 w 6386648"/>
                <a:gd name="connsiteY680" fmla="*/ 1134458 h 1849426"/>
                <a:gd name="connsiteX681" fmla="*/ 402545 w 6386648"/>
                <a:gd name="connsiteY681" fmla="*/ 1152482 h 1849426"/>
                <a:gd name="connsiteX682" fmla="*/ 384520 w 6386648"/>
                <a:gd name="connsiteY682" fmla="*/ 1170507 h 1849426"/>
                <a:gd name="connsiteX683" fmla="*/ 366496 w 6386648"/>
                <a:gd name="connsiteY683" fmla="*/ 1152482 h 1849426"/>
                <a:gd name="connsiteX684" fmla="*/ 384520 w 6386648"/>
                <a:gd name="connsiteY684" fmla="*/ 1134458 h 1849426"/>
                <a:gd name="connsiteX685" fmla="*/ 3935328 w 6386648"/>
                <a:gd name="connsiteY685" fmla="*/ 1128450 h 1849426"/>
                <a:gd name="connsiteX686" fmla="*/ 3953353 w 6386648"/>
                <a:gd name="connsiteY686" fmla="*/ 1146475 h 1849426"/>
                <a:gd name="connsiteX687" fmla="*/ 3935328 w 6386648"/>
                <a:gd name="connsiteY687" fmla="*/ 1164499 h 1849426"/>
                <a:gd name="connsiteX688" fmla="*/ 3917304 w 6386648"/>
                <a:gd name="connsiteY688" fmla="*/ 1146475 h 1849426"/>
                <a:gd name="connsiteX689" fmla="*/ 3935328 w 6386648"/>
                <a:gd name="connsiteY689" fmla="*/ 1128450 h 1849426"/>
                <a:gd name="connsiteX690" fmla="*/ 1514049 w 6386648"/>
                <a:gd name="connsiteY690" fmla="*/ 1128450 h 1849426"/>
                <a:gd name="connsiteX691" fmla="*/ 1532074 w 6386648"/>
                <a:gd name="connsiteY691" fmla="*/ 1146475 h 1849426"/>
                <a:gd name="connsiteX692" fmla="*/ 1514049 w 6386648"/>
                <a:gd name="connsiteY692" fmla="*/ 1164499 h 1849426"/>
                <a:gd name="connsiteX693" fmla="*/ 1496025 w 6386648"/>
                <a:gd name="connsiteY693" fmla="*/ 1146475 h 1849426"/>
                <a:gd name="connsiteX694" fmla="*/ 1514049 w 6386648"/>
                <a:gd name="connsiteY694" fmla="*/ 1128450 h 1849426"/>
                <a:gd name="connsiteX695" fmla="*/ 4650296 w 6386648"/>
                <a:gd name="connsiteY695" fmla="*/ 1122442 h 1849426"/>
                <a:gd name="connsiteX696" fmla="*/ 4668321 w 6386648"/>
                <a:gd name="connsiteY696" fmla="*/ 1140466 h 1849426"/>
                <a:gd name="connsiteX697" fmla="*/ 4650296 w 6386648"/>
                <a:gd name="connsiteY697" fmla="*/ 1158491 h 1849426"/>
                <a:gd name="connsiteX698" fmla="*/ 4632272 w 6386648"/>
                <a:gd name="connsiteY698" fmla="*/ 1140466 h 1849426"/>
                <a:gd name="connsiteX699" fmla="*/ 4650296 w 6386648"/>
                <a:gd name="connsiteY699" fmla="*/ 1122442 h 1849426"/>
                <a:gd name="connsiteX700" fmla="*/ 4073515 w 6386648"/>
                <a:gd name="connsiteY700" fmla="*/ 1122442 h 1849426"/>
                <a:gd name="connsiteX701" fmla="*/ 4091540 w 6386648"/>
                <a:gd name="connsiteY701" fmla="*/ 1140466 h 1849426"/>
                <a:gd name="connsiteX702" fmla="*/ 4073515 w 6386648"/>
                <a:gd name="connsiteY702" fmla="*/ 1158491 h 1849426"/>
                <a:gd name="connsiteX703" fmla="*/ 4055491 w 6386648"/>
                <a:gd name="connsiteY703" fmla="*/ 1140466 h 1849426"/>
                <a:gd name="connsiteX704" fmla="*/ 4073515 w 6386648"/>
                <a:gd name="connsiteY704" fmla="*/ 1122442 h 1849426"/>
                <a:gd name="connsiteX705" fmla="*/ 2475351 w 6386648"/>
                <a:gd name="connsiteY705" fmla="*/ 1122442 h 1849426"/>
                <a:gd name="connsiteX706" fmla="*/ 2493376 w 6386648"/>
                <a:gd name="connsiteY706" fmla="*/ 1140466 h 1849426"/>
                <a:gd name="connsiteX707" fmla="*/ 2475351 w 6386648"/>
                <a:gd name="connsiteY707" fmla="*/ 1158491 h 1849426"/>
                <a:gd name="connsiteX708" fmla="*/ 2457326 w 6386648"/>
                <a:gd name="connsiteY708" fmla="*/ 1140466 h 1849426"/>
                <a:gd name="connsiteX709" fmla="*/ 2475351 w 6386648"/>
                <a:gd name="connsiteY709" fmla="*/ 1122442 h 1849426"/>
                <a:gd name="connsiteX710" fmla="*/ 1393887 w 6386648"/>
                <a:gd name="connsiteY710" fmla="*/ 1122442 h 1849426"/>
                <a:gd name="connsiteX711" fmla="*/ 1411912 w 6386648"/>
                <a:gd name="connsiteY711" fmla="*/ 1140466 h 1849426"/>
                <a:gd name="connsiteX712" fmla="*/ 1393887 w 6386648"/>
                <a:gd name="connsiteY712" fmla="*/ 1158491 h 1849426"/>
                <a:gd name="connsiteX713" fmla="*/ 1375863 w 6386648"/>
                <a:gd name="connsiteY713" fmla="*/ 1140466 h 1849426"/>
                <a:gd name="connsiteX714" fmla="*/ 1393887 w 6386648"/>
                <a:gd name="connsiteY714" fmla="*/ 1122442 h 1849426"/>
                <a:gd name="connsiteX715" fmla="*/ 3058140 w 6386648"/>
                <a:gd name="connsiteY715" fmla="*/ 1116434 h 1849426"/>
                <a:gd name="connsiteX716" fmla="*/ 3076165 w 6386648"/>
                <a:gd name="connsiteY716" fmla="*/ 1134458 h 1849426"/>
                <a:gd name="connsiteX717" fmla="*/ 3058140 w 6386648"/>
                <a:gd name="connsiteY717" fmla="*/ 1152483 h 1849426"/>
                <a:gd name="connsiteX718" fmla="*/ 3040116 w 6386648"/>
                <a:gd name="connsiteY718" fmla="*/ 1134458 h 1849426"/>
                <a:gd name="connsiteX719" fmla="*/ 3058140 w 6386648"/>
                <a:gd name="connsiteY719" fmla="*/ 1116434 h 1849426"/>
                <a:gd name="connsiteX720" fmla="*/ 4800499 w 6386648"/>
                <a:gd name="connsiteY720" fmla="*/ 1092401 h 1849426"/>
                <a:gd name="connsiteX721" fmla="*/ 4818524 w 6386648"/>
                <a:gd name="connsiteY721" fmla="*/ 1110425 h 1849426"/>
                <a:gd name="connsiteX722" fmla="*/ 4800499 w 6386648"/>
                <a:gd name="connsiteY722" fmla="*/ 1128450 h 1849426"/>
                <a:gd name="connsiteX723" fmla="*/ 4782475 w 6386648"/>
                <a:gd name="connsiteY723" fmla="*/ 1110425 h 1849426"/>
                <a:gd name="connsiteX724" fmla="*/ 4800499 w 6386648"/>
                <a:gd name="connsiteY724" fmla="*/ 1092401 h 1849426"/>
                <a:gd name="connsiteX725" fmla="*/ 2349180 w 6386648"/>
                <a:gd name="connsiteY725" fmla="*/ 1092401 h 1849426"/>
                <a:gd name="connsiteX726" fmla="*/ 2367205 w 6386648"/>
                <a:gd name="connsiteY726" fmla="*/ 1110425 h 1849426"/>
                <a:gd name="connsiteX727" fmla="*/ 2349180 w 6386648"/>
                <a:gd name="connsiteY727" fmla="*/ 1128450 h 1849426"/>
                <a:gd name="connsiteX728" fmla="*/ 2331156 w 6386648"/>
                <a:gd name="connsiteY728" fmla="*/ 1110425 h 1849426"/>
                <a:gd name="connsiteX729" fmla="*/ 2349180 w 6386648"/>
                <a:gd name="connsiteY729" fmla="*/ 1092401 h 1849426"/>
                <a:gd name="connsiteX730" fmla="*/ 931260 w 6386648"/>
                <a:gd name="connsiteY730" fmla="*/ 1092401 h 1849426"/>
                <a:gd name="connsiteX731" fmla="*/ 949285 w 6386648"/>
                <a:gd name="connsiteY731" fmla="*/ 1110425 h 1849426"/>
                <a:gd name="connsiteX732" fmla="*/ 931260 w 6386648"/>
                <a:gd name="connsiteY732" fmla="*/ 1128450 h 1849426"/>
                <a:gd name="connsiteX733" fmla="*/ 913236 w 6386648"/>
                <a:gd name="connsiteY733" fmla="*/ 1110425 h 1849426"/>
                <a:gd name="connsiteX734" fmla="*/ 931260 w 6386648"/>
                <a:gd name="connsiteY734" fmla="*/ 1092401 h 1849426"/>
                <a:gd name="connsiteX735" fmla="*/ 4986752 w 6386648"/>
                <a:gd name="connsiteY735" fmla="*/ 1086393 h 1849426"/>
                <a:gd name="connsiteX736" fmla="*/ 5004777 w 6386648"/>
                <a:gd name="connsiteY736" fmla="*/ 1104417 h 1849426"/>
                <a:gd name="connsiteX737" fmla="*/ 4986752 w 6386648"/>
                <a:gd name="connsiteY737" fmla="*/ 1122442 h 1849426"/>
                <a:gd name="connsiteX738" fmla="*/ 4968728 w 6386648"/>
                <a:gd name="connsiteY738" fmla="*/ 1104417 h 1849426"/>
                <a:gd name="connsiteX739" fmla="*/ 4986752 w 6386648"/>
                <a:gd name="connsiteY739" fmla="*/ 1086393 h 1849426"/>
                <a:gd name="connsiteX740" fmla="*/ 3815165 w 6386648"/>
                <a:gd name="connsiteY740" fmla="*/ 1086393 h 1849426"/>
                <a:gd name="connsiteX741" fmla="*/ 3833190 w 6386648"/>
                <a:gd name="connsiteY741" fmla="*/ 1104417 h 1849426"/>
                <a:gd name="connsiteX742" fmla="*/ 3815165 w 6386648"/>
                <a:gd name="connsiteY742" fmla="*/ 1122442 h 1849426"/>
                <a:gd name="connsiteX743" fmla="*/ 3797141 w 6386648"/>
                <a:gd name="connsiteY743" fmla="*/ 1104417 h 1849426"/>
                <a:gd name="connsiteX744" fmla="*/ 3815165 w 6386648"/>
                <a:gd name="connsiteY744" fmla="*/ 1086393 h 1849426"/>
                <a:gd name="connsiteX745" fmla="*/ 3586856 w 6386648"/>
                <a:gd name="connsiteY745" fmla="*/ 1086393 h 1849426"/>
                <a:gd name="connsiteX746" fmla="*/ 3604881 w 6386648"/>
                <a:gd name="connsiteY746" fmla="*/ 1104417 h 1849426"/>
                <a:gd name="connsiteX747" fmla="*/ 3586856 w 6386648"/>
                <a:gd name="connsiteY747" fmla="*/ 1122442 h 1849426"/>
                <a:gd name="connsiteX748" fmla="*/ 3568831 w 6386648"/>
                <a:gd name="connsiteY748" fmla="*/ 1104417 h 1849426"/>
                <a:gd name="connsiteX749" fmla="*/ 3586856 w 6386648"/>
                <a:gd name="connsiteY749" fmla="*/ 1086393 h 1849426"/>
                <a:gd name="connsiteX750" fmla="*/ 3166287 w 6386648"/>
                <a:gd name="connsiteY750" fmla="*/ 1086393 h 1849426"/>
                <a:gd name="connsiteX751" fmla="*/ 3184312 w 6386648"/>
                <a:gd name="connsiteY751" fmla="*/ 1104417 h 1849426"/>
                <a:gd name="connsiteX752" fmla="*/ 3166287 w 6386648"/>
                <a:gd name="connsiteY752" fmla="*/ 1122442 h 1849426"/>
                <a:gd name="connsiteX753" fmla="*/ 3148262 w 6386648"/>
                <a:gd name="connsiteY753" fmla="*/ 1104417 h 1849426"/>
                <a:gd name="connsiteX754" fmla="*/ 3166287 w 6386648"/>
                <a:gd name="connsiteY754" fmla="*/ 1086393 h 1849426"/>
                <a:gd name="connsiteX755" fmla="*/ 2595514 w 6386648"/>
                <a:gd name="connsiteY755" fmla="*/ 1086393 h 1849426"/>
                <a:gd name="connsiteX756" fmla="*/ 2613539 w 6386648"/>
                <a:gd name="connsiteY756" fmla="*/ 1104417 h 1849426"/>
                <a:gd name="connsiteX757" fmla="*/ 2595514 w 6386648"/>
                <a:gd name="connsiteY757" fmla="*/ 1122442 h 1849426"/>
                <a:gd name="connsiteX758" fmla="*/ 2577489 w 6386648"/>
                <a:gd name="connsiteY758" fmla="*/ 1104417 h 1849426"/>
                <a:gd name="connsiteX759" fmla="*/ 2595514 w 6386648"/>
                <a:gd name="connsiteY759" fmla="*/ 1086393 h 1849426"/>
                <a:gd name="connsiteX760" fmla="*/ 1628204 w 6386648"/>
                <a:gd name="connsiteY760" fmla="*/ 1074377 h 1849426"/>
                <a:gd name="connsiteX761" fmla="*/ 1646229 w 6386648"/>
                <a:gd name="connsiteY761" fmla="*/ 1092401 h 1849426"/>
                <a:gd name="connsiteX762" fmla="*/ 1628204 w 6386648"/>
                <a:gd name="connsiteY762" fmla="*/ 1110426 h 1849426"/>
                <a:gd name="connsiteX763" fmla="*/ 1610180 w 6386648"/>
                <a:gd name="connsiteY763" fmla="*/ 1092401 h 1849426"/>
                <a:gd name="connsiteX764" fmla="*/ 1628204 w 6386648"/>
                <a:gd name="connsiteY764" fmla="*/ 1074377 h 1849426"/>
                <a:gd name="connsiteX765" fmla="*/ 642870 w 6386648"/>
                <a:gd name="connsiteY765" fmla="*/ 1074377 h 1849426"/>
                <a:gd name="connsiteX766" fmla="*/ 660895 w 6386648"/>
                <a:gd name="connsiteY766" fmla="*/ 1092401 h 1849426"/>
                <a:gd name="connsiteX767" fmla="*/ 642870 w 6386648"/>
                <a:gd name="connsiteY767" fmla="*/ 1110426 h 1849426"/>
                <a:gd name="connsiteX768" fmla="*/ 624846 w 6386648"/>
                <a:gd name="connsiteY768" fmla="*/ 1092401 h 1849426"/>
                <a:gd name="connsiteX769" fmla="*/ 642870 w 6386648"/>
                <a:gd name="connsiteY769" fmla="*/ 1074377 h 1849426"/>
                <a:gd name="connsiteX770" fmla="*/ 2925961 w 6386648"/>
                <a:gd name="connsiteY770" fmla="*/ 1068369 h 1849426"/>
                <a:gd name="connsiteX771" fmla="*/ 2943986 w 6386648"/>
                <a:gd name="connsiteY771" fmla="*/ 1086394 h 1849426"/>
                <a:gd name="connsiteX772" fmla="*/ 2925961 w 6386648"/>
                <a:gd name="connsiteY772" fmla="*/ 1104418 h 1849426"/>
                <a:gd name="connsiteX773" fmla="*/ 2907936 w 6386648"/>
                <a:gd name="connsiteY773" fmla="*/ 1086394 h 1849426"/>
                <a:gd name="connsiteX774" fmla="*/ 2925961 w 6386648"/>
                <a:gd name="connsiteY774" fmla="*/ 1068369 h 1849426"/>
                <a:gd name="connsiteX775" fmla="*/ 3424636 w 6386648"/>
                <a:gd name="connsiteY775" fmla="*/ 1062360 h 1849426"/>
                <a:gd name="connsiteX776" fmla="*/ 3442661 w 6386648"/>
                <a:gd name="connsiteY776" fmla="*/ 1080384 h 1849426"/>
                <a:gd name="connsiteX777" fmla="*/ 3424636 w 6386648"/>
                <a:gd name="connsiteY777" fmla="*/ 1098409 h 1849426"/>
                <a:gd name="connsiteX778" fmla="*/ 3406612 w 6386648"/>
                <a:gd name="connsiteY778" fmla="*/ 1080384 h 1849426"/>
                <a:gd name="connsiteX779" fmla="*/ 3424636 w 6386648"/>
                <a:gd name="connsiteY779" fmla="*/ 1062360 h 1849426"/>
                <a:gd name="connsiteX780" fmla="*/ 1249691 w 6386648"/>
                <a:gd name="connsiteY780" fmla="*/ 1062360 h 1849426"/>
                <a:gd name="connsiteX781" fmla="*/ 1267716 w 6386648"/>
                <a:gd name="connsiteY781" fmla="*/ 1080384 h 1849426"/>
                <a:gd name="connsiteX782" fmla="*/ 1249691 w 6386648"/>
                <a:gd name="connsiteY782" fmla="*/ 1098409 h 1849426"/>
                <a:gd name="connsiteX783" fmla="*/ 1231667 w 6386648"/>
                <a:gd name="connsiteY783" fmla="*/ 1080384 h 1849426"/>
                <a:gd name="connsiteX784" fmla="*/ 1249691 w 6386648"/>
                <a:gd name="connsiteY784" fmla="*/ 1062360 h 1849426"/>
                <a:gd name="connsiteX785" fmla="*/ 1075456 w 6386648"/>
                <a:gd name="connsiteY785" fmla="*/ 1062360 h 1849426"/>
                <a:gd name="connsiteX786" fmla="*/ 1093480 w 6386648"/>
                <a:gd name="connsiteY786" fmla="*/ 1080384 h 1849426"/>
                <a:gd name="connsiteX787" fmla="*/ 1075456 w 6386648"/>
                <a:gd name="connsiteY787" fmla="*/ 1098409 h 1849426"/>
                <a:gd name="connsiteX788" fmla="*/ 1057431 w 6386648"/>
                <a:gd name="connsiteY788" fmla="*/ 1080384 h 1849426"/>
                <a:gd name="connsiteX789" fmla="*/ 1075456 w 6386648"/>
                <a:gd name="connsiteY789" fmla="*/ 1062360 h 1849426"/>
                <a:gd name="connsiteX790" fmla="*/ 1928611 w 6386648"/>
                <a:gd name="connsiteY790" fmla="*/ 1056352 h 1849426"/>
                <a:gd name="connsiteX791" fmla="*/ 1946636 w 6386648"/>
                <a:gd name="connsiteY791" fmla="*/ 1074376 h 1849426"/>
                <a:gd name="connsiteX792" fmla="*/ 1928611 w 6386648"/>
                <a:gd name="connsiteY792" fmla="*/ 1092401 h 1849426"/>
                <a:gd name="connsiteX793" fmla="*/ 1910587 w 6386648"/>
                <a:gd name="connsiteY793" fmla="*/ 1074376 h 1849426"/>
                <a:gd name="connsiteX794" fmla="*/ 1928611 w 6386648"/>
                <a:gd name="connsiteY794" fmla="*/ 1056352 h 1849426"/>
                <a:gd name="connsiteX795" fmla="*/ 2709668 w 6386648"/>
                <a:gd name="connsiteY795" fmla="*/ 1044336 h 1849426"/>
                <a:gd name="connsiteX796" fmla="*/ 2727693 w 6386648"/>
                <a:gd name="connsiteY796" fmla="*/ 1062360 h 1849426"/>
                <a:gd name="connsiteX797" fmla="*/ 2709668 w 6386648"/>
                <a:gd name="connsiteY797" fmla="*/ 1080385 h 1849426"/>
                <a:gd name="connsiteX798" fmla="*/ 2691644 w 6386648"/>
                <a:gd name="connsiteY798" fmla="*/ 1062360 h 1849426"/>
                <a:gd name="connsiteX799" fmla="*/ 2709668 w 6386648"/>
                <a:gd name="connsiteY799" fmla="*/ 1044336 h 1849426"/>
                <a:gd name="connsiteX800" fmla="*/ 1784415 w 6386648"/>
                <a:gd name="connsiteY800" fmla="*/ 1044336 h 1849426"/>
                <a:gd name="connsiteX801" fmla="*/ 1802440 w 6386648"/>
                <a:gd name="connsiteY801" fmla="*/ 1062360 h 1849426"/>
                <a:gd name="connsiteX802" fmla="*/ 1784415 w 6386648"/>
                <a:gd name="connsiteY802" fmla="*/ 1080385 h 1849426"/>
                <a:gd name="connsiteX803" fmla="*/ 1766391 w 6386648"/>
                <a:gd name="connsiteY803" fmla="*/ 1062360 h 1849426"/>
                <a:gd name="connsiteX804" fmla="*/ 1784415 w 6386648"/>
                <a:gd name="connsiteY804" fmla="*/ 1044336 h 1849426"/>
                <a:gd name="connsiteX805" fmla="*/ 3292457 w 6386648"/>
                <a:gd name="connsiteY805" fmla="*/ 1038328 h 1849426"/>
                <a:gd name="connsiteX806" fmla="*/ 3310482 w 6386648"/>
                <a:gd name="connsiteY806" fmla="*/ 1056353 h 1849426"/>
                <a:gd name="connsiteX807" fmla="*/ 3292457 w 6386648"/>
                <a:gd name="connsiteY807" fmla="*/ 1074377 h 1849426"/>
                <a:gd name="connsiteX808" fmla="*/ 3274433 w 6386648"/>
                <a:gd name="connsiteY808" fmla="*/ 1056353 h 1849426"/>
                <a:gd name="connsiteX809" fmla="*/ 3292457 w 6386648"/>
                <a:gd name="connsiteY809" fmla="*/ 1038328 h 1849426"/>
                <a:gd name="connsiteX810" fmla="*/ 2198977 w 6386648"/>
                <a:gd name="connsiteY810" fmla="*/ 1038328 h 1849426"/>
                <a:gd name="connsiteX811" fmla="*/ 2217002 w 6386648"/>
                <a:gd name="connsiteY811" fmla="*/ 1056353 h 1849426"/>
                <a:gd name="connsiteX812" fmla="*/ 2198977 w 6386648"/>
                <a:gd name="connsiteY812" fmla="*/ 1074377 h 1849426"/>
                <a:gd name="connsiteX813" fmla="*/ 2180953 w 6386648"/>
                <a:gd name="connsiteY813" fmla="*/ 1056353 h 1849426"/>
                <a:gd name="connsiteX814" fmla="*/ 2198977 w 6386648"/>
                <a:gd name="connsiteY814" fmla="*/ 1038328 h 1849426"/>
                <a:gd name="connsiteX815" fmla="*/ 2078814 w 6386648"/>
                <a:gd name="connsiteY815" fmla="*/ 1032320 h 1849426"/>
                <a:gd name="connsiteX816" fmla="*/ 2096839 w 6386648"/>
                <a:gd name="connsiteY816" fmla="*/ 1050344 h 1849426"/>
                <a:gd name="connsiteX817" fmla="*/ 2078814 w 6386648"/>
                <a:gd name="connsiteY817" fmla="*/ 1068369 h 1849426"/>
                <a:gd name="connsiteX818" fmla="*/ 2060790 w 6386648"/>
                <a:gd name="connsiteY818" fmla="*/ 1050344 h 1849426"/>
                <a:gd name="connsiteX819" fmla="*/ 2078814 w 6386648"/>
                <a:gd name="connsiteY819" fmla="*/ 1032320 h 1849426"/>
                <a:gd name="connsiteX820" fmla="*/ 3983393 w 6386648"/>
                <a:gd name="connsiteY820" fmla="*/ 1026312 h 1849426"/>
                <a:gd name="connsiteX821" fmla="*/ 4001418 w 6386648"/>
                <a:gd name="connsiteY821" fmla="*/ 1044336 h 1849426"/>
                <a:gd name="connsiteX822" fmla="*/ 3983393 w 6386648"/>
                <a:gd name="connsiteY822" fmla="*/ 1062361 h 1849426"/>
                <a:gd name="connsiteX823" fmla="*/ 3965369 w 6386648"/>
                <a:gd name="connsiteY823" fmla="*/ 1044336 h 1849426"/>
                <a:gd name="connsiteX824" fmla="*/ 3983393 w 6386648"/>
                <a:gd name="connsiteY824" fmla="*/ 1026312 h 1849426"/>
                <a:gd name="connsiteX825" fmla="*/ 817106 w 6386648"/>
                <a:gd name="connsiteY825" fmla="*/ 1020304 h 1849426"/>
                <a:gd name="connsiteX826" fmla="*/ 829123 w 6386648"/>
                <a:gd name="connsiteY826" fmla="*/ 1032320 h 1849426"/>
                <a:gd name="connsiteX827" fmla="*/ 817106 w 6386648"/>
                <a:gd name="connsiteY827" fmla="*/ 1044336 h 1849426"/>
                <a:gd name="connsiteX828" fmla="*/ 805090 w 6386648"/>
                <a:gd name="connsiteY828" fmla="*/ 1032320 h 1849426"/>
                <a:gd name="connsiteX829" fmla="*/ 817106 w 6386648"/>
                <a:gd name="connsiteY829" fmla="*/ 1020304 h 1849426"/>
                <a:gd name="connsiteX830" fmla="*/ 2817815 w 6386648"/>
                <a:gd name="connsiteY830" fmla="*/ 1014295 h 1849426"/>
                <a:gd name="connsiteX831" fmla="*/ 2835840 w 6386648"/>
                <a:gd name="connsiteY831" fmla="*/ 1032319 h 1849426"/>
                <a:gd name="connsiteX832" fmla="*/ 2817815 w 6386648"/>
                <a:gd name="connsiteY832" fmla="*/ 1050344 h 1849426"/>
                <a:gd name="connsiteX833" fmla="*/ 2799791 w 6386648"/>
                <a:gd name="connsiteY833" fmla="*/ 1032319 h 1849426"/>
                <a:gd name="connsiteX834" fmla="*/ 2817815 w 6386648"/>
                <a:gd name="connsiteY834" fmla="*/ 1014295 h 1849426"/>
                <a:gd name="connsiteX835" fmla="*/ 2445310 w 6386648"/>
                <a:gd name="connsiteY835" fmla="*/ 1014295 h 1849426"/>
                <a:gd name="connsiteX836" fmla="*/ 2463335 w 6386648"/>
                <a:gd name="connsiteY836" fmla="*/ 1032319 h 1849426"/>
                <a:gd name="connsiteX837" fmla="*/ 2445310 w 6386648"/>
                <a:gd name="connsiteY837" fmla="*/ 1050344 h 1849426"/>
                <a:gd name="connsiteX838" fmla="*/ 2427285 w 6386648"/>
                <a:gd name="connsiteY838" fmla="*/ 1032319 h 1849426"/>
                <a:gd name="connsiteX839" fmla="*/ 2445310 w 6386648"/>
                <a:gd name="connsiteY839" fmla="*/ 1014295 h 1849426"/>
                <a:gd name="connsiteX840" fmla="*/ 420569 w 6386648"/>
                <a:gd name="connsiteY840" fmla="*/ 1014295 h 1849426"/>
                <a:gd name="connsiteX841" fmla="*/ 438594 w 6386648"/>
                <a:gd name="connsiteY841" fmla="*/ 1032319 h 1849426"/>
                <a:gd name="connsiteX842" fmla="*/ 420569 w 6386648"/>
                <a:gd name="connsiteY842" fmla="*/ 1050344 h 1849426"/>
                <a:gd name="connsiteX843" fmla="*/ 402545 w 6386648"/>
                <a:gd name="connsiteY843" fmla="*/ 1032319 h 1849426"/>
                <a:gd name="connsiteX844" fmla="*/ 420569 w 6386648"/>
                <a:gd name="connsiteY844" fmla="*/ 1014295 h 1849426"/>
                <a:gd name="connsiteX845" fmla="*/ 1520057 w 6386648"/>
                <a:gd name="connsiteY845" fmla="*/ 1008287 h 1849426"/>
                <a:gd name="connsiteX846" fmla="*/ 1538082 w 6386648"/>
                <a:gd name="connsiteY846" fmla="*/ 1026312 h 1849426"/>
                <a:gd name="connsiteX847" fmla="*/ 1520057 w 6386648"/>
                <a:gd name="connsiteY847" fmla="*/ 1044336 h 1849426"/>
                <a:gd name="connsiteX848" fmla="*/ 1502033 w 6386648"/>
                <a:gd name="connsiteY848" fmla="*/ 1026312 h 1849426"/>
                <a:gd name="connsiteX849" fmla="*/ 1520057 w 6386648"/>
                <a:gd name="connsiteY849" fmla="*/ 1008287 h 1849426"/>
                <a:gd name="connsiteX850" fmla="*/ 1387878 w 6386648"/>
                <a:gd name="connsiteY850" fmla="*/ 1008287 h 1849426"/>
                <a:gd name="connsiteX851" fmla="*/ 1405903 w 6386648"/>
                <a:gd name="connsiteY851" fmla="*/ 1026312 h 1849426"/>
                <a:gd name="connsiteX852" fmla="*/ 1387878 w 6386648"/>
                <a:gd name="connsiteY852" fmla="*/ 1044336 h 1849426"/>
                <a:gd name="connsiteX853" fmla="*/ 1369854 w 6386648"/>
                <a:gd name="connsiteY853" fmla="*/ 1026312 h 1849426"/>
                <a:gd name="connsiteX854" fmla="*/ 1387878 w 6386648"/>
                <a:gd name="connsiteY854" fmla="*/ 1008287 h 1849426"/>
                <a:gd name="connsiteX855" fmla="*/ 534724 w 6386648"/>
                <a:gd name="connsiteY855" fmla="*/ 1008287 h 1849426"/>
                <a:gd name="connsiteX856" fmla="*/ 552748 w 6386648"/>
                <a:gd name="connsiteY856" fmla="*/ 1026312 h 1849426"/>
                <a:gd name="connsiteX857" fmla="*/ 534724 w 6386648"/>
                <a:gd name="connsiteY857" fmla="*/ 1044336 h 1849426"/>
                <a:gd name="connsiteX858" fmla="*/ 516699 w 6386648"/>
                <a:gd name="connsiteY858" fmla="*/ 1026312 h 1849426"/>
                <a:gd name="connsiteX859" fmla="*/ 534724 w 6386648"/>
                <a:gd name="connsiteY859" fmla="*/ 1008287 h 1849426"/>
                <a:gd name="connsiteX860" fmla="*/ 3016083 w 6386648"/>
                <a:gd name="connsiteY860" fmla="*/ 1002279 h 1849426"/>
                <a:gd name="connsiteX861" fmla="*/ 3034108 w 6386648"/>
                <a:gd name="connsiteY861" fmla="*/ 1020303 h 1849426"/>
                <a:gd name="connsiteX862" fmla="*/ 3016083 w 6386648"/>
                <a:gd name="connsiteY862" fmla="*/ 1038328 h 1849426"/>
                <a:gd name="connsiteX863" fmla="*/ 2998058 w 6386648"/>
                <a:gd name="connsiteY863" fmla="*/ 1020303 h 1849426"/>
                <a:gd name="connsiteX864" fmla="*/ 3016083 w 6386648"/>
                <a:gd name="connsiteY864" fmla="*/ 1002279 h 1849426"/>
                <a:gd name="connsiteX865" fmla="*/ 294398 w 6386648"/>
                <a:gd name="connsiteY865" fmla="*/ 996271 h 1849426"/>
                <a:gd name="connsiteX866" fmla="*/ 312423 w 6386648"/>
                <a:gd name="connsiteY866" fmla="*/ 1014295 h 1849426"/>
                <a:gd name="connsiteX867" fmla="*/ 294398 w 6386648"/>
                <a:gd name="connsiteY867" fmla="*/ 1032320 h 1849426"/>
                <a:gd name="connsiteX868" fmla="*/ 276374 w 6386648"/>
                <a:gd name="connsiteY868" fmla="*/ 1014295 h 1849426"/>
                <a:gd name="connsiteX869" fmla="*/ 294398 w 6386648"/>
                <a:gd name="connsiteY869" fmla="*/ 996271 h 1849426"/>
                <a:gd name="connsiteX870" fmla="*/ 3676978 w 6386648"/>
                <a:gd name="connsiteY870" fmla="*/ 990263 h 1849426"/>
                <a:gd name="connsiteX871" fmla="*/ 3695003 w 6386648"/>
                <a:gd name="connsiteY871" fmla="*/ 1008287 h 1849426"/>
                <a:gd name="connsiteX872" fmla="*/ 3676978 w 6386648"/>
                <a:gd name="connsiteY872" fmla="*/ 1026312 h 1849426"/>
                <a:gd name="connsiteX873" fmla="*/ 3658953 w 6386648"/>
                <a:gd name="connsiteY873" fmla="*/ 1008287 h 1849426"/>
                <a:gd name="connsiteX874" fmla="*/ 3676978 w 6386648"/>
                <a:gd name="connsiteY874" fmla="*/ 990263 h 1849426"/>
                <a:gd name="connsiteX875" fmla="*/ 3544799 w 6386648"/>
                <a:gd name="connsiteY875" fmla="*/ 984255 h 1849426"/>
                <a:gd name="connsiteX876" fmla="*/ 3562824 w 6386648"/>
                <a:gd name="connsiteY876" fmla="*/ 1002279 h 1849426"/>
                <a:gd name="connsiteX877" fmla="*/ 3544799 w 6386648"/>
                <a:gd name="connsiteY877" fmla="*/ 1020304 h 1849426"/>
                <a:gd name="connsiteX878" fmla="*/ 3526775 w 6386648"/>
                <a:gd name="connsiteY878" fmla="*/ 1002279 h 1849426"/>
                <a:gd name="connsiteX879" fmla="*/ 3544799 w 6386648"/>
                <a:gd name="connsiteY879" fmla="*/ 984255 h 1849426"/>
                <a:gd name="connsiteX880" fmla="*/ 708959 w 6386648"/>
                <a:gd name="connsiteY880" fmla="*/ 984255 h 1849426"/>
                <a:gd name="connsiteX881" fmla="*/ 726984 w 6386648"/>
                <a:gd name="connsiteY881" fmla="*/ 1002279 h 1849426"/>
                <a:gd name="connsiteX882" fmla="*/ 708959 w 6386648"/>
                <a:gd name="connsiteY882" fmla="*/ 1020304 h 1849426"/>
                <a:gd name="connsiteX883" fmla="*/ 690935 w 6386648"/>
                <a:gd name="connsiteY883" fmla="*/ 1002279 h 1849426"/>
                <a:gd name="connsiteX884" fmla="*/ 708959 w 6386648"/>
                <a:gd name="connsiteY884" fmla="*/ 984255 h 1849426"/>
                <a:gd name="connsiteX885" fmla="*/ 3803149 w 6386648"/>
                <a:gd name="connsiteY885" fmla="*/ 978247 h 1849426"/>
                <a:gd name="connsiteX886" fmla="*/ 3821174 w 6386648"/>
                <a:gd name="connsiteY886" fmla="*/ 996272 h 1849426"/>
                <a:gd name="connsiteX887" fmla="*/ 3803149 w 6386648"/>
                <a:gd name="connsiteY887" fmla="*/ 1014296 h 1849426"/>
                <a:gd name="connsiteX888" fmla="*/ 3785125 w 6386648"/>
                <a:gd name="connsiteY888" fmla="*/ 996272 h 1849426"/>
                <a:gd name="connsiteX889" fmla="*/ 3803149 w 6386648"/>
                <a:gd name="connsiteY889" fmla="*/ 978247 h 1849426"/>
                <a:gd name="connsiteX890" fmla="*/ 1003358 w 6386648"/>
                <a:gd name="connsiteY890" fmla="*/ 978247 h 1849426"/>
                <a:gd name="connsiteX891" fmla="*/ 1021383 w 6386648"/>
                <a:gd name="connsiteY891" fmla="*/ 996272 h 1849426"/>
                <a:gd name="connsiteX892" fmla="*/ 1003358 w 6386648"/>
                <a:gd name="connsiteY892" fmla="*/ 1014296 h 1849426"/>
                <a:gd name="connsiteX893" fmla="*/ 985334 w 6386648"/>
                <a:gd name="connsiteY893" fmla="*/ 996272 h 1849426"/>
                <a:gd name="connsiteX894" fmla="*/ 1003358 w 6386648"/>
                <a:gd name="connsiteY894" fmla="*/ 978247 h 1849426"/>
                <a:gd name="connsiteX895" fmla="*/ 3196327 w 6386648"/>
                <a:gd name="connsiteY895" fmla="*/ 972238 h 1849426"/>
                <a:gd name="connsiteX896" fmla="*/ 3214352 w 6386648"/>
                <a:gd name="connsiteY896" fmla="*/ 990262 h 1849426"/>
                <a:gd name="connsiteX897" fmla="*/ 3196327 w 6386648"/>
                <a:gd name="connsiteY897" fmla="*/ 1008287 h 1849426"/>
                <a:gd name="connsiteX898" fmla="*/ 3178302 w 6386648"/>
                <a:gd name="connsiteY898" fmla="*/ 990262 h 1849426"/>
                <a:gd name="connsiteX899" fmla="*/ 3196327 w 6386648"/>
                <a:gd name="connsiteY899" fmla="*/ 972238 h 1849426"/>
                <a:gd name="connsiteX900" fmla="*/ 1183602 w 6386648"/>
                <a:gd name="connsiteY900" fmla="*/ 972238 h 1849426"/>
                <a:gd name="connsiteX901" fmla="*/ 1201627 w 6386648"/>
                <a:gd name="connsiteY901" fmla="*/ 990262 h 1849426"/>
                <a:gd name="connsiteX902" fmla="*/ 1183602 w 6386648"/>
                <a:gd name="connsiteY902" fmla="*/ 1008287 h 1849426"/>
                <a:gd name="connsiteX903" fmla="*/ 1165578 w 6386648"/>
                <a:gd name="connsiteY903" fmla="*/ 990262 h 1849426"/>
                <a:gd name="connsiteX904" fmla="*/ 1183602 w 6386648"/>
                <a:gd name="connsiteY904" fmla="*/ 972238 h 1849426"/>
                <a:gd name="connsiteX905" fmla="*/ 2271074 w 6386648"/>
                <a:gd name="connsiteY905" fmla="*/ 960222 h 1849426"/>
                <a:gd name="connsiteX906" fmla="*/ 2289099 w 6386648"/>
                <a:gd name="connsiteY906" fmla="*/ 978246 h 1849426"/>
                <a:gd name="connsiteX907" fmla="*/ 2271074 w 6386648"/>
                <a:gd name="connsiteY907" fmla="*/ 996271 h 1849426"/>
                <a:gd name="connsiteX908" fmla="*/ 2253050 w 6386648"/>
                <a:gd name="connsiteY908" fmla="*/ 978246 h 1849426"/>
                <a:gd name="connsiteX909" fmla="*/ 2271074 w 6386648"/>
                <a:gd name="connsiteY909" fmla="*/ 960222 h 1849426"/>
                <a:gd name="connsiteX910" fmla="*/ 1658245 w 6386648"/>
                <a:gd name="connsiteY910" fmla="*/ 960222 h 1849426"/>
                <a:gd name="connsiteX911" fmla="*/ 1676270 w 6386648"/>
                <a:gd name="connsiteY911" fmla="*/ 978246 h 1849426"/>
                <a:gd name="connsiteX912" fmla="*/ 1658245 w 6386648"/>
                <a:gd name="connsiteY912" fmla="*/ 996271 h 1849426"/>
                <a:gd name="connsiteX913" fmla="*/ 1640221 w 6386648"/>
                <a:gd name="connsiteY913" fmla="*/ 978246 h 1849426"/>
                <a:gd name="connsiteX914" fmla="*/ 1658245 w 6386648"/>
                <a:gd name="connsiteY914" fmla="*/ 960222 h 1849426"/>
                <a:gd name="connsiteX915" fmla="*/ 1958651 w 6386648"/>
                <a:gd name="connsiteY915" fmla="*/ 954214 h 1849426"/>
                <a:gd name="connsiteX916" fmla="*/ 1976676 w 6386648"/>
                <a:gd name="connsiteY916" fmla="*/ 972238 h 1849426"/>
                <a:gd name="connsiteX917" fmla="*/ 1958651 w 6386648"/>
                <a:gd name="connsiteY917" fmla="*/ 990263 h 1849426"/>
                <a:gd name="connsiteX918" fmla="*/ 1940627 w 6386648"/>
                <a:gd name="connsiteY918" fmla="*/ 972238 h 1849426"/>
                <a:gd name="connsiteX919" fmla="*/ 1958651 w 6386648"/>
                <a:gd name="connsiteY919" fmla="*/ 954214 h 1849426"/>
                <a:gd name="connsiteX920" fmla="*/ 2631562 w 6386648"/>
                <a:gd name="connsiteY920" fmla="*/ 948206 h 1849426"/>
                <a:gd name="connsiteX921" fmla="*/ 2649587 w 6386648"/>
                <a:gd name="connsiteY921" fmla="*/ 966231 h 1849426"/>
                <a:gd name="connsiteX922" fmla="*/ 2631562 w 6386648"/>
                <a:gd name="connsiteY922" fmla="*/ 984255 h 1849426"/>
                <a:gd name="connsiteX923" fmla="*/ 2613538 w 6386648"/>
                <a:gd name="connsiteY923" fmla="*/ 966231 h 1849426"/>
                <a:gd name="connsiteX924" fmla="*/ 2631562 w 6386648"/>
                <a:gd name="connsiteY924" fmla="*/ 948206 h 1849426"/>
                <a:gd name="connsiteX925" fmla="*/ 1838489 w 6386648"/>
                <a:gd name="connsiteY925" fmla="*/ 948206 h 1849426"/>
                <a:gd name="connsiteX926" fmla="*/ 1856514 w 6386648"/>
                <a:gd name="connsiteY926" fmla="*/ 966231 h 1849426"/>
                <a:gd name="connsiteX927" fmla="*/ 1838489 w 6386648"/>
                <a:gd name="connsiteY927" fmla="*/ 984255 h 1849426"/>
                <a:gd name="connsiteX928" fmla="*/ 1820465 w 6386648"/>
                <a:gd name="connsiteY928" fmla="*/ 966231 h 1849426"/>
                <a:gd name="connsiteX929" fmla="*/ 1838489 w 6386648"/>
                <a:gd name="connsiteY929" fmla="*/ 948206 h 1849426"/>
                <a:gd name="connsiteX930" fmla="*/ 3430644 w 6386648"/>
                <a:gd name="connsiteY930" fmla="*/ 942198 h 1849426"/>
                <a:gd name="connsiteX931" fmla="*/ 3448669 w 6386648"/>
                <a:gd name="connsiteY931" fmla="*/ 960222 h 1849426"/>
                <a:gd name="connsiteX932" fmla="*/ 3430644 w 6386648"/>
                <a:gd name="connsiteY932" fmla="*/ 978247 h 1849426"/>
                <a:gd name="connsiteX933" fmla="*/ 3412620 w 6386648"/>
                <a:gd name="connsiteY933" fmla="*/ 960222 h 1849426"/>
                <a:gd name="connsiteX934" fmla="*/ 3430644 w 6386648"/>
                <a:gd name="connsiteY934" fmla="*/ 942198 h 1849426"/>
                <a:gd name="connsiteX935" fmla="*/ 2529424 w 6386648"/>
                <a:gd name="connsiteY935" fmla="*/ 942198 h 1849426"/>
                <a:gd name="connsiteX936" fmla="*/ 2547449 w 6386648"/>
                <a:gd name="connsiteY936" fmla="*/ 960222 h 1849426"/>
                <a:gd name="connsiteX937" fmla="*/ 2529424 w 6386648"/>
                <a:gd name="connsiteY937" fmla="*/ 978247 h 1849426"/>
                <a:gd name="connsiteX938" fmla="*/ 2511400 w 6386648"/>
                <a:gd name="connsiteY938" fmla="*/ 960222 h 1849426"/>
                <a:gd name="connsiteX939" fmla="*/ 2529424 w 6386648"/>
                <a:gd name="connsiteY939" fmla="*/ 942198 h 1849426"/>
                <a:gd name="connsiteX940" fmla="*/ 889203 w 6386648"/>
                <a:gd name="connsiteY940" fmla="*/ 942198 h 1849426"/>
                <a:gd name="connsiteX941" fmla="*/ 907228 w 6386648"/>
                <a:gd name="connsiteY941" fmla="*/ 960222 h 1849426"/>
                <a:gd name="connsiteX942" fmla="*/ 889203 w 6386648"/>
                <a:gd name="connsiteY942" fmla="*/ 978247 h 1849426"/>
                <a:gd name="connsiteX943" fmla="*/ 871179 w 6386648"/>
                <a:gd name="connsiteY943" fmla="*/ 960222 h 1849426"/>
                <a:gd name="connsiteX944" fmla="*/ 889203 w 6386648"/>
                <a:gd name="connsiteY944" fmla="*/ 942198 h 1849426"/>
                <a:gd name="connsiteX945" fmla="*/ 3935328 w 6386648"/>
                <a:gd name="connsiteY945" fmla="*/ 936190 h 1849426"/>
                <a:gd name="connsiteX946" fmla="*/ 3953353 w 6386648"/>
                <a:gd name="connsiteY946" fmla="*/ 954214 h 1849426"/>
                <a:gd name="connsiteX947" fmla="*/ 3935328 w 6386648"/>
                <a:gd name="connsiteY947" fmla="*/ 972239 h 1849426"/>
                <a:gd name="connsiteX948" fmla="*/ 3917304 w 6386648"/>
                <a:gd name="connsiteY948" fmla="*/ 954214 h 1849426"/>
                <a:gd name="connsiteX949" fmla="*/ 3935328 w 6386648"/>
                <a:gd name="connsiteY949" fmla="*/ 936190 h 1849426"/>
                <a:gd name="connsiteX950" fmla="*/ 1303765 w 6386648"/>
                <a:gd name="connsiteY950" fmla="*/ 936190 h 1849426"/>
                <a:gd name="connsiteX951" fmla="*/ 1321790 w 6386648"/>
                <a:gd name="connsiteY951" fmla="*/ 954214 h 1849426"/>
                <a:gd name="connsiteX952" fmla="*/ 1303765 w 6386648"/>
                <a:gd name="connsiteY952" fmla="*/ 972239 h 1849426"/>
                <a:gd name="connsiteX953" fmla="*/ 1285741 w 6386648"/>
                <a:gd name="connsiteY953" fmla="*/ 954214 h 1849426"/>
                <a:gd name="connsiteX954" fmla="*/ 1303765 w 6386648"/>
                <a:gd name="connsiteY954" fmla="*/ 936190 h 1849426"/>
                <a:gd name="connsiteX955" fmla="*/ 600813 w 6386648"/>
                <a:gd name="connsiteY955" fmla="*/ 924173 h 1849426"/>
                <a:gd name="connsiteX956" fmla="*/ 618838 w 6386648"/>
                <a:gd name="connsiteY956" fmla="*/ 942197 h 1849426"/>
                <a:gd name="connsiteX957" fmla="*/ 600813 w 6386648"/>
                <a:gd name="connsiteY957" fmla="*/ 960222 h 1849426"/>
                <a:gd name="connsiteX958" fmla="*/ 582789 w 6386648"/>
                <a:gd name="connsiteY958" fmla="*/ 942197 h 1849426"/>
                <a:gd name="connsiteX959" fmla="*/ 600813 w 6386648"/>
                <a:gd name="connsiteY959" fmla="*/ 924173 h 1849426"/>
                <a:gd name="connsiteX960" fmla="*/ 3088181 w 6386648"/>
                <a:gd name="connsiteY960" fmla="*/ 918165 h 1849426"/>
                <a:gd name="connsiteX961" fmla="*/ 3106206 w 6386648"/>
                <a:gd name="connsiteY961" fmla="*/ 936190 h 1849426"/>
                <a:gd name="connsiteX962" fmla="*/ 3088181 w 6386648"/>
                <a:gd name="connsiteY962" fmla="*/ 954214 h 1849426"/>
                <a:gd name="connsiteX963" fmla="*/ 3070157 w 6386648"/>
                <a:gd name="connsiteY963" fmla="*/ 936190 h 1849426"/>
                <a:gd name="connsiteX964" fmla="*/ 3088181 w 6386648"/>
                <a:gd name="connsiteY964" fmla="*/ 918165 h 1849426"/>
                <a:gd name="connsiteX965" fmla="*/ 2883904 w 6386648"/>
                <a:gd name="connsiteY965" fmla="*/ 918165 h 1849426"/>
                <a:gd name="connsiteX966" fmla="*/ 2901929 w 6386648"/>
                <a:gd name="connsiteY966" fmla="*/ 936190 h 1849426"/>
                <a:gd name="connsiteX967" fmla="*/ 2883904 w 6386648"/>
                <a:gd name="connsiteY967" fmla="*/ 954214 h 1849426"/>
                <a:gd name="connsiteX968" fmla="*/ 2865880 w 6386648"/>
                <a:gd name="connsiteY968" fmla="*/ 936190 h 1849426"/>
                <a:gd name="connsiteX969" fmla="*/ 2883904 w 6386648"/>
                <a:gd name="connsiteY969" fmla="*/ 918165 h 1849426"/>
                <a:gd name="connsiteX970" fmla="*/ 2379221 w 6386648"/>
                <a:gd name="connsiteY970" fmla="*/ 918165 h 1849426"/>
                <a:gd name="connsiteX971" fmla="*/ 2397246 w 6386648"/>
                <a:gd name="connsiteY971" fmla="*/ 936190 h 1849426"/>
                <a:gd name="connsiteX972" fmla="*/ 2379221 w 6386648"/>
                <a:gd name="connsiteY972" fmla="*/ 954214 h 1849426"/>
                <a:gd name="connsiteX973" fmla="*/ 2361197 w 6386648"/>
                <a:gd name="connsiteY973" fmla="*/ 936190 h 1849426"/>
                <a:gd name="connsiteX974" fmla="*/ 2379221 w 6386648"/>
                <a:gd name="connsiteY974" fmla="*/ 918165 h 1849426"/>
                <a:gd name="connsiteX975" fmla="*/ 2120871 w 6386648"/>
                <a:gd name="connsiteY975" fmla="*/ 918165 h 1849426"/>
                <a:gd name="connsiteX976" fmla="*/ 2138896 w 6386648"/>
                <a:gd name="connsiteY976" fmla="*/ 936190 h 1849426"/>
                <a:gd name="connsiteX977" fmla="*/ 2120871 w 6386648"/>
                <a:gd name="connsiteY977" fmla="*/ 954214 h 1849426"/>
                <a:gd name="connsiteX978" fmla="*/ 2102847 w 6386648"/>
                <a:gd name="connsiteY978" fmla="*/ 936190 h 1849426"/>
                <a:gd name="connsiteX979" fmla="*/ 2120871 w 6386648"/>
                <a:gd name="connsiteY979" fmla="*/ 918165 h 1849426"/>
                <a:gd name="connsiteX980" fmla="*/ 3328506 w 6386648"/>
                <a:gd name="connsiteY980" fmla="*/ 906149 h 1849426"/>
                <a:gd name="connsiteX981" fmla="*/ 3346531 w 6386648"/>
                <a:gd name="connsiteY981" fmla="*/ 924173 h 1849426"/>
                <a:gd name="connsiteX982" fmla="*/ 3328506 w 6386648"/>
                <a:gd name="connsiteY982" fmla="*/ 942198 h 1849426"/>
                <a:gd name="connsiteX983" fmla="*/ 3310482 w 6386648"/>
                <a:gd name="connsiteY983" fmla="*/ 924173 h 1849426"/>
                <a:gd name="connsiteX984" fmla="*/ 3328506 w 6386648"/>
                <a:gd name="connsiteY984" fmla="*/ 906149 h 1849426"/>
                <a:gd name="connsiteX985" fmla="*/ 1508041 w 6386648"/>
                <a:gd name="connsiteY985" fmla="*/ 900141 h 1849426"/>
                <a:gd name="connsiteX986" fmla="*/ 1526066 w 6386648"/>
                <a:gd name="connsiteY986" fmla="*/ 918165 h 1849426"/>
                <a:gd name="connsiteX987" fmla="*/ 1508041 w 6386648"/>
                <a:gd name="connsiteY987" fmla="*/ 936190 h 1849426"/>
                <a:gd name="connsiteX988" fmla="*/ 1490017 w 6386648"/>
                <a:gd name="connsiteY988" fmla="*/ 918165 h 1849426"/>
                <a:gd name="connsiteX989" fmla="*/ 1508041 w 6386648"/>
                <a:gd name="connsiteY989" fmla="*/ 900141 h 1849426"/>
                <a:gd name="connsiteX990" fmla="*/ 2739709 w 6386648"/>
                <a:gd name="connsiteY990" fmla="*/ 894133 h 1849426"/>
                <a:gd name="connsiteX991" fmla="*/ 2757734 w 6386648"/>
                <a:gd name="connsiteY991" fmla="*/ 912157 h 1849426"/>
                <a:gd name="connsiteX992" fmla="*/ 2739709 w 6386648"/>
                <a:gd name="connsiteY992" fmla="*/ 930182 h 1849426"/>
                <a:gd name="connsiteX993" fmla="*/ 2721685 w 6386648"/>
                <a:gd name="connsiteY993" fmla="*/ 912157 h 1849426"/>
                <a:gd name="connsiteX994" fmla="*/ 2739709 w 6386648"/>
                <a:gd name="connsiteY994" fmla="*/ 894133 h 1849426"/>
                <a:gd name="connsiteX995" fmla="*/ 360487 w 6386648"/>
                <a:gd name="connsiteY995" fmla="*/ 894133 h 1849426"/>
                <a:gd name="connsiteX996" fmla="*/ 378512 w 6386648"/>
                <a:gd name="connsiteY996" fmla="*/ 912157 h 1849426"/>
                <a:gd name="connsiteX997" fmla="*/ 360487 w 6386648"/>
                <a:gd name="connsiteY997" fmla="*/ 930182 h 1849426"/>
                <a:gd name="connsiteX998" fmla="*/ 342463 w 6386648"/>
                <a:gd name="connsiteY998" fmla="*/ 912157 h 1849426"/>
                <a:gd name="connsiteX999" fmla="*/ 360487 w 6386648"/>
                <a:gd name="connsiteY999" fmla="*/ 894133 h 1849426"/>
                <a:gd name="connsiteX1000" fmla="*/ 1093480 w 6386648"/>
                <a:gd name="connsiteY1000" fmla="*/ 888125 h 1849426"/>
                <a:gd name="connsiteX1001" fmla="*/ 1111505 w 6386648"/>
                <a:gd name="connsiteY1001" fmla="*/ 906150 h 1849426"/>
                <a:gd name="connsiteX1002" fmla="*/ 1093480 w 6386648"/>
                <a:gd name="connsiteY1002" fmla="*/ 924174 h 1849426"/>
                <a:gd name="connsiteX1003" fmla="*/ 1075456 w 6386648"/>
                <a:gd name="connsiteY1003" fmla="*/ 906150 h 1849426"/>
                <a:gd name="connsiteX1004" fmla="*/ 1093480 w 6386648"/>
                <a:gd name="connsiteY1004" fmla="*/ 888125 h 1849426"/>
                <a:gd name="connsiteX1005" fmla="*/ 3707019 w 6386648"/>
                <a:gd name="connsiteY1005" fmla="*/ 882116 h 1849426"/>
                <a:gd name="connsiteX1006" fmla="*/ 3725044 w 6386648"/>
                <a:gd name="connsiteY1006" fmla="*/ 900140 h 1849426"/>
                <a:gd name="connsiteX1007" fmla="*/ 3707019 w 6386648"/>
                <a:gd name="connsiteY1007" fmla="*/ 918165 h 1849426"/>
                <a:gd name="connsiteX1008" fmla="*/ 3688994 w 6386648"/>
                <a:gd name="connsiteY1008" fmla="*/ 900140 h 1849426"/>
                <a:gd name="connsiteX1009" fmla="*/ 3707019 w 6386648"/>
                <a:gd name="connsiteY1009" fmla="*/ 882116 h 1849426"/>
                <a:gd name="connsiteX1010" fmla="*/ 1742358 w 6386648"/>
                <a:gd name="connsiteY1010" fmla="*/ 882116 h 1849426"/>
                <a:gd name="connsiteX1011" fmla="*/ 1760383 w 6386648"/>
                <a:gd name="connsiteY1011" fmla="*/ 900140 h 1849426"/>
                <a:gd name="connsiteX1012" fmla="*/ 1742358 w 6386648"/>
                <a:gd name="connsiteY1012" fmla="*/ 918165 h 1849426"/>
                <a:gd name="connsiteX1013" fmla="*/ 1724334 w 6386648"/>
                <a:gd name="connsiteY1013" fmla="*/ 900140 h 1849426"/>
                <a:gd name="connsiteX1014" fmla="*/ 1742358 w 6386648"/>
                <a:gd name="connsiteY1014" fmla="*/ 882116 h 1849426"/>
                <a:gd name="connsiteX1015" fmla="*/ 757024 w 6386648"/>
                <a:gd name="connsiteY1015" fmla="*/ 876108 h 1849426"/>
                <a:gd name="connsiteX1016" fmla="*/ 775049 w 6386648"/>
                <a:gd name="connsiteY1016" fmla="*/ 894132 h 1849426"/>
                <a:gd name="connsiteX1017" fmla="*/ 757024 w 6386648"/>
                <a:gd name="connsiteY1017" fmla="*/ 912157 h 1849426"/>
                <a:gd name="connsiteX1018" fmla="*/ 739000 w 6386648"/>
                <a:gd name="connsiteY1018" fmla="*/ 894132 h 1849426"/>
                <a:gd name="connsiteX1019" fmla="*/ 757024 w 6386648"/>
                <a:gd name="connsiteY1019" fmla="*/ 876108 h 1849426"/>
                <a:gd name="connsiteX1020" fmla="*/ 6104265 w 6386648"/>
                <a:gd name="connsiteY1020" fmla="*/ 870100 h 1849426"/>
                <a:gd name="connsiteX1021" fmla="*/ 6122290 w 6386648"/>
                <a:gd name="connsiteY1021" fmla="*/ 888124 h 1849426"/>
                <a:gd name="connsiteX1022" fmla="*/ 6104265 w 6386648"/>
                <a:gd name="connsiteY1022" fmla="*/ 906149 h 1849426"/>
                <a:gd name="connsiteX1023" fmla="*/ 6086241 w 6386648"/>
                <a:gd name="connsiteY1023" fmla="*/ 888124 h 1849426"/>
                <a:gd name="connsiteX1024" fmla="*/ 6104265 w 6386648"/>
                <a:gd name="connsiteY1024" fmla="*/ 870100 h 1849426"/>
                <a:gd name="connsiteX1025" fmla="*/ 474642 w 6386648"/>
                <a:gd name="connsiteY1025" fmla="*/ 870100 h 1849426"/>
                <a:gd name="connsiteX1026" fmla="*/ 492667 w 6386648"/>
                <a:gd name="connsiteY1026" fmla="*/ 888124 h 1849426"/>
                <a:gd name="connsiteX1027" fmla="*/ 474642 w 6386648"/>
                <a:gd name="connsiteY1027" fmla="*/ 906149 h 1849426"/>
                <a:gd name="connsiteX1028" fmla="*/ 456618 w 6386648"/>
                <a:gd name="connsiteY1028" fmla="*/ 888124 h 1849426"/>
                <a:gd name="connsiteX1029" fmla="*/ 474642 w 6386648"/>
                <a:gd name="connsiteY1029" fmla="*/ 870100 h 1849426"/>
                <a:gd name="connsiteX1030" fmla="*/ 3568832 w 6386648"/>
                <a:gd name="connsiteY1030" fmla="*/ 864092 h 1849426"/>
                <a:gd name="connsiteX1031" fmla="*/ 3586857 w 6386648"/>
                <a:gd name="connsiteY1031" fmla="*/ 882116 h 1849426"/>
                <a:gd name="connsiteX1032" fmla="*/ 3568832 w 6386648"/>
                <a:gd name="connsiteY1032" fmla="*/ 900141 h 1849426"/>
                <a:gd name="connsiteX1033" fmla="*/ 3550808 w 6386648"/>
                <a:gd name="connsiteY1033" fmla="*/ 882116 h 1849426"/>
                <a:gd name="connsiteX1034" fmla="*/ 3568832 w 6386648"/>
                <a:gd name="connsiteY1034" fmla="*/ 864092 h 1849426"/>
                <a:gd name="connsiteX1035" fmla="*/ 2980034 w 6386648"/>
                <a:gd name="connsiteY1035" fmla="*/ 864092 h 1849426"/>
                <a:gd name="connsiteX1036" fmla="*/ 2998059 w 6386648"/>
                <a:gd name="connsiteY1036" fmla="*/ 882116 h 1849426"/>
                <a:gd name="connsiteX1037" fmla="*/ 2980034 w 6386648"/>
                <a:gd name="connsiteY1037" fmla="*/ 900141 h 1849426"/>
                <a:gd name="connsiteX1038" fmla="*/ 2962010 w 6386648"/>
                <a:gd name="connsiteY1038" fmla="*/ 882116 h 1849426"/>
                <a:gd name="connsiteX1039" fmla="*/ 2980034 w 6386648"/>
                <a:gd name="connsiteY1039" fmla="*/ 864092 h 1849426"/>
                <a:gd name="connsiteX1040" fmla="*/ 2012725 w 6386648"/>
                <a:gd name="connsiteY1040" fmla="*/ 864092 h 1849426"/>
                <a:gd name="connsiteX1041" fmla="*/ 2030750 w 6386648"/>
                <a:gd name="connsiteY1041" fmla="*/ 882116 h 1849426"/>
                <a:gd name="connsiteX1042" fmla="*/ 2012725 w 6386648"/>
                <a:gd name="connsiteY1042" fmla="*/ 900141 h 1849426"/>
                <a:gd name="connsiteX1043" fmla="*/ 1994701 w 6386648"/>
                <a:gd name="connsiteY1043" fmla="*/ 882116 h 1849426"/>
                <a:gd name="connsiteX1044" fmla="*/ 2012725 w 6386648"/>
                <a:gd name="connsiteY1044" fmla="*/ 864092 h 1849426"/>
                <a:gd name="connsiteX1045" fmla="*/ 3857222 w 6386648"/>
                <a:gd name="connsiteY1045" fmla="*/ 858084 h 1849426"/>
                <a:gd name="connsiteX1046" fmla="*/ 3875247 w 6386648"/>
                <a:gd name="connsiteY1046" fmla="*/ 876109 h 1849426"/>
                <a:gd name="connsiteX1047" fmla="*/ 3857222 w 6386648"/>
                <a:gd name="connsiteY1047" fmla="*/ 894133 h 1849426"/>
                <a:gd name="connsiteX1048" fmla="*/ 3839197 w 6386648"/>
                <a:gd name="connsiteY1048" fmla="*/ 876109 h 1849426"/>
                <a:gd name="connsiteX1049" fmla="*/ 3857222 w 6386648"/>
                <a:gd name="connsiteY1049" fmla="*/ 858084 h 1849426"/>
                <a:gd name="connsiteX1050" fmla="*/ 1387878 w 6386648"/>
                <a:gd name="connsiteY1050" fmla="*/ 858084 h 1849426"/>
                <a:gd name="connsiteX1051" fmla="*/ 1405903 w 6386648"/>
                <a:gd name="connsiteY1051" fmla="*/ 876109 h 1849426"/>
                <a:gd name="connsiteX1052" fmla="*/ 1387878 w 6386648"/>
                <a:gd name="connsiteY1052" fmla="*/ 894133 h 1849426"/>
                <a:gd name="connsiteX1053" fmla="*/ 1369854 w 6386648"/>
                <a:gd name="connsiteY1053" fmla="*/ 876109 h 1849426"/>
                <a:gd name="connsiteX1054" fmla="*/ 1387878 w 6386648"/>
                <a:gd name="connsiteY1054" fmla="*/ 858084 h 1849426"/>
                <a:gd name="connsiteX1055" fmla="*/ 973317 w 6386648"/>
                <a:gd name="connsiteY1055" fmla="*/ 852076 h 1849426"/>
                <a:gd name="connsiteX1056" fmla="*/ 991342 w 6386648"/>
                <a:gd name="connsiteY1056" fmla="*/ 870100 h 1849426"/>
                <a:gd name="connsiteX1057" fmla="*/ 973317 w 6386648"/>
                <a:gd name="connsiteY1057" fmla="*/ 888125 h 1849426"/>
                <a:gd name="connsiteX1058" fmla="*/ 955293 w 6386648"/>
                <a:gd name="connsiteY1058" fmla="*/ 870100 h 1849426"/>
                <a:gd name="connsiteX1059" fmla="*/ 973317 w 6386648"/>
                <a:gd name="connsiteY1059" fmla="*/ 852076 h 1849426"/>
                <a:gd name="connsiteX1060" fmla="*/ 228308 w 6386648"/>
                <a:gd name="connsiteY1060" fmla="*/ 852076 h 1849426"/>
                <a:gd name="connsiteX1061" fmla="*/ 246333 w 6386648"/>
                <a:gd name="connsiteY1061" fmla="*/ 870100 h 1849426"/>
                <a:gd name="connsiteX1062" fmla="*/ 228308 w 6386648"/>
                <a:gd name="connsiteY1062" fmla="*/ 888125 h 1849426"/>
                <a:gd name="connsiteX1063" fmla="*/ 210284 w 6386648"/>
                <a:gd name="connsiteY1063" fmla="*/ 870100 h 1849426"/>
                <a:gd name="connsiteX1064" fmla="*/ 228308 w 6386648"/>
                <a:gd name="connsiteY1064" fmla="*/ 852076 h 1849426"/>
                <a:gd name="connsiteX1065" fmla="*/ 3196327 w 6386648"/>
                <a:gd name="connsiteY1065" fmla="*/ 846068 h 1849426"/>
                <a:gd name="connsiteX1066" fmla="*/ 3214352 w 6386648"/>
                <a:gd name="connsiteY1066" fmla="*/ 864092 h 1849426"/>
                <a:gd name="connsiteX1067" fmla="*/ 3196327 w 6386648"/>
                <a:gd name="connsiteY1067" fmla="*/ 882117 h 1849426"/>
                <a:gd name="connsiteX1068" fmla="*/ 3178302 w 6386648"/>
                <a:gd name="connsiteY1068" fmla="*/ 864092 h 1849426"/>
                <a:gd name="connsiteX1069" fmla="*/ 3196327 w 6386648"/>
                <a:gd name="connsiteY1069" fmla="*/ 846068 h 1849426"/>
                <a:gd name="connsiteX1070" fmla="*/ 6218419 w 6386648"/>
                <a:gd name="connsiteY1070" fmla="*/ 840059 h 1849426"/>
                <a:gd name="connsiteX1071" fmla="*/ 6236444 w 6386648"/>
                <a:gd name="connsiteY1071" fmla="*/ 858083 h 1849426"/>
                <a:gd name="connsiteX1072" fmla="*/ 6218419 w 6386648"/>
                <a:gd name="connsiteY1072" fmla="*/ 876108 h 1849426"/>
                <a:gd name="connsiteX1073" fmla="*/ 6200395 w 6386648"/>
                <a:gd name="connsiteY1073" fmla="*/ 858083 h 1849426"/>
                <a:gd name="connsiteX1074" fmla="*/ 6218419 w 6386648"/>
                <a:gd name="connsiteY1074" fmla="*/ 840059 h 1849426"/>
                <a:gd name="connsiteX1075" fmla="*/ 5978094 w 6386648"/>
                <a:gd name="connsiteY1075" fmla="*/ 834051 h 1849426"/>
                <a:gd name="connsiteX1076" fmla="*/ 5996119 w 6386648"/>
                <a:gd name="connsiteY1076" fmla="*/ 852075 h 1849426"/>
                <a:gd name="connsiteX1077" fmla="*/ 5978094 w 6386648"/>
                <a:gd name="connsiteY1077" fmla="*/ 870100 h 1849426"/>
                <a:gd name="connsiteX1078" fmla="*/ 5960070 w 6386648"/>
                <a:gd name="connsiteY1078" fmla="*/ 852075 h 1849426"/>
                <a:gd name="connsiteX1079" fmla="*/ 5978094 w 6386648"/>
                <a:gd name="connsiteY1079" fmla="*/ 834051 h 1849426"/>
                <a:gd name="connsiteX1080" fmla="*/ 2198977 w 6386648"/>
                <a:gd name="connsiteY1080" fmla="*/ 834051 h 1849426"/>
                <a:gd name="connsiteX1081" fmla="*/ 2217002 w 6386648"/>
                <a:gd name="connsiteY1081" fmla="*/ 852075 h 1849426"/>
                <a:gd name="connsiteX1082" fmla="*/ 2198977 w 6386648"/>
                <a:gd name="connsiteY1082" fmla="*/ 870100 h 1849426"/>
                <a:gd name="connsiteX1083" fmla="*/ 2180953 w 6386648"/>
                <a:gd name="connsiteY1083" fmla="*/ 852075 h 1849426"/>
                <a:gd name="connsiteX1084" fmla="*/ 2198977 w 6386648"/>
                <a:gd name="connsiteY1084" fmla="*/ 834051 h 1849426"/>
                <a:gd name="connsiteX1085" fmla="*/ 1622196 w 6386648"/>
                <a:gd name="connsiteY1085" fmla="*/ 834051 h 1849426"/>
                <a:gd name="connsiteX1086" fmla="*/ 1640221 w 6386648"/>
                <a:gd name="connsiteY1086" fmla="*/ 852075 h 1849426"/>
                <a:gd name="connsiteX1087" fmla="*/ 1622196 w 6386648"/>
                <a:gd name="connsiteY1087" fmla="*/ 870100 h 1849426"/>
                <a:gd name="connsiteX1088" fmla="*/ 1604172 w 6386648"/>
                <a:gd name="connsiteY1088" fmla="*/ 852075 h 1849426"/>
                <a:gd name="connsiteX1089" fmla="*/ 1622196 w 6386648"/>
                <a:gd name="connsiteY1089" fmla="*/ 834051 h 1849426"/>
                <a:gd name="connsiteX1090" fmla="*/ 1201626 w 6386648"/>
                <a:gd name="connsiteY1090" fmla="*/ 834051 h 1849426"/>
                <a:gd name="connsiteX1091" fmla="*/ 1219651 w 6386648"/>
                <a:gd name="connsiteY1091" fmla="*/ 852075 h 1849426"/>
                <a:gd name="connsiteX1092" fmla="*/ 1201626 w 6386648"/>
                <a:gd name="connsiteY1092" fmla="*/ 870100 h 1849426"/>
                <a:gd name="connsiteX1093" fmla="*/ 1183602 w 6386648"/>
                <a:gd name="connsiteY1093" fmla="*/ 852075 h 1849426"/>
                <a:gd name="connsiteX1094" fmla="*/ 1201626 w 6386648"/>
                <a:gd name="connsiteY1094" fmla="*/ 834051 h 1849426"/>
                <a:gd name="connsiteX1095" fmla="*/ 2469343 w 6386648"/>
                <a:gd name="connsiteY1095" fmla="*/ 828043 h 1849426"/>
                <a:gd name="connsiteX1096" fmla="*/ 2487368 w 6386648"/>
                <a:gd name="connsiteY1096" fmla="*/ 846068 h 1849426"/>
                <a:gd name="connsiteX1097" fmla="*/ 2469343 w 6386648"/>
                <a:gd name="connsiteY1097" fmla="*/ 864092 h 1849426"/>
                <a:gd name="connsiteX1098" fmla="*/ 2451319 w 6386648"/>
                <a:gd name="connsiteY1098" fmla="*/ 846068 h 1849426"/>
                <a:gd name="connsiteX1099" fmla="*/ 2469343 w 6386648"/>
                <a:gd name="connsiteY1099" fmla="*/ 828043 h 1849426"/>
                <a:gd name="connsiteX1100" fmla="*/ 3448669 w 6386648"/>
                <a:gd name="connsiteY1100" fmla="*/ 822035 h 1849426"/>
                <a:gd name="connsiteX1101" fmla="*/ 3466694 w 6386648"/>
                <a:gd name="connsiteY1101" fmla="*/ 840059 h 1849426"/>
                <a:gd name="connsiteX1102" fmla="*/ 3448669 w 6386648"/>
                <a:gd name="connsiteY1102" fmla="*/ 858084 h 1849426"/>
                <a:gd name="connsiteX1103" fmla="*/ 3430645 w 6386648"/>
                <a:gd name="connsiteY1103" fmla="*/ 840059 h 1849426"/>
                <a:gd name="connsiteX1104" fmla="*/ 3448669 w 6386648"/>
                <a:gd name="connsiteY1104" fmla="*/ 822035 h 1849426"/>
                <a:gd name="connsiteX1105" fmla="*/ 1874537 w 6386648"/>
                <a:gd name="connsiteY1105" fmla="*/ 822035 h 1849426"/>
                <a:gd name="connsiteX1106" fmla="*/ 1892562 w 6386648"/>
                <a:gd name="connsiteY1106" fmla="*/ 840059 h 1849426"/>
                <a:gd name="connsiteX1107" fmla="*/ 1874537 w 6386648"/>
                <a:gd name="connsiteY1107" fmla="*/ 858084 h 1849426"/>
                <a:gd name="connsiteX1108" fmla="*/ 1856513 w 6386648"/>
                <a:gd name="connsiteY1108" fmla="*/ 840059 h 1849426"/>
                <a:gd name="connsiteX1109" fmla="*/ 1874537 w 6386648"/>
                <a:gd name="connsiteY1109" fmla="*/ 822035 h 1849426"/>
                <a:gd name="connsiteX1110" fmla="*/ 2823823 w 6386648"/>
                <a:gd name="connsiteY1110" fmla="*/ 816027 h 1849426"/>
                <a:gd name="connsiteX1111" fmla="*/ 2841848 w 6386648"/>
                <a:gd name="connsiteY1111" fmla="*/ 834051 h 1849426"/>
                <a:gd name="connsiteX1112" fmla="*/ 2823823 w 6386648"/>
                <a:gd name="connsiteY1112" fmla="*/ 852076 h 1849426"/>
                <a:gd name="connsiteX1113" fmla="*/ 2805799 w 6386648"/>
                <a:gd name="connsiteY1113" fmla="*/ 834051 h 1849426"/>
                <a:gd name="connsiteX1114" fmla="*/ 2823823 w 6386648"/>
                <a:gd name="connsiteY1114" fmla="*/ 816027 h 1849426"/>
                <a:gd name="connsiteX1115" fmla="*/ 2595514 w 6386648"/>
                <a:gd name="connsiteY1115" fmla="*/ 816027 h 1849426"/>
                <a:gd name="connsiteX1116" fmla="*/ 2613539 w 6386648"/>
                <a:gd name="connsiteY1116" fmla="*/ 834051 h 1849426"/>
                <a:gd name="connsiteX1117" fmla="*/ 2595514 w 6386648"/>
                <a:gd name="connsiteY1117" fmla="*/ 852076 h 1849426"/>
                <a:gd name="connsiteX1118" fmla="*/ 2577489 w 6386648"/>
                <a:gd name="connsiteY1118" fmla="*/ 834051 h 1849426"/>
                <a:gd name="connsiteX1119" fmla="*/ 2595514 w 6386648"/>
                <a:gd name="connsiteY1119" fmla="*/ 816027 h 1849426"/>
                <a:gd name="connsiteX1120" fmla="*/ 2307124 w 6386648"/>
                <a:gd name="connsiteY1120" fmla="*/ 816027 h 1849426"/>
                <a:gd name="connsiteX1121" fmla="*/ 2325148 w 6386648"/>
                <a:gd name="connsiteY1121" fmla="*/ 834051 h 1849426"/>
                <a:gd name="connsiteX1122" fmla="*/ 2307124 w 6386648"/>
                <a:gd name="connsiteY1122" fmla="*/ 852076 h 1849426"/>
                <a:gd name="connsiteX1123" fmla="*/ 2289099 w 6386648"/>
                <a:gd name="connsiteY1123" fmla="*/ 834051 h 1849426"/>
                <a:gd name="connsiteX1124" fmla="*/ 2307124 w 6386648"/>
                <a:gd name="connsiteY1124" fmla="*/ 816027 h 1849426"/>
                <a:gd name="connsiteX1125" fmla="*/ 606821 w 6386648"/>
                <a:gd name="connsiteY1125" fmla="*/ 816027 h 1849426"/>
                <a:gd name="connsiteX1126" fmla="*/ 624846 w 6386648"/>
                <a:gd name="connsiteY1126" fmla="*/ 834051 h 1849426"/>
                <a:gd name="connsiteX1127" fmla="*/ 606821 w 6386648"/>
                <a:gd name="connsiteY1127" fmla="*/ 852076 h 1849426"/>
                <a:gd name="connsiteX1128" fmla="*/ 588797 w 6386648"/>
                <a:gd name="connsiteY1128" fmla="*/ 834051 h 1849426"/>
                <a:gd name="connsiteX1129" fmla="*/ 606821 w 6386648"/>
                <a:gd name="connsiteY1129" fmla="*/ 816027 h 1849426"/>
                <a:gd name="connsiteX1130" fmla="*/ 3292457 w 6386648"/>
                <a:gd name="connsiteY1130" fmla="*/ 791994 h 1849426"/>
                <a:gd name="connsiteX1131" fmla="*/ 3310482 w 6386648"/>
                <a:gd name="connsiteY1131" fmla="*/ 810018 h 1849426"/>
                <a:gd name="connsiteX1132" fmla="*/ 3292457 w 6386648"/>
                <a:gd name="connsiteY1132" fmla="*/ 828043 h 1849426"/>
                <a:gd name="connsiteX1133" fmla="*/ 3274433 w 6386648"/>
                <a:gd name="connsiteY1133" fmla="*/ 810018 h 1849426"/>
                <a:gd name="connsiteX1134" fmla="*/ 3292457 w 6386648"/>
                <a:gd name="connsiteY1134" fmla="*/ 791994 h 1849426"/>
                <a:gd name="connsiteX1135" fmla="*/ 859163 w 6386648"/>
                <a:gd name="connsiteY1135" fmla="*/ 791994 h 1849426"/>
                <a:gd name="connsiteX1136" fmla="*/ 877188 w 6386648"/>
                <a:gd name="connsiteY1136" fmla="*/ 810018 h 1849426"/>
                <a:gd name="connsiteX1137" fmla="*/ 859163 w 6386648"/>
                <a:gd name="connsiteY1137" fmla="*/ 828043 h 1849426"/>
                <a:gd name="connsiteX1138" fmla="*/ 841139 w 6386648"/>
                <a:gd name="connsiteY1138" fmla="*/ 810018 h 1849426"/>
                <a:gd name="connsiteX1139" fmla="*/ 859163 w 6386648"/>
                <a:gd name="connsiteY1139" fmla="*/ 791994 h 1849426"/>
                <a:gd name="connsiteX1140" fmla="*/ 1297756 w 6386648"/>
                <a:gd name="connsiteY1140" fmla="*/ 785986 h 1849426"/>
                <a:gd name="connsiteX1141" fmla="*/ 1315781 w 6386648"/>
                <a:gd name="connsiteY1141" fmla="*/ 804010 h 1849426"/>
                <a:gd name="connsiteX1142" fmla="*/ 1297756 w 6386648"/>
                <a:gd name="connsiteY1142" fmla="*/ 822035 h 1849426"/>
                <a:gd name="connsiteX1143" fmla="*/ 1279732 w 6386648"/>
                <a:gd name="connsiteY1143" fmla="*/ 804010 h 1849426"/>
                <a:gd name="connsiteX1144" fmla="*/ 1297756 w 6386648"/>
                <a:gd name="connsiteY1144" fmla="*/ 785986 h 1849426"/>
                <a:gd name="connsiteX1145" fmla="*/ 324438 w 6386648"/>
                <a:gd name="connsiteY1145" fmla="*/ 785986 h 1849426"/>
                <a:gd name="connsiteX1146" fmla="*/ 342463 w 6386648"/>
                <a:gd name="connsiteY1146" fmla="*/ 804010 h 1849426"/>
                <a:gd name="connsiteX1147" fmla="*/ 324438 w 6386648"/>
                <a:gd name="connsiteY1147" fmla="*/ 822035 h 1849426"/>
                <a:gd name="connsiteX1148" fmla="*/ 306414 w 6386648"/>
                <a:gd name="connsiteY1148" fmla="*/ 804010 h 1849426"/>
                <a:gd name="connsiteX1149" fmla="*/ 324438 w 6386648"/>
                <a:gd name="connsiteY1149" fmla="*/ 785986 h 1849426"/>
                <a:gd name="connsiteX1150" fmla="*/ 3755084 w 6386648"/>
                <a:gd name="connsiteY1150" fmla="*/ 779978 h 1849426"/>
                <a:gd name="connsiteX1151" fmla="*/ 3773109 w 6386648"/>
                <a:gd name="connsiteY1151" fmla="*/ 798002 h 1849426"/>
                <a:gd name="connsiteX1152" fmla="*/ 3755084 w 6386648"/>
                <a:gd name="connsiteY1152" fmla="*/ 816027 h 1849426"/>
                <a:gd name="connsiteX1153" fmla="*/ 3737060 w 6386648"/>
                <a:gd name="connsiteY1153" fmla="*/ 798002 h 1849426"/>
                <a:gd name="connsiteX1154" fmla="*/ 3755084 w 6386648"/>
                <a:gd name="connsiteY1154" fmla="*/ 779978 h 1849426"/>
                <a:gd name="connsiteX1155" fmla="*/ 1496026 w 6386648"/>
                <a:gd name="connsiteY1155" fmla="*/ 779978 h 1849426"/>
                <a:gd name="connsiteX1156" fmla="*/ 1514050 w 6386648"/>
                <a:gd name="connsiteY1156" fmla="*/ 798002 h 1849426"/>
                <a:gd name="connsiteX1157" fmla="*/ 1496026 w 6386648"/>
                <a:gd name="connsiteY1157" fmla="*/ 816027 h 1849426"/>
                <a:gd name="connsiteX1158" fmla="*/ 1478001 w 6386648"/>
                <a:gd name="connsiteY1158" fmla="*/ 798002 h 1849426"/>
                <a:gd name="connsiteX1159" fmla="*/ 1496026 w 6386648"/>
                <a:gd name="connsiteY1159" fmla="*/ 779978 h 1849426"/>
                <a:gd name="connsiteX1160" fmla="*/ 3622905 w 6386648"/>
                <a:gd name="connsiteY1160" fmla="*/ 767962 h 1849426"/>
                <a:gd name="connsiteX1161" fmla="*/ 3640930 w 6386648"/>
                <a:gd name="connsiteY1161" fmla="*/ 785987 h 1849426"/>
                <a:gd name="connsiteX1162" fmla="*/ 3622905 w 6386648"/>
                <a:gd name="connsiteY1162" fmla="*/ 804011 h 1849426"/>
                <a:gd name="connsiteX1163" fmla="*/ 3604881 w 6386648"/>
                <a:gd name="connsiteY1163" fmla="*/ 785987 h 1849426"/>
                <a:gd name="connsiteX1164" fmla="*/ 3622905 w 6386648"/>
                <a:gd name="connsiteY1164" fmla="*/ 767962 h 1849426"/>
                <a:gd name="connsiteX1165" fmla="*/ 3112213 w 6386648"/>
                <a:gd name="connsiteY1165" fmla="*/ 767962 h 1849426"/>
                <a:gd name="connsiteX1166" fmla="*/ 3130238 w 6386648"/>
                <a:gd name="connsiteY1166" fmla="*/ 785987 h 1849426"/>
                <a:gd name="connsiteX1167" fmla="*/ 3112213 w 6386648"/>
                <a:gd name="connsiteY1167" fmla="*/ 804011 h 1849426"/>
                <a:gd name="connsiteX1168" fmla="*/ 3094189 w 6386648"/>
                <a:gd name="connsiteY1168" fmla="*/ 785987 h 1849426"/>
                <a:gd name="connsiteX1169" fmla="*/ 3112213 w 6386648"/>
                <a:gd name="connsiteY1169" fmla="*/ 767962 h 1849426"/>
                <a:gd name="connsiteX1170" fmla="*/ 714968 w 6386648"/>
                <a:gd name="connsiteY1170" fmla="*/ 767962 h 1849426"/>
                <a:gd name="connsiteX1171" fmla="*/ 732992 w 6386648"/>
                <a:gd name="connsiteY1171" fmla="*/ 785987 h 1849426"/>
                <a:gd name="connsiteX1172" fmla="*/ 714968 w 6386648"/>
                <a:gd name="connsiteY1172" fmla="*/ 804011 h 1849426"/>
                <a:gd name="connsiteX1173" fmla="*/ 696943 w 6386648"/>
                <a:gd name="connsiteY1173" fmla="*/ 785987 h 1849426"/>
                <a:gd name="connsiteX1174" fmla="*/ 714968 w 6386648"/>
                <a:gd name="connsiteY1174" fmla="*/ 767962 h 1849426"/>
                <a:gd name="connsiteX1175" fmla="*/ 2986042 w 6386648"/>
                <a:gd name="connsiteY1175" fmla="*/ 761954 h 1849426"/>
                <a:gd name="connsiteX1176" fmla="*/ 3004067 w 6386648"/>
                <a:gd name="connsiteY1176" fmla="*/ 779978 h 1849426"/>
                <a:gd name="connsiteX1177" fmla="*/ 2986042 w 6386648"/>
                <a:gd name="connsiteY1177" fmla="*/ 798003 h 1849426"/>
                <a:gd name="connsiteX1178" fmla="*/ 2968017 w 6386648"/>
                <a:gd name="connsiteY1178" fmla="*/ 779978 h 1849426"/>
                <a:gd name="connsiteX1179" fmla="*/ 2986042 w 6386648"/>
                <a:gd name="connsiteY1179" fmla="*/ 761954 h 1849426"/>
                <a:gd name="connsiteX1180" fmla="*/ 1736351 w 6386648"/>
                <a:gd name="connsiteY1180" fmla="*/ 761954 h 1849426"/>
                <a:gd name="connsiteX1181" fmla="*/ 1754375 w 6386648"/>
                <a:gd name="connsiteY1181" fmla="*/ 779978 h 1849426"/>
                <a:gd name="connsiteX1182" fmla="*/ 1736351 w 6386648"/>
                <a:gd name="connsiteY1182" fmla="*/ 798003 h 1849426"/>
                <a:gd name="connsiteX1183" fmla="*/ 1718326 w 6386648"/>
                <a:gd name="connsiteY1183" fmla="*/ 779978 h 1849426"/>
                <a:gd name="connsiteX1184" fmla="*/ 1736351 w 6386648"/>
                <a:gd name="connsiteY1184" fmla="*/ 761954 h 1849426"/>
                <a:gd name="connsiteX1185" fmla="*/ 5863939 w 6386648"/>
                <a:gd name="connsiteY1185" fmla="*/ 755946 h 1849426"/>
                <a:gd name="connsiteX1186" fmla="*/ 5881964 w 6386648"/>
                <a:gd name="connsiteY1186" fmla="*/ 773970 h 1849426"/>
                <a:gd name="connsiteX1187" fmla="*/ 5863939 w 6386648"/>
                <a:gd name="connsiteY1187" fmla="*/ 791995 h 1849426"/>
                <a:gd name="connsiteX1188" fmla="*/ 5845915 w 6386648"/>
                <a:gd name="connsiteY1188" fmla="*/ 773970 h 1849426"/>
                <a:gd name="connsiteX1189" fmla="*/ 5863939 w 6386648"/>
                <a:gd name="connsiteY1189" fmla="*/ 755946 h 1849426"/>
                <a:gd name="connsiteX1190" fmla="*/ 2685636 w 6386648"/>
                <a:gd name="connsiteY1190" fmla="*/ 755946 h 1849426"/>
                <a:gd name="connsiteX1191" fmla="*/ 2703661 w 6386648"/>
                <a:gd name="connsiteY1191" fmla="*/ 773970 h 1849426"/>
                <a:gd name="connsiteX1192" fmla="*/ 2685636 w 6386648"/>
                <a:gd name="connsiteY1192" fmla="*/ 791995 h 1849426"/>
                <a:gd name="connsiteX1193" fmla="*/ 2667611 w 6386648"/>
                <a:gd name="connsiteY1193" fmla="*/ 773970 h 1849426"/>
                <a:gd name="connsiteX1194" fmla="*/ 2685636 w 6386648"/>
                <a:gd name="connsiteY1194" fmla="*/ 755946 h 1849426"/>
                <a:gd name="connsiteX1195" fmla="*/ 1069447 w 6386648"/>
                <a:gd name="connsiteY1195" fmla="*/ 755946 h 1849426"/>
                <a:gd name="connsiteX1196" fmla="*/ 1087472 w 6386648"/>
                <a:gd name="connsiteY1196" fmla="*/ 773970 h 1849426"/>
                <a:gd name="connsiteX1197" fmla="*/ 1069447 w 6386648"/>
                <a:gd name="connsiteY1197" fmla="*/ 791995 h 1849426"/>
                <a:gd name="connsiteX1198" fmla="*/ 1051423 w 6386648"/>
                <a:gd name="connsiteY1198" fmla="*/ 773970 h 1849426"/>
                <a:gd name="connsiteX1199" fmla="*/ 1069447 w 6386648"/>
                <a:gd name="connsiteY1199" fmla="*/ 755946 h 1849426"/>
                <a:gd name="connsiteX1200" fmla="*/ 3935328 w 6386648"/>
                <a:gd name="connsiteY1200" fmla="*/ 749937 h 1849426"/>
                <a:gd name="connsiteX1201" fmla="*/ 3953353 w 6386648"/>
                <a:gd name="connsiteY1201" fmla="*/ 767961 h 1849426"/>
                <a:gd name="connsiteX1202" fmla="*/ 3935328 w 6386648"/>
                <a:gd name="connsiteY1202" fmla="*/ 785986 h 1849426"/>
                <a:gd name="connsiteX1203" fmla="*/ 3917304 w 6386648"/>
                <a:gd name="connsiteY1203" fmla="*/ 767961 h 1849426"/>
                <a:gd name="connsiteX1204" fmla="*/ 3935328 w 6386648"/>
                <a:gd name="connsiteY1204" fmla="*/ 749937 h 1849426"/>
                <a:gd name="connsiteX1205" fmla="*/ 2114863 w 6386648"/>
                <a:gd name="connsiteY1205" fmla="*/ 749937 h 1849426"/>
                <a:gd name="connsiteX1206" fmla="*/ 2132888 w 6386648"/>
                <a:gd name="connsiteY1206" fmla="*/ 767961 h 1849426"/>
                <a:gd name="connsiteX1207" fmla="*/ 2114863 w 6386648"/>
                <a:gd name="connsiteY1207" fmla="*/ 785986 h 1849426"/>
                <a:gd name="connsiteX1208" fmla="*/ 2096839 w 6386648"/>
                <a:gd name="connsiteY1208" fmla="*/ 767961 h 1849426"/>
                <a:gd name="connsiteX1209" fmla="*/ 2114863 w 6386648"/>
                <a:gd name="connsiteY1209" fmla="*/ 749937 h 1849426"/>
                <a:gd name="connsiteX1210" fmla="*/ 2006717 w 6386648"/>
                <a:gd name="connsiteY1210" fmla="*/ 749937 h 1849426"/>
                <a:gd name="connsiteX1211" fmla="*/ 2024741 w 6386648"/>
                <a:gd name="connsiteY1211" fmla="*/ 767961 h 1849426"/>
                <a:gd name="connsiteX1212" fmla="*/ 2006717 w 6386648"/>
                <a:gd name="connsiteY1212" fmla="*/ 785986 h 1849426"/>
                <a:gd name="connsiteX1213" fmla="*/ 1988692 w 6386648"/>
                <a:gd name="connsiteY1213" fmla="*/ 767961 h 1849426"/>
                <a:gd name="connsiteX1214" fmla="*/ 2006717 w 6386648"/>
                <a:gd name="connsiteY1214" fmla="*/ 749937 h 1849426"/>
                <a:gd name="connsiteX1215" fmla="*/ 6116281 w 6386648"/>
                <a:gd name="connsiteY1215" fmla="*/ 737921 h 1849426"/>
                <a:gd name="connsiteX1216" fmla="*/ 6134306 w 6386648"/>
                <a:gd name="connsiteY1216" fmla="*/ 755946 h 1849426"/>
                <a:gd name="connsiteX1217" fmla="*/ 6116281 w 6386648"/>
                <a:gd name="connsiteY1217" fmla="*/ 773970 h 1849426"/>
                <a:gd name="connsiteX1218" fmla="*/ 6098257 w 6386648"/>
                <a:gd name="connsiteY1218" fmla="*/ 755946 h 1849426"/>
                <a:gd name="connsiteX1219" fmla="*/ 6116281 w 6386648"/>
                <a:gd name="connsiteY1219" fmla="*/ 737921 h 1849426"/>
                <a:gd name="connsiteX1220" fmla="*/ 2397246 w 6386648"/>
                <a:gd name="connsiteY1220" fmla="*/ 737921 h 1849426"/>
                <a:gd name="connsiteX1221" fmla="*/ 2415270 w 6386648"/>
                <a:gd name="connsiteY1221" fmla="*/ 755946 h 1849426"/>
                <a:gd name="connsiteX1222" fmla="*/ 2397246 w 6386648"/>
                <a:gd name="connsiteY1222" fmla="*/ 773970 h 1849426"/>
                <a:gd name="connsiteX1223" fmla="*/ 2379221 w 6386648"/>
                <a:gd name="connsiteY1223" fmla="*/ 755946 h 1849426"/>
                <a:gd name="connsiteX1224" fmla="*/ 2397246 w 6386648"/>
                <a:gd name="connsiteY1224" fmla="*/ 737921 h 1849426"/>
                <a:gd name="connsiteX1225" fmla="*/ 522707 w 6386648"/>
                <a:gd name="connsiteY1225" fmla="*/ 731913 h 1849426"/>
                <a:gd name="connsiteX1226" fmla="*/ 540732 w 6386648"/>
                <a:gd name="connsiteY1226" fmla="*/ 749937 h 1849426"/>
                <a:gd name="connsiteX1227" fmla="*/ 522707 w 6386648"/>
                <a:gd name="connsiteY1227" fmla="*/ 767962 h 1849426"/>
                <a:gd name="connsiteX1228" fmla="*/ 504683 w 6386648"/>
                <a:gd name="connsiteY1228" fmla="*/ 749937 h 1849426"/>
                <a:gd name="connsiteX1229" fmla="*/ 522707 w 6386648"/>
                <a:gd name="connsiteY1229" fmla="*/ 731913 h 1849426"/>
                <a:gd name="connsiteX1230" fmla="*/ 414561 w 6386648"/>
                <a:gd name="connsiteY1230" fmla="*/ 731913 h 1849426"/>
                <a:gd name="connsiteX1231" fmla="*/ 432586 w 6386648"/>
                <a:gd name="connsiteY1231" fmla="*/ 749937 h 1849426"/>
                <a:gd name="connsiteX1232" fmla="*/ 414561 w 6386648"/>
                <a:gd name="connsiteY1232" fmla="*/ 767962 h 1849426"/>
                <a:gd name="connsiteX1233" fmla="*/ 396537 w 6386648"/>
                <a:gd name="connsiteY1233" fmla="*/ 749937 h 1849426"/>
                <a:gd name="connsiteX1234" fmla="*/ 414561 w 6386648"/>
                <a:gd name="connsiteY1234" fmla="*/ 731913 h 1849426"/>
                <a:gd name="connsiteX1235" fmla="*/ 6236444 w 6386648"/>
                <a:gd name="connsiteY1235" fmla="*/ 725905 h 1849426"/>
                <a:gd name="connsiteX1236" fmla="*/ 6254469 w 6386648"/>
                <a:gd name="connsiteY1236" fmla="*/ 743929 h 1849426"/>
                <a:gd name="connsiteX1237" fmla="*/ 6236444 w 6386648"/>
                <a:gd name="connsiteY1237" fmla="*/ 761954 h 1849426"/>
                <a:gd name="connsiteX1238" fmla="*/ 6218420 w 6386648"/>
                <a:gd name="connsiteY1238" fmla="*/ 743929 h 1849426"/>
                <a:gd name="connsiteX1239" fmla="*/ 6236444 w 6386648"/>
                <a:gd name="connsiteY1239" fmla="*/ 725905 h 1849426"/>
                <a:gd name="connsiteX1240" fmla="*/ 961301 w 6386648"/>
                <a:gd name="connsiteY1240" fmla="*/ 725905 h 1849426"/>
                <a:gd name="connsiteX1241" fmla="*/ 979326 w 6386648"/>
                <a:gd name="connsiteY1241" fmla="*/ 743929 h 1849426"/>
                <a:gd name="connsiteX1242" fmla="*/ 961301 w 6386648"/>
                <a:gd name="connsiteY1242" fmla="*/ 761954 h 1849426"/>
                <a:gd name="connsiteX1243" fmla="*/ 943277 w 6386648"/>
                <a:gd name="connsiteY1243" fmla="*/ 743929 h 1849426"/>
                <a:gd name="connsiteX1244" fmla="*/ 961301 w 6386648"/>
                <a:gd name="connsiteY1244" fmla="*/ 725905 h 1849426"/>
                <a:gd name="connsiteX1245" fmla="*/ 3400604 w 6386648"/>
                <a:gd name="connsiteY1245" fmla="*/ 719897 h 1849426"/>
                <a:gd name="connsiteX1246" fmla="*/ 3418629 w 6386648"/>
                <a:gd name="connsiteY1246" fmla="*/ 737921 h 1849426"/>
                <a:gd name="connsiteX1247" fmla="*/ 3400604 w 6386648"/>
                <a:gd name="connsiteY1247" fmla="*/ 755946 h 1849426"/>
                <a:gd name="connsiteX1248" fmla="*/ 3382580 w 6386648"/>
                <a:gd name="connsiteY1248" fmla="*/ 737921 h 1849426"/>
                <a:gd name="connsiteX1249" fmla="*/ 3400604 w 6386648"/>
                <a:gd name="connsiteY1249" fmla="*/ 719897 h 1849426"/>
                <a:gd name="connsiteX1250" fmla="*/ 6002126 w 6386648"/>
                <a:gd name="connsiteY1250" fmla="*/ 713889 h 1849426"/>
                <a:gd name="connsiteX1251" fmla="*/ 6020151 w 6386648"/>
                <a:gd name="connsiteY1251" fmla="*/ 731913 h 1849426"/>
                <a:gd name="connsiteX1252" fmla="*/ 6002126 w 6386648"/>
                <a:gd name="connsiteY1252" fmla="*/ 749938 h 1849426"/>
                <a:gd name="connsiteX1253" fmla="*/ 5984102 w 6386648"/>
                <a:gd name="connsiteY1253" fmla="*/ 731913 h 1849426"/>
                <a:gd name="connsiteX1254" fmla="*/ 6002126 w 6386648"/>
                <a:gd name="connsiteY1254" fmla="*/ 713889 h 1849426"/>
                <a:gd name="connsiteX1255" fmla="*/ 1610179 w 6386648"/>
                <a:gd name="connsiteY1255" fmla="*/ 713889 h 1849426"/>
                <a:gd name="connsiteX1256" fmla="*/ 1628204 w 6386648"/>
                <a:gd name="connsiteY1256" fmla="*/ 731913 h 1849426"/>
                <a:gd name="connsiteX1257" fmla="*/ 1610179 w 6386648"/>
                <a:gd name="connsiteY1257" fmla="*/ 749938 h 1849426"/>
                <a:gd name="connsiteX1258" fmla="*/ 1592155 w 6386648"/>
                <a:gd name="connsiteY1258" fmla="*/ 731913 h 1849426"/>
                <a:gd name="connsiteX1259" fmla="*/ 1610179 w 6386648"/>
                <a:gd name="connsiteY1259" fmla="*/ 713889 h 1849426"/>
                <a:gd name="connsiteX1260" fmla="*/ 3520767 w 6386648"/>
                <a:gd name="connsiteY1260" fmla="*/ 707881 h 1849426"/>
                <a:gd name="connsiteX1261" fmla="*/ 3538792 w 6386648"/>
                <a:gd name="connsiteY1261" fmla="*/ 725906 h 1849426"/>
                <a:gd name="connsiteX1262" fmla="*/ 3520767 w 6386648"/>
                <a:gd name="connsiteY1262" fmla="*/ 743930 h 1849426"/>
                <a:gd name="connsiteX1263" fmla="*/ 3502743 w 6386648"/>
                <a:gd name="connsiteY1263" fmla="*/ 725906 h 1849426"/>
                <a:gd name="connsiteX1264" fmla="*/ 3520767 w 6386648"/>
                <a:gd name="connsiteY1264" fmla="*/ 707881 h 1849426"/>
                <a:gd name="connsiteX1265" fmla="*/ 2895920 w 6386648"/>
                <a:gd name="connsiteY1265" fmla="*/ 701872 h 1849426"/>
                <a:gd name="connsiteX1266" fmla="*/ 2913945 w 6386648"/>
                <a:gd name="connsiteY1266" fmla="*/ 719896 h 1849426"/>
                <a:gd name="connsiteX1267" fmla="*/ 2895920 w 6386648"/>
                <a:gd name="connsiteY1267" fmla="*/ 737921 h 1849426"/>
                <a:gd name="connsiteX1268" fmla="*/ 2877895 w 6386648"/>
                <a:gd name="connsiteY1268" fmla="*/ 719896 h 1849426"/>
                <a:gd name="connsiteX1269" fmla="*/ 2895920 w 6386648"/>
                <a:gd name="connsiteY1269" fmla="*/ 701872 h 1849426"/>
                <a:gd name="connsiteX1270" fmla="*/ 2547449 w 6386648"/>
                <a:gd name="connsiteY1270" fmla="*/ 701872 h 1849426"/>
                <a:gd name="connsiteX1271" fmla="*/ 2565474 w 6386648"/>
                <a:gd name="connsiteY1271" fmla="*/ 719896 h 1849426"/>
                <a:gd name="connsiteX1272" fmla="*/ 2547449 w 6386648"/>
                <a:gd name="connsiteY1272" fmla="*/ 737921 h 1849426"/>
                <a:gd name="connsiteX1273" fmla="*/ 2529425 w 6386648"/>
                <a:gd name="connsiteY1273" fmla="*/ 719896 h 1849426"/>
                <a:gd name="connsiteX1274" fmla="*/ 2547449 w 6386648"/>
                <a:gd name="connsiteY1274" fmla="*/ 701872 h 1849426"/>
                <a:gd name="connsiteX1275" fmla="*/ 2241034 w 6386648"/>
                <a:gd name="connsiteY1275" fmla="*/ 701872 h 1849426"/>
                <a:gd name="connsiteX1276" fmla="*/ 2259059 w 6386648"/>
                <a:gd name="connsiteY1276" fmla="*/ 719896 h 1849426"/>
                <a:gd name="connsiteX1277" fmla="*/ 2241034 w 6386648"/>
                <a:gd name="connsiteY1277" fmla="*/ 737921 h 1849426"/>
                <a:gd name="connsiteX1278" fmla="*/ 2223010 w 6386648"/>
                <a:gd name="connsiteY1278" fmla="*/ 719896 h 1849426"/>
                <a:gd name="connsiteX1279" fmla="*/ 2241034 w 6386648"/>
                <a:gd name="connsiteY1279" fmla="*/ 701872 h 1849426"/>
                <a:gd name="connsiteX1280" fmla="*/ 1411911 w 6386648"/>
                <a:gd name="connsiteY1280" fmla="*/ 701872 h 1849426"/>
                <a:gd name="connsiteX1281" fmla="*/ 1429936 w 6386648"/>
                <a:gd name="connsiteY1281" fmla="*/ 719896 h 1849426"/>
                <a:gd name="connsiteX1282" fmla="*/ 1411911 w 6386648"/>
                <a:gd name="connsiteY1282" fmla="*/ 737921 h 1849426"/>
                <a:gd name="connsiteX1283" fmla="*/ 1393887 w 6386648"/>
                <a:gd name="connsiteY1283" fmla="*/ 719896 h 1849426"/>
                <a:gd name="connsiteX1284" fmla="*/ 1411911 w 6386648"/>
                <a:gd name="connsiteY1284" fmla="*/ 701872 h 1849426"/>
                <a:gd name="connsiteX1285" fmla="*/ 1165578 w 6386648"/>
                <a:gd name="connsiteY1285" fmla="*/ 701872 h 1849426"/>
                <a:gd name="connsiteX1286" fmla="*/ 1183602 w 6386648"/>
                <a:gd name="connsiteY1286" fmla="*/ 719896 h 1849426"/>
                <a:gd name="connsiteX1287" fmla="*/ 1165578 w 6386648"/>
                <a:gd name="connsiteY1287" fmla="*/ 737921 h 1849426"/>
                <a:gd name="connsiteX1288" fmla="*/ 1147553 w 6386648"/>
                <a:gd name="connsiteY1288" fmla="*/ 719896 h 1849426"/>
                <a:gd name="connsiteX1289" fmla="*/ 1165578 w 6386648"/>
                <a:gd name="connsiteY1289" fmla="*/ 701872 h 1849426"/>
                <a:gd name="connsiteX1290" fmla="*/ 168227 w 6386648"/>
                <a:gd name="connsiteY1290" fmla="*/ 701872 h 1849426"/>
                <a:gd name="connsiteX1291" fmla="*/ 186252 w 6386648"/>
                <a:gd name="connsiteY1291" fmla="*/ 719896 h 1849426"/>
                <a:gd name="connsiteX1292" fmla="*/ 168227 w 6386648"/>
                <a:gd name="connsiteY1292" fmla="*/ 737921 h 1849426"/>
                <a:gd name="connsiteX1293" fmla="*/ 150203 w 6386648"/>
                <a:gd name="connsiteY1293" fmla="*/ 719896 h 1849426"/>
                <a:gd name="connsiteX1294" fmla="*/ 168227 w 6386648"/>
                <a:gd name="connsiteY1294" fmla="*/ 701872 h 1849426"/>
                <a:gd name="connsiteX1295" fmla="*/ 1910586 w 6386648"/>
                <a:gd name="connsiteY1295" fmla="*/ 695864 h 1849426"/>
                <a:gd name="connsiteX1296" fmla="*/ 1928611 w 6386648"/>
                <a:gd name="connsiteY1296" fmla="*/ 713888 h 1849426"/>
                <a:gd name="connsiteX1297" fmla="*/ 1910586 w 6386648"/>
                <a:gd name="connsiteY1297" fmla="*/ 731913 h 1849426"/>
                <a:gd name="connsiteX1298" fmla="*/ 1892562 w 6386648"/>
                <a:gd name="connsiteY1298" fmla="*/ 713888 h 1849426"/>
                <a:gd name="connsiteX1299" fmla="*/ 1910586 w 6386648"/>
                <a:gd name="connsiteY1299" fmla="*/ 695864 h 1849426"/>
                <a:gd name="connsiteX1300" fmla="*/ 3833190 w 6386648"/>
                <a:gd name="connsiteY1300" fmla="*/ 689856 h 1849426"/>
                <a:gd name="connsiteX1301" fmla="*/ 3851215 w 6386648"/>
                <a:gd name="connsiteY1301" fmla="*/ 707880 h 1849426"/>
                <a:gd name="connsiteX1302" fmla="*/ 3833190 w 6386648"/>
                <a:gd name="connsiteY1302" fmla="*/ 725905 h 1849426"/>
                <a:gd name="connsiteX1303" fmla="*/ 3815166 w 6386648"/>
                <a:gd name="connsiteY1303" fmla="*/ 707880 h 1849426"/>
                <a:gd name="connsiteX1304" fmla="*/ 3833190 w 6386648"/>
                <a:gd name="connsiteY1304" fmla="*/ 689856 h 1849426"/>
                <a:gd name="connsiteX1305" fmla="*/ 2787774 w 6386648"/>
                <a:gd name="connsiteY1305" fmla="*/ 689856 h 1849426"/>
                <a:gd name="connsiteX1306" fmla="*/ 2805799 w 6386648"/>
                <a:gd name="connsiteY1306" fmla="*/ 707880 h 1849426"/>
                <a:gd name="connsiteX1307" fmla="*/ 2787774 w 6386648"/>
                <a:gd name="connsiteY1307" fmla="*/ 725905 h 1849426"/>
                <a:gd name="connsiteX1308" fmla="*/ 2769750 w 6386648"/>
                <a:gd name="connsiteY1308" fmla="*/ 707880 h 1849426"/>
                <a:gd name="connsiteX1309" fmla="*/ 2787774 w 6386648"/>
                <a:gd name="connsiteY1309" fmla="*/ 689856 h 1849426"/>
                <a:gd name="connsiteX1310" fmla="*/ 5737768 w 6386648"/>
                <a:gd name="connsiteY1310" fmla="*/ 677840 h 1849426"/>
                <a:gd name="connsiteX1311" fmla="*/ 5755793 w 6386648"/>
                <a:gd name="connsiteY1311" fmla="*/ 695865 h 1849426"/>
                <a:gd name="connsiteX1312" fmla="*/ 5737768 w 6386648"/>
                <a:gd name="connsiteY1312" fmla="*/ 713889 h 1849426"/>
                <a:gd name="connsiteX1313" fmla="*/ 5719744 w 6386648"/>
                <a:gd name="connsiteY1313" fmla="*/ 695865 h 1849426"/>
                <a:gd name="connsiteX1314" fmla="*/ 5737768 w 6386648"/>
                <a:gd name="connsiteY1314" fmla="*/ 677840 h 1849426"/>
                <a:gd name="connsiteX1315" fmla="*/ 781057 w 6386648"/>
                <a:gd name="connsiteY1315" fmla="*/ 677840 h 1849426"/>
                <a:gd name="connsiteX1316" fmla="*/ 799082 w 6386648"/>
                <a:gd name="connsiteY1316" fmla="*/ 695865 h 1849426"/>
                <a:gd name="connsiteX1317" fmla="*/ 781057 w 6386648"/>
                <a:gd name="connsiteY1317" fmla="*/ 713889 h 1849426"/>
                <a:gd name="connsiteX1318" fmla="*/ 763033 w 6386648"/>
                <a:gd name="connsiteY1318" fmla="*/ 695865 h 1849426"/>
                <a:gd name="connsiteX1319" fmla="*/ 781057 w 6386648"/>
                <a:gd name="connsiteY1319" fmla="*/ 677840 h 1849426"/>
                <a:gd name="connsiteX1320" fmla="*/ 276373 w 6386648"/>
                <a:gd name="connsiteY1320" fmla="*/ 677840 h 1849426"/>
                <a:gd name="connsiteX1321" fmla="*/ 294398 w 6386648"/>
                <a:gd name="connsiteY1321" fmla="*/ 695865 h 1849426"/>
                <a:gd name="connsiteX1322" fmla="*/ 276373 w 6386648"/>
                <a:gd name="connsiteY1322" fmla="*/ 713889 h 1849426"/>
                <a:gd name="connsiteX1323" fmla="*/ 258349 w 6386648"/>
                <a:gd name="connsiteY1323" fmla="*/ 695865 h 1849426"/>
                <a:gd name="connsiteX1324" fmla="*/ 276373 w 6386648"/>
                <a:gd name="connsiteY1324" fmla="*/ 677840 h 1849426"/>
                <a:gd name="connsiteX1325" fmla="*/ 1784415 w 6386648"/>
                <a:gd name="connsiteY1325" fmla="*/ 671832 h 1849426"/>
                <a:gd name="connsiteX1326" fmla="*/ 1802440 w 6386648"/>
                <a:gd name="connsiteY1326" fmla="*/ 689856 h 1849426"/>
                <a:gd name="connsiteX1327" fmla="*/ 1784415 w 6386648"/>
                <a:gd name="connsiteY1327" fmla="*/ 707881 h 1849426"/>
                <a:gd name="connsiteX1328" fmla="*/ 1766391 w 6386648"/>
                <a:gd name="connsiteY1328" fmla="*/ 689856 h 1849426"/>
                <a:gd name="connsiteX1329" fmla="*/ 1784415 w 6386648"/>
                <a:gd name="connsiteY1329" fmla="*/ 671832 h 1849426"/>
                <a:gd name="connsiteX1330" fmla="*/ 3713027 w 6386648"/>
                <a:gd name="connsiteY1330" fmla="*/ 665824 h 1849426"/>
                <a:gd name="connsiteX1331" fmla="*/ 3731052 w 6386648"/>
                <a:gd name="connsiteY1331" fmla="*/ 683848 h 1849426"/>
                <a:gd name="connsiteX1332" fmla="*/ 3713027 w 6386648"/>
                <a:gd name="connsiteY1332" fmla="*/ 701873 h 1849426"/>
                <a:gd name="connsiteX1333" fmla="*/ 3695003 w 6386648"/>
                <a:gd name="connsiteY1333" fmla="*/ 683848 h 1849426"/>
                <a:gd name="connsiteX1334" fmla="*/ 3713027 w 6386648"/>
                <a:gd name="connsiteY1334" fmla="*/ 665824 h 1849426"/>
                <a:gd name="connsiteX1335" fmla="*/ 3274433 w 6386648"/>
                <a:gd name="connsiteY1335" fmla="*/ 665824 h 1849426"/>
                <a:gd name="connsiteX1336" fmla="*/ 3292458 w 6386648"/>
                <a:gd name="connsiteY1336" fmla="*/ 683848 h 1849426"/>
                <a:gd name="connsiteX1337" fmla="*/ 3274433 w 6386648"/>
                <a:gd name="connsiteY1337" fmla="*/ 701873 h 1849426"/>
                <a:gd name="connsiteX1338" fmla="*/ 3256409 w 6386648"/>
                <a:gd name="connsiteY1338" fmla="*/ 683848 h 1849426"/>
                <a:gd name="connsiteX1339" fmla="*/ 3274433 w 6386648"/>
                <a:gd name="connsiteY1339" fmla="*/ 665824 h 1849426"/>
                <a:gd name="connsiteX1340" fmla="*/ 1291748 w 6386648"/>
                <a:gd name="connsiteY1340" fmla="*/ 665824 h 1849426"/>
                <a:gd name="connsiteX1341" fmla="*/ 1309773 w 6386648"/>
                <a:gd name="connsiteY1341" fmla="*/ 683848 h 1849426"/>
                <a:gd name="connsiteX1342" fmla="*/ 1291748 w 6386648"/>
                <a:gd name="connsiteY1342" fmla="*/ 701873 h 1849426"/>
                <a:gd name="connsiteX1343" fmla="*/ 1273724 w 6386648"/>
                <a:gd name="connsiteY1343" fmla="*/ 683848 h 1849426"/>
                <a:gd name="connsiteX1344" fmla="*/ 1291748 w 6386648"/>
                <a:gd name="connsiteY1344" fmla="*/ 665824 h 1849426"/>
                <a:gd name="connsiteX1345" fmla="*/ 636862 w 6386648"/>
                <a:gd name="connsiteY1345" fmla="*/ 665824 h 1849426"/>
                <a:gd name="connsiteX1346" fmla="*/ 654887 w 6386648"/>
                <a:gd name="connsiteY1346" fmla="*/ 683848 h 1849426"/>
                <a:gd name="connsiteX1347" fmla="*/ 636862 w 6386648"/>
                <a:gd name="connsiteY1347" fmla="*/ 701873 h 1849426"/>
                <a:gd name="connsiteX1348" fmla="*/ 618838 w 6386648"/>
                <a:gd name="connsiteY1348" fmla="*/ 683848 h 1849426"/>
                <a:gd name="connsiteX1349" fmla="*/ 636862 w 6386648"/>
                <a:gd name="connsiteY1349" fmla="*/ 665824 h 1849426"/>
                <a:gd name="connsiteX1350" fmla="*/ 3172295 w 6386648"/>
                <a:gd name="connsiteY1350" fmla="*/ 659815 h 1849426"/>
                <a:gd name="connsiteX1351" fmla="*/ 3190320 w 6386648"/>
                <a:gd name="connsiteY1351" fmla="*/ 677839 h 1849426"/>
                <a:gd name="connsiteX1352" fmla="*/ 3172295 w 6386648"/>
                <a:gd name="connsiteY1352" fmla="*/ 695864 h 1849426"/>
                <a:gd name="connsiteX1353" fmla="*/ 3154271 w 6386648"/>
                <a:gd name="connsiteY1353" fmla="*/ 677839 h 1849426"/>
                <a:gd name="connsiteX1354" fmla="*/ 3172295 w 6386648"/>
                <a:gd name="connsiteY1354" fmla="*/ 659815 h 1849426"/>
                <a:gd name="connsiteX1355" fmla="*/ 6314550 w 6386648"/>
                <a:gd name="connsiteY1355" fmla="*/ 647799 h 1849426"/>
                <a:gd name="connsiteX1356" fmla="*/ 6332574 w 6386648"/>
                <a:gd name="connsiteY1356" fmla="*/ 665824 h 1849426"/>
                <a:gd name="connsiteX1357" fmla="*/ 6314550 w 6386648"/>
                <a:gd name="connsiteY1357" fmla="*/ 683848 h 1849426"/>
                <a:gd name="connsiteX1358" fmla="*/ 6296525 w 6386648"/>
                <a:gd name="connsiteY1358" fmla="*/ 665824 h 1849426"/>
                <a:gd name="connsiteX1359" fmla="*/ 6314550 w 6386648"/>
                <a:gd name="connsiteY1359" fmla="*/ 647799 h 1849426"/>
                <a:gd name="connsiteX1360" fmla="*/ 3040116 w 6386648"/>
                <a:gd name="connsiteY1360" fmla="*/ 647799 h 1849426"/>
                <a:gd name="connsiteX1361" fmla="*/ 3058141 w 6386648"/>
                <a:gd name="connsiteY1361" fmla="*/ 665824 h 1849426"/>
                <a:gd name="connsiteX1362" fmla="*/ 3040116 w 6386648"/>
                <a:gd name="connsiteY1362" fmla="*/ 683848 h 1849426"/>
                <a:gd name="connsiteX1363" fmla="*/ 3022092 w 6386648"/>
                <a:gd name="connsiteY1363" fmla="*/ 665824 h 1849426"/>
                <a:gd name="connsiteX1364" fmla="*/ 3040116 w 6386648"/>
                <a:gd name="connsiteY1364" fmla="*/ 647799 h 1849426"/>
                <a:gd name="connsiteX1365" fmla="*/ 4025450 w 6386648"/>
                <a:gd name="connsiteY1365" fmla="*/ 641791 h 1849426"/>
                <a:gd name="connsiteX1366" fmla="*/ 4043475 w 6386648"/>
                <a:gd name="connsiteY1366" fmla="*/ 659815 h 1849426"/>
                <a:gd name="connsiteX1367" fmla="*/ 4025450 w 6386648"/>
                <a:gd name="connsiteY1367" fmla="*/ 677840 h 1849426"/>
                <a:gd name="connsiteX1368" fmla="*/ 4007426 w 6386648"/>
                <a:gd name="connsiteY1368" fmla="*/ 659815 h 1849426"/>
                <a:gd name="connsiteX1369" fmla="*/ 4025450 w 6386648"/>
                <a:gd name="connsiteY1369" fmla="*/ 641791 h 1849426"/>
                <a:gd name="connsiteX1370" fmla="*/ 5948053 w 6386648"/>
                <a:gd name="connsiteY1370" fmla="*/ 629775 h 1849426"/>
                <a:gd name="connsiteX1371" fmla="*/ 5966078 w 6386648"/>
                <a:gd name="connsiteY1371" fmla="*/ 647799 h 1849426"/>
                <a:gd name="connsiteX1372" fmla="*/ 5948053 w 6386648"/>
                <a:gd name="connsiteY1372" fmla="*/ 665824 h 1849426"/>
                <a:gd name="connsiteX1373" fmla="*/ 5930029 w 6386648"/>
                <a:gd name="connsiteY1373" fmla="*/ 647799 h 1849426"/>
                <a:gd name="connsiteX1374" fmla="*/ 5948053 w 6386648"/>
                <a:gd name="connsiteY1374" fmla="*/ 629775 h 1849426"/>
                <a:gd name="connsiteX1375" fmla="*/ 2673619 w 6386648"/>
                <a:gd name="connsiteY1375" fmla="*/ 629775 h 1849426"/>
                <a:gd name="connsiteX1376" fmla="*/ 2691644 w 6386648"/>
                <a:gd name="connsiteY1376" fmla="*/ 647799 h 1849426"/>
                <a:gd name="connsiteX1377" fmla="*/ 2673619 w 6386648"/>
                <a:gd name="connsiteY1377" fmla="*/ 665824 h 1849426"/>
                <a:gd name="connsiteX1378" fmla="*/ 2655595 w 6386648"/>
                <a:gd name="connsiteY1378" fmla="*/ 647799 h 1849426"/>
                <a:gd name="connsiteX1379" fmla="*/ 2673619 w 6386648"/>
                <a:gd name="connsiteY1379" fmla="*/ 629775 h 1849426"/>
                <a:gd name="connsiteX1380" fmla="*/ 2331156 w 6386648"/>
                <a:gd name="connsiteY1380" fmla="*/ 629775 h 1849426"/>
                <a:gd name="connsiteX1381" fmla="*/ 2349181 w 6386648"/>
                <a:gd name="connsiteY1381" fmla="*/ 647799 h 1849426"/>
                <a:gd name="connsiteX1382" fmla="*/ 2331156 w 6386648"/>
                <a:gd name="connsiteY1382" fmla="*/ 665824 h 1849426"/>
                <a:gd name="connsiteX1383" fmla="*/ 2313132 w 6386648"/>
                <a:gd name="connsiteY1383" fmla="*/ 647799 h 1849426"/>
                <a:gd name="connsiteX1384" fmla="*/ 2331156 w 6386648"/>
                <a:gd name="connsiteY1384" fmla="*/ 629775 h 1849426"/>
                <a:gd name="connsiteX1385" fmla="*/ 1514049 w 6386648"/>
                <a:gd name="connsiteY1385" fmla="*/ 629775 h 1849426"/>
                <a:gd name="connsiteX1386" fmla="*/ 1532074 w 6386648"/>
                <a:gd name="connsiteY1386" fmla="*/ 647799 h 1849426"/>
                <a:gd name="connsiteX1387" fmla="*/ 1514049 w 6386648"/>
                <a:gd name="connsiteY1387" fmla="*/ 665824 h 1849426"/>
                <a:gd name="connsiteX1388" fmla="*/ 1496025 w 6386648"/>
                <a:gd name="connsiteY1388" fmla="*/ 647799 h 1849426"/>
                <a:gd name="connsiteX1389" fmla="*/ 1514049 w 6386648"/>
                <a:gd name="connsiteY1389" fmla="*/ 629775 h 1849426"/>
                <a:gd name="connsiteX1390" fmla="*/ 901219 w 6386648"/>
                <a:gd name="connsiteY1390" fmla="*/ 629775 h 1849426"/>
                <a:gd name="connsiteX1391" fmla="*/ 919244 w 6386648"/>
                <a:gd name="connsiteY1391" fmla="*/ 647799 h 1849426"/>
                <a:gd name="connsiteX1392" fmla="*/ 901219 w 6386648"/>
                <a:gd name="connsiteY1392" fmla="*/ 665824 h 1849426"/>
                <a:gd name="connsiteX1393" fmla="*/ 883195 w 6386648"/>
                <a:gd name="connsiteY1393" fmla="*/ 647799 h 1849426"/>
                <a:gd name="connsiteX1394" fmla="*/ 901219 w 6386648"/>
                <a:gd name="connsiteY1394" fmla="*/ 629775 h 1849426"/>
                <a:gd name="connsiteX1395" fmla="*/ 5827891 w 6386648"/>
                <a:gd name="connsiteY1395" fmla="*/ 617758 h 1849426"/>
                <a:gd name="connsiteX1396" fmla="*/ 5845916 w 6386648"/>
                <a:gd name="connsiteY1396" fmla="*/ 635783 h 1849426"/>
                <a:gd name="connsiteX1397" fmla="*/ 5827891 w 6386648"/>
                <a:gd name="connsiteY1397" fmla="*/ 653807 h 1849426"/>
                <a:gd name="connsiteX1398" fmla="*/ 5809867 w 6386648"/>
                <a:gd name="connsiteY1398" fmla="*/ 635783 h 1849426"/>
                <a:gd name="connsiteX1399" fmla="*/ 5827891 w 6386648"/>
                <a:gd name="connsiteY1399" fmla="*/ 617758 h 1849426"/>
                <a:gd name="connsiteX1400" fmla="*/ 2469343 w 6386648"/>
                <a:gd name="connsiteY1400" fmla="*/ 617758 h 1849426"/>
                <a:gd name="connsiteX1401" fmla="*/ 2487368 w 6386648"/>
                <a:gd name="connsiteY1401" fmla="*/ 635783 h 1849426"/>
                <a:gd name="connsiteX1402" fmla="*/ 2469343 w 6386648"/>
                <a:gd name="connsiteY1402" fmla="*/ 653807 h 1849426"/>
                <a:gd name="connsiteX1403" fmla="*/ 2451319 w 6386648"/>
                <a:gd name="connsiteY1403" fmla="*/ 635783 h 1849426"/>
                <a:gd name="connsiteX1404" fmla="*/ 2469343 w 6386648"/>
                <a:gd name="connsiteY1404" fmla="*/ 617758 h 1849426"/>
                <a:gd name="connsiteX1405" fmla="*/ 6110273 w 6386648"/>
                <a:gd name="connsiteY1405" fmla="*/ 611750 h 1849426"/>
                <a:gd name="connsiteX1406" fmla="*/ 6128298 w 6386648"/>
                <a:gd name="connsiteY1406" fmla="*/ 629774 h 1849426"/>
                <a:gd name="connsiteX1407" fmla="*/ 6110273 w 6386648"/>
                <a:gd name="connsiteY1407" fmla="*/ 647799 h 1849426"/>
                <a:gd name="connsiteX1408" fmla="*/ 6092248 w 6386648"/>
                <a:gd name="connsiteY1408" fmla="*/ 629774 h 1849426"/>
                <a:gd name="connsiteX1409" fmla="*/ 6110273 w 6386648"/>
                <a:gd name="connsiteY1409" fmla="*/ 611750 h 1849426"/>
                <a:gd name="connsiteX1410" fmla="*/ 3598872 w 6386648"/>
                <a:gd name="connsiteY1410" fmla="*/ 611750 h 1849426"/>
                <a:gd name="connsiteX1411" fmla="*/ 3616897 w 6386648"/>
                <a:gd name="connsiteY1411" fmla="*/ 629774 h 1849426"/>
                <a:gd name="connsiteX1412" fmla="*/ 3598872 w 6386648"/>
                <a:gd name="connsiteY1412" fmla="*/ 647799 h 1849426"/>
                <a:gd name="connsiteX1413" fmla="*/ 3580848 w 6386648"/>
                <a:gd name="connsiteY1413" fmla="*/ 629774 h 1849426"/>
                <a:gd name="connsiteX1414" fmla="*/ 3598872 w 6386648"/>
                <a:gd name="connsiteY1414" fmla="*/ 611750 h 1849426"/>
                <a:gd name="connsiteX1415" fmla="*/ 2150912 w 6386648"/>
                <a:gd name="connsiteY1415" fmla="*/ 611750 h 1849426"/>
                <a:gd name="connsiteX1416" fmla="*/ 2168937 w 6386648"/>
                <a:gd name="connsiteY1416" fmla="*/ 629774 h 1849426"/>
                <a:gd name="connsiteX1417" fmla="*/ 2150912 w 6386648"/>
                <a:gd name="connsiteY1417" fmla="*/ 647799 h 1849426"/>
                <a:gd name="connsiteX1418" fmla="*/ 2132888 w 6386648"/>
                <a:gd name="connsiteY1418" fmla="*/ 629774 h 1849426"/>
                <a:gd name="connsiteX1419" fmla="*/ 2150912 w 6386648"/>
                <a:gd name="connsiteY1419" fmla="*/ 611750 h 1849426"/>
                <a:gd name="connsiteX1420" fmla="*/ 2036758 w 6386648"/>
                <a:gd name="connsiteY1420" fmla="*/ 605742 h 1849426"/>
                <a:gd name="connsiteX1421" fmla="*/ 2054782 w 6386648"/>
                <a:gd name="connsiteY1421" fmla="*/ 623766 h 1849426"/>
                <a:gd name="connsiteX1422" fmla="*/ 2036758 w 6386648"/>
                <a:gd name="connsiteY1422" fmla="*/ 641791 h 1849426"/>
                <a:gd name="connsiteX1423" fmla="*/ 2018733 w 6386648"/>
                <a:gd name="connsiteY1423" fmla="*/ 623766 h 1849426"/>
                <a:gd name="connsiteX1424" fmla="*/ 2036758 w 6386648"/>
                <a:gd name="connsiteY1424" fmla="*/ 605742 h 1849426"/>
                <a:gd name="connsiteX1425" fmla="*/ 1652236 w 6386648"/>
                <a:gd name="connsiteY1425" fmla="*/ 605742 h 1849426"/>
                <a:gd name="connsiteX1426" fmla="*/ 1670261 w 6386648"/>
                <a:gd name="connsiteY1426" fmla="*/ 623766 h 1849426"/>
                <a:gd name="connsiteX1427" fmla="*/ 1652236 w 6386648"/>
                <a:gd name="connsiteY1427" fmla="*/ 641791 h 1849426"/>
                <a:gd name="connsiteX1428" fmla="*/ 1634212 w 6386648"/>
                <a:gd name="connsiteY1428" fmla="*/ 623766 h 1849426"/>
                <a:gd name="connsiteX1429" fmla="*/ 1652236 w 6386648"/>
                <a:gd name="connsiteY1429" fmla="*/ 605742 h 1849426"/>
                <a:gd name="connsiteX1430" fmla="*/ 1027390 w 6386648"/>
                <a:gd name="connsiteY1430" fmla="*/ 605742 h 1849426"/>
                <a:gd name="connsiteX1431" fmla="*/ 1045415 w 6386648"/>
                <a:gd name="connsiteY1431" fmla="*/ 623766 h 1849426"/>
                <a:gd name="connsiteX1432" fmla="*/ 1027390 w 6386648"/>
                <a:gd name="connsiteY1432" fmla="*/ 641791 h 1849426"/>
                <a:gd name="connsiteX1433" fmla="*/ 1009366 w 6386648"/>
                <a:gd name="connsiteY1433" fmla="*/ 623766 h 1849426"/>
                <a:gd name="connsiteX1434" fmla="*/ 1027390 w 6386648"/>
                <a:gd name="connsiteY1434" fmla="*/ 605742 h 1849426"/>
                <a:gd name="connsiteX1435" fmla="*/ 504684 w 6386648"/>
                <a:gd name="connsiteY1435" fmla="*/ 605742 h 1849426"/>
                <a:gd name="connsiteX1436" fmla="*/ 522708 w 6386648"/>
                <a:gd name="connsiteY1436" fmla="*/ 623766 h 1849426"/>
                <a:gd name="connsiteX1437" fmla="*/ 504684 w 6386648"/>
                <a:gd name="connsiteY1437" fmla="*/ 641791 h 1849426"/>
                <a:gd name="connsiteX1438" fmla="*/ 486659 w 6386648"/>
                <a:gd name="connsiteY1438" fmla="*/ 623766 h 1849426"/>
                <a:gd name="connsiteX1439" fmla="*/ 504684 w 6386648"/>
                <a:gd name="connsiteY1439" fmla="*/ 605742 h 1849426"/>
                <a:gd name="connsiteX1440" fmla="*/ 378512 w 6386648"/>
                <a:gd name="connsiteY1440" fmla="*/ 605742 h 1849426"/>
                <a:gd name="connsiteX1441" fmla="*/ 396537 w 6386648"/>
                <a:gd name="connsiteY1441" fmla="*/ 623766 h 1849426"/>
                <a:gd name="connsiteX1442" fmla="*/ 378512 w 6386648"/>
                <a:gd name="connsiteY1442" fmla="*/ 641791 h 1849426"/>
                <a:gd name="connsiteX1443" fmla="*/ 360488 w 6386648"/>
                <a:gd name="connsiteY1443" fmla="*/ 623766 h 1849426"/>
                <a:gd name="connsiteX1444" fmla="*/ 378512 w 6386648"/>
                <a:gd name="connsiteY1444" fmla="*/ 605742 h 1849426"/>
                <a:gd name="connsiteX1445" fmla="*/ 3358547 w 6386648"/>
                <a:gd name="connsiteY1445" fmla="*/ 599734 h 1849426"/>
                <a:gd name="connsiteX1446" fmla="*/ 3376572 w 6386648"/>
                <a:gd name="connsiteY1446" fmla="*/ 617758 h 1849426"/>
                <a:gd name="connsiteX1447" fmla="*/ 3358547 w 6386648"/>
                <a:gd name="connsiteY1447" fmla="*/ 635783 h 1849426"/>
                <a:gd name="connsiteX1448" fmla="*/ 3340523 w 6386648"/>
                <a:gd name="connsiteY1448" fmla="*/ 617758 h 1849426"/>
                <a:gd name="connsiteX1449" fmla="*/ 3358547 w 6386648"/>
                <a:gd name="connsiteY1449" fmla="*/ 599734 h 1849426"/>
                <a:gd name="connsiteX1450" fmla="*/ 3887263 w 6386648"/>
                <a:gd name="connsiteY1450" fmla="*/ 593726 h 1849426"/>
                <a:gd name="connsiteX1451" fmla="*/ 3905288 w 6386648"/>
                <a:gd name="connsiteY1451" fmla="*/ 611750 h 1849426"/>
                <a:gd name="connsiteX1452" fmla="*/ 3887263 w 6386648"/>
                <a:gd name="connsiteY1452" fmla="*/ 629775 h 1849426"/>
                <a:gd name="connsiteX1453" fmla="*/ 3869238 w 6386648"/>
                <a:gd name="connsiteY1453" fmla="*/ 611750 h 1849426"/>
                <a:gd name="connsiteX1454" fmla="*/ 3887263 w 6386648"/>
                <a:gd name="connsiteY1454" fmla="*/ 593726 h 1849426"/>
                <a:gd name="connsiteX1455" fmla="*/ 5623614 w 6386648"/>
                <a:gd name="connsiteY1455" fmla="*/ 587718 h 1849426"/>
                <a:gd name="connsiteX1456" fmla="*/ 5641639 w 6386648"/>
                <a:gd name="connsiteY1456" fmla="*/ 605743 h 1849426"/>
                <a:gd name="connsiteX1457" fmla="*/ 5623614 w 6386648"/>
                <a:gd name="connsiteY1457" fmla="*/ 623767 h 1849426"/>
                <a:gd name="connsiteX1458" fmla="*/ 5605590 w 6386648"/>
                <a:gd name="connsiteY1458" fmla="*/ 605743 h 1849426"/>
                <a:gd name="connsiteX1459" fmla="*/ 5623614 w 6386648"/>
                <a:gd name="connsiteY1459" fmla="*/ 587718 h 1849426"/>
                <a:gd name="connsiteX1460" fmla="*/ 4157629 w 6386648"/>
                <a:gd name="connsiteY1460" fmla="*/ 587718 h 1849426"/>
                <a:gd name="connsiteX1461" fmla="*/ 4175654 w 6386648"/>
                <a:gd name="connsiteY1461" fmla="*/ 605743 h 1849426"/>
                <a:gd name="connsiteX1462" fmla="*/ 4157629 w 6386648"/>
                <a:gd name="connsiteY1462" fmla="*/ 623767 h 1849426"/>
                <a:gd name="connsiteX1463" fmla="*/ 4139604 w 6386648"/>
                <a:gd name="connsiteY1463" fmla="*/ 605743 h 1849426"/>
                <a:gd name="connsiteX1464" fmla="*/ 4157629 w 6386648"/>
                <a:gd name="connsiteY1464" fmla="*/ 587718 h 1849426"/>
                <a:gd name="connsiteX1465" fmla="*/ 1886555 w 6386648"/>
                <a:gd name="connsiteY1465" fmla="*/ 587718 h 1849426"/>
                <a:gd name="connsiteX1466" fmla="*/ 1904579 w 6386648"/>
                <a:gd name="connsiteY1466" fmla="*/ 605743 h 1849426"/>
                <a:gd name="connsiteX1467" fmla="*/ 1886555 w 6386648"/>
                <a:gd name="connsiteY1467" fmla="*/ 623767 h 1849426"/>
                <a:gd name="connsiteX1468" fmla="*/ 1868530 w 6386648"/>
                <a:gd name="connsiteY1468" fmla="*/ 605743 h 1849426"/>
                <a:gd name="connsiteX1469" fmla="*/ 1886555 w 6386648"/>
                <a:gd name="connsiteY1469" fmla="*/ 587718 h 1849426"/>
                <a:gd name="connsiteX1470" fmla="*/ 1147553 w 6386648"/>
                <a:gd name="connsiteY1470" fmla="*/ 587718 h 1849426"/>
                <a:gd name="connsiteX1471" fmla="*/ 1165578 w 6386648"/>
                <a:gd name="connsiteY1471" fmla="*/ 605743 h 1849426"/>
                <a:gd name="connsiteX1472" fmla="*/ 1147553 w 6386648"/>
                <a:gd name="connsiteY1472" fmla="*/ 623767 h 1849426"/>
                <a:gd name="connsiteX1473" fmla="*/ 1129529 w 6386648"/>
                <a:gd name="connsiteY1473" fmla="*/ 605743 h 1849426"/>
                <a:gd name="connsiteX1474" fmla="*/ 1147553 w 6386648"/>
                <a:gd name="connsiteY1474" fmla="*/ 587718 h 1849426"/>
                <a:gd name="connsiteX1475" fmla="*/ 6212411 w 6386648"/>
                <a:gd name="connsiteY1475" fmla="*/ 581710 h 1849426"/>
                <a:gd name="connsiteX1476" fmla="*/ 6230436 w 6386648"/>
                <a:gd name="connsiteY1476" fmla="*/ 599734 h 1849426"/>
                <a:gd name="connsiteX1477" fmla="*/ 6212411 w 6386648"/>
                <a:gd name="connsiteY1477" fmla="*/ 617759 h 1849426"/>
                <a:gd name="connsiteX1478" fmla="*/ 6194387 w 6386648"/>
                <a:gd name="connsiteY1478" fmla="*/ 599734 h 1849426"/>
                <a:gd name="connsiteX1479" fmla="*/ 6212411 w 6386648"/>
                <a:gd name="connsiteY1479" fmla="*/ 581710 h 1849426"/>
                <a:gd name="connsiteX1480" fmla="*/ 3478710 w 6386648"/>
                <a:gd name="connsiteY1480" fmla="*/ 581710 h 1849426"/>
                <a:gd name="connsiteX1481" fmla="*/ 3496735 w 6386648"/>
                <a:gd name="connsiteY1481" fmla="*/ 599734 h 1849426"/>
                <a:gd name="connsiteX1482" fmla="*/ 3478710 w 6386648"/>
                <a:gd name="connsiteY1482" fmla="*/ 617759 h 1849426"/>
                <a:gd name="connsiteX1483" fmla="*/ 3460686 w 6386648"/>
                <a:gd name="connsiteY1483" fmla="*/ 599734 h 1849426"/>
                <a:gd name="connsiteX1484" fmla="*/ 3478710 w 6386648"/>
                <a:gd name="connsiteY1484" fmla="*/ 581710 h 1849426"/>
                <a:gd name="connsiteX1485" fmla="*/ 2883904 w 6386648"/>
                <a:gd name="connsiteY1485" fmla="*/ 581710 h 1849426"/>
                <a:gd name="connsiteX1486" fmla="*/ 2901929 w 6386648"/>
                <a:gd name="connsiteY1486" fmla="*/ 599734 h 1849426"/>
                <a:gd name="connsiteX1487" fmla="*/ 2883904 w 6386648"/>
                <a:gd name="connsiteY1487" fmla="*/ 617759 h 1849426"/>
                <a:gd name="connsiteX1488" fmla="*/ 2865880 w 6386648"/>
                <a:gd name="connsiteY1488" fmla="*/ 599734 h 1849426"/>
                <a:gd name="connsiteX1489" fmla="*/ 2883904 w 6386648"/>
                <a:gd name="connsiteY1489" fmla="*/ 581710 h 1849426"/>
                <a:gd name="connsiteX1490" fmla="*/ 4488076 w 6386648"/>
                <a:gd name="connsiteY1490" fmla="*/ 575702 h 1849426"/>
                <a:gd name="connsiteX1491" fmla="*/ 4506101 w 6386648"/>
                <a:gd name="connsiteY1491" fmla="*/ 593726 h 1849426"/>
                <a:gd name="connsiteX1492" fmla="*/ 4488076 w 6386648"/>
                <a:gd name="connsiteY1492" fmla="*/ 611751 h 1849426"/>
                <a:gd name="connsiteX1493" fmla="*/ 4470051 w 6386648"/>
                <a:gd name="connsiteY1493" fmla="*/ 593726 h 1849426"/>
                <a:gd name="connsiteX1494" fmla="*/ 4488076 w 6386648"/>
                <a:gd name="connsiteY1494" fmla="*/ 575702 h 1849426"/>
                <a:gd name="connsiteX1495" fmla="*/ 4313840 w 6386648"/>
                <a:gd name="connsiteY1495" fmla="*/ 575702 h 1849426"/>
                <a:gd name="connsiteX1496" fmla="*/ 4331865 w 6386648"/>
                <a:gd name="connsiteY1496" fmla="*/ 593726 h 1849426"/>
                <a:gd name="connsiteX1497" fmla="*/ 4313840 w 6386648"/>
                <a:gd name="connsiteY1497" fmla="*/ 611751 h 1849426"/>
                <a:gd name="connsiteX1498" fmla="*/ 4295816 w 6386648"/>
                <a:gd name="connsiteY1498" fmla="*/ 593726 h 1849426"/>
                <a:gd name="connsiteX1499" fmla="*/ 4313840 w 6386648"/>
                <a:gd name="connsiteY1499" fmla="*/ 575702 h 1849426"/>
                <a:gd name="connsiteX1500" fmla="*/ 1381870 w 6386648"/>
                <a:gd name="connsiteY1500" fmla="*/ 569693 h 1849426"/>
                <a:gd name="connsiteX1501" fmla="*/ 1399895 w 6386648"/>
                <a:gd name="connsiteY1501" fmla="*/ 587717 h 1849426"/>
                <a:gd name="connsiteX1502" fmla="*/ 1381870 w 6386648"/>
                <a:gd name="connsiteY1502" fmla="*/ 605742 h 1849426"/>
                <a:gd name="connsiteX1503" fmla="*/ 1363846 w 6386648"/>
                <a:gd name="connsiteY1503" fmla="*/ 587717 h 1849426"/>
                <a:gd name="connsiteX1504" fmla="*/ 1381870 w 6386648"/>
                <a:gd name="connsiteY1504" fmla="*/ 569693 h 1849426"/>
                <a:gd name="connsiteX1505" fmla="*/ 126170 w 6386648"/>
                <a:gd name="connsiteY1505" fmla="*/ 563685 h 1849426"/>
                <a:gd name="connsiteX1506" fmla="*/ 144195 w 6386648"/>
                <a:gd name="connsiteY1506" fmla="*/ 581709 h 1849426"/>
                <a:gd name="connsiteX1507" fmla="*/ 126170 w 6386648"/>
                <a:gd name="connsiteY1507" fmla="*/ 599734 h 1849426"/>
                <a:gd name="connsiteX1508" fmla="*/ 108146 w 6386648"/>
                <a:gd name="connsiteY1508" fmla="*/ 581709 h 1849426"/>
                <a:gd name="connsiteX1509" fmla="*/ 126170 w 6386648"/>
                <a:gd name="connsiteY1509" fmla="*/ 563685 h 1849426"/>
                <a:gd name="connsiteX1510" fmla="*/ 2583497 w 6386648"/>
                <a:gd name="connsiteY1510" fmla="*/ 557677 h 1849426"/>
                <a:gd name="connsiteX1511" fmla="*/ 2601522 w 6386648"/>
                <a:gd name="connsiteY1511" fmla="*/ 575702 h 1849426"/>
                <a:gd name="connsiteX1512" fmla="*/ 2583497 w 6386648"/>
                <a:gd name="connsiteY1512" fmla="*/ 593726 h 1849426"/>
                <a:gd name="connsiteX1513" fmla="*/ 2565473 w 6386648"/>
                <a:gd name="connsiteY1513" fmla="*/ 575702 h 1849426"/>
                <a:gd name="connsiteX1514" fmla="*/ 2583497 w 6386648"/>
                <a:gd name="connsiteY1514" fmla="*/ 557677 h 1849426"/>
                <a:gd name="connsiteX1515" fmla="*/ 246333 w 6386648"/>
                <a:gd name="connsiteY1515" fmla="*/ 557677 h 1849426"/>
                <a:gd name="connsiteX1516" fmla="*/ 264358 w 6386648"/>
                <a:gd name="connsiteY1516" fmla="*/ 575702 h 1849426"/>
                <a:gd name="connsiteX1517" fmla="*/ 246333 w 6386648"/>
                <a:gd name="connsiteY1517" fmla="*/ 593726 h 1849426"/>
                <a:gd name="connsiteX1518" fmla="*/ 228309 w 6386648"/>
                <a:gd name="connsiteY1518" fmla="*/ 575702 h 1849426"/>
                <a:gd name="connsiteX1519" fmla="*/ 246333 w 6386648"/>
                <a:gd name="connsiteY1519" fmla="*/ 557677 h 1849426"/>
                <a:gd name="connsiteX1520" fmla="*/ 1736351 w 6386648"/>
                <a:gd name="connsiteY1520" fmla="*/ 551669 h 1849426"/>
                <a:gd name="connsiteX1521" fmla="*/ 1754375 w 6386648"/>
                <a:gd name="connsiteY1521" fmla="*/ 569693 h 1849426"/>
                <a:gd name="connsiteX1522" fmla="*/ 1736351 w 6386648"/>
                <a:gd name="connsiteY1522" fmla="*/ 587718 h 1849426"/>
                <a:gd name="connsiteX1523" fmla="*/ 1718326 w 6386648"/>
                <a:gd name="connsiteY1523" fmla="*/ 569693 h 1849426"/>
                <a:gd name="connsiteX1524" fmla="*/ 1736351 w 6386648"/>
                <a:gd name="connsiteY1524" fmla="*/ 551669 h 1849426"/>
                <a:gd name="connsiteX1525" fmla="*/ 3731051 w 6386648"/>
                <a:gd name="connsiteY1525" fmla="*/ 545661 h 1849426"/>
                <a:gd name="connsiteX1526" fmla="*/ 3749076 w 6386648"/>
                <a:gd name="connsiteY1526" fmla="*/ 563685 h 1849426"/>
                <a:gd name="connsiteX1527" fmla="*/ 3731051 w 6386648"/>
                <a:gd name="connsiteY1527" fmla="*/ 581710 h 1849426"/>
                <a:gd name="connsiteX1528" fmla="*/ 3713027 w 6386648"/>
                <a:gd name="connsiteY1528" fmla="*/ 563685 h 1849426"/>
                <a:gd name="connsiteX1529" fmla="*/ 3731051 w 6386648"/>
                <a:gd name="connsiteY1529" fmla="*/ 545661 h 1849426"/>
                <a:gd name="connsiteX1530" fmla="*/ 2763741 w 6386648"/>
                <a:gd name="connsiteY1530" fmla="*/ 545661 h 1849426"/>
                <a:gd name="connsiteX1531" fmla="*/ 2781766 w 6386648"/>
                <a:gd name="connsiteY1531" fmla="*/ 563685 h 1849426"/>
                <a:gd name="connsiteX1532" fmla="*/ 2763741 w 6386648"/>
                <a:gd name="connsiteY1532" fmla="*/ 581710 h 1849426"/>
                <a:gd name="connsiteX1533" fmla="*/ 2745717 w 6386648"/>
                <a:gd name="connsiteY1533" fmla="*/ 563685 h 1849426"/>
                <a:gd name="connsiteX1534" fmla="*/ 2763741 w 6386648"/>
                <a:gd name="connsiteY1534" fmla="*/ 545661 h 1849426"/>
                <a:gd name="connsiteX1535" fmla="*/ 726984 w 6386648"/>
                <a:gd name="connsiteY1535" fmla="*/ 545661 h 1849426"/>
                <a:gd name="connsiteX1536" fmla="*/ 745009 w 6386648"/>
                <a:gd name="connsiteY1536" fmla="*/ 563685 h 1849426"/>
                <a:gd name="connsiteX1537" fmla="*/ 726984 w 6386648"/>
                <a:gd name="connsiteY1537" fmla="*/ 581710 h 1849426"/>
                <a:gd name="connsiteX1538" fmla="*/ 708960 w 6386648"/>
                <a:gd name="connsiteY1538" fmla="*/ 563685 h 1849426"/>
                <a:gd name="connsiteX1539" fmla="*/ 726984 w 6386648"/>
                <a:gd name="connsiteY1539" fmla="*/ 545661 h 1849426"/>
                <a:gd name="connsiteX1540" fmla="*/ 3136246 w 6386648"/>
                <a:gd name="connsiteY1540" fmla="*/ 539653 h 1849426"/>
                <a:gd name="connsiteX1541" fmla="*/ 3154271 w 6386648"/>
                <a:gd name="connsiteY1541" fmla="*/ 557677 h 1849426"/>
                <a:gd name="connsiteX1542" fmla="*/ 3136246 w 6386648"/>
                <a:gd name="connsiteY1542" fmla="*/ 575702 h 1849426"/>
                <a:gd name="connsiteX1543" fmla="*/ 3118221 w 6386648"/>
                <a:gd name="connsiteY1543" fmla="*/ 557677 h 1849426"/>
                <a:gd name="connsiteX1544" fmla="*/ 3136246 w 6386648"/>
                <a:gd name="connsiteY1544" fmla="*/ 539653 h 1849426"/>
                <a:gd name="connsiteX1545" fmla="*/ 3004067 w 6386648"/>
                <a:gd name="connsiteY1545" fmla="*/ 539653 h 1849426"/>
                <a:gd name="connsiteX1546" fmla="*/ 3022092 w 6386648"/>
                <a:gd name="connsiteY1546" fmla="*/ 557677 h 1849426"/>
                <a:gd name="connsiteX1547" fmla="*/ 3004067 w 6386648"/>
                <a:gd name="connsiteY1547" fmla="*/ 575702 h 1849426"/>
                <a:gd name="connsiteX1548" fmla="*/ 2986043 w 6386648"/>
                <a:gd name="connsiteY1548" fmla="*/ 557677 h 1849426"/>
                <a:gd name="connsiteX1549" fmla="*/ 3004067 w 6386648"/>
                <a:gd name="connsiteY1549" fmla="*/ 539653 h 1849426"/>
                <a:gd name="connsiteX1550" fmla="*/ 835130 w 6386648"/>
                <a:gd name="connsiteY1550" fmla="*/ 539653 h 1849426"/>
                <a:gd name="connsiteX1551" fmla="*/ 847146 w 6386648"/>
                <a:gd name="connsiteY1551" fmla="*/ 551669 h 1849426"/>
                <a:gd name="connsiteX1552" fmla="*/ 835130 w 6386648"/>
                <a:gd name="connsiteY1552" fmla="*/ 563685 h 1849426"/>
                <a:gd name="connsiteX1553" fmla="*/ 823114 w 6386648"/>
                <a:gd name="connsiteY1553" fmla="*/ 551669 h 1849426"/>
                <a:gd name="connsiteX1554" fmla="*/ 835130 w 6386648"/>
                <a:gd name="connsiteY1554" fmla="*/ 539653 h 1849426"/>
                <a:gd name="connsiteX1555" fmla="*/ 612829 w 6386648"/>
                <a:gd name="connsiteY1555" fmla="*/ 539653 h 1849426"/>
                <a:gd name="connsiteX1556" fmla="*/ 630854 w 6386648"/>
                <a:gd name="connsiteY1556" fmla="*/ 557677 h 1849426"/>
                <a:gd name="connsiteX1557" fmla="*/ 612829 w 6386648"/>
                <a:gd name="connsiteY1557" fmla="*/ 575702 h 1849426"/>
                <a:gd name="connsiteX1558" fmla="*/ 594805 w 6386648"/>
                <a:gd name="connsiteY1558" fmla="*/ 557677 h 1849426"/>
                <a:gd name="connsiteX1559" fmla="*/ 612829 w 6386648"/>
                <a:gd name="connsiteY1559" fmla="*/ 539653 h 1849426"/>
                <a:gd name="connsiteX1560" fmla="*/ 6014143 w 6386648"/>
                <a:gd name="connsiteY1560" fmla="*/ 533645 h 1849426"/>
                <a:gd name="connsiteX1561" fmla="*/ 6032168 w 6386648"/>
                <a:gd name="connsiteY1561" fmla="*/ 551669 h 1849426"/>
                <a:gd name="connsiteX1562" fmla="*/ 6014143 w 6386648"/>
                <a:gd name="connsiteY1562" fmla="*/ 569694 h 1849426"/>
                <a:gd name="connsiteX1563" fmla="*/ 5996119 w 6386648"/>
                <a:gd name="connsiteY1563" fmla="*/ 551669 h 1849426"/>
                <a:gd name="connsiteX1564" fmla="*/ 6014143 w 6386648"/>
                <a:gd name="connsiteY1564" fmla="*/ 533645 h 1849426"/>
                <a:gd name="connsiteX1565" fmla="*/ 5725752 w 6386648"/>
                <a:gd name="connsiteY1565" fmla="*/ 533645 h 1849426"/>
                <a:gd name="connsiteX1566" fmla="*/ 5743777 w 6386648"/>
                <a:gd name="connsiteY1566" fmla="*/ 551669 h 1849426"/>
                <a:gd name="connsiteX1567" fmla="*/ 5725752 w 6386648"/>
                <a:gd name="connsiteY1567" fmla="*/ 569694 h 1849426"/>
                <a:gd name="connsiteX1568" fmla="*/ 5707728 w 6386648"/>
                <a:gd name="connsiteY1568" fmla="*/ 551669 h 1849426"/>
                <a:gd name="connsiteX1569" fmla="*/ 5725752 w 6386648"/>
                <a:gd name="connsiteY1569" fmla="*/ 533645 h 1849426"/>
                <a:gd name="connsiteX1570" fmla="*/ 4013434 w 6386648"/>
                <a:gd name="connsiteY1570" fmla="*/ 533645 h 1849426"/>
                <a:gd name="connsiteX1571" fmla="*/ 4031459 w 6386648"/>
                <a:gd name="connsiteY1571" fmla="*/ 551669 h 1849426"/>
                <a:gd name="connsiteX1572" fmla="*/ 4013434 w 6386648"/>
                <a:gd name="connsiteY1572" fmla="*/ 569694 h 1849426"/>
                <a:gd name="connsiteX1573" fmla="*/ 3995410 w 6386648"/>
                <a:gd name="connsiteY1573" fmla="*/ 551669 h 1849426"/>
                <a:gd name="connsiteX1574" fmla="*/ 4013434 w 6386648"/>
                <a:gd name="connsiteY1574" fmla="*/ 533645 h 1849426"/>
                <a:gd name="connsiteX1575" fmla="*/ 2223009 w 6386648"/>
                <a:gd name="connsiteY1575" fmla="*/ 533645 h 1849426"/>
                <a:gd name="connsiteX1576" fmla="*/ 2241034 w 6386648"/>
                <a:gd name="connsiteY1576" fmla="*/ 551669 h 1849426"/>
                <a:gd name="connsiteX1577" fmla="*/ 2223009 w 6386648"/>
                <a:gd name="connsiteY1577" fmla="*/ 569694 h 1849426"/>
                <a:gd name="connsiteX1578" fmla="*/ 2204985 w 6386648"/>
                <a:gd name="connsiteY1578" fmla="*/ 551669 h 1849426"/>
                <a:gd name="connsiteX1579" fmla="*/ 2223009 w 6386648"/>
                <a:gd name="connsiteY1579" fmla="*/ 533645 h 1849426"/>
                <a:gd name="connsiteX1580" fmla="*/ 1249691 w 6386648"/>
                <a:gd name="connsiteY1580" fmla="*/ 533645 h 1849426"/>
                <a:gd name="connsiteX1581" fmla="*/ 1267716 w 6386648"/>
                <a:gd name="connsiteY1581" fmla="*/ 551669 h 1849426"/>
                <a:gd name="connsiteX1582" fmla="*/ 1249691 w 6386648"/>
                <a:gd name="connsiteY1582" fmla="*/ 569694 h 1849426"/>
                <a:gd name="connsiteX1583" fmla="*/ 1231667 w 6386648"/>
                <a:gd name="connsiteY1583" fmla="*/ 551669 h 1849426"/>
                <a:gd name="connsiteX1584" fmla="*/ 1249691 w 6386648"/>
                <a:gd name="connsiteY1584" fmla="*/ 533645 h 1849426"/>
                <a:gd name="connsiteX1585" fmla="*/ 2409261 w 6386648"/>
                <a:gd name="connsiteY1585" fmla="*/ 527636 h 1849426"/>
                <a:gd name="connsiteX1586" fmla="*/ 2427286 w 6386648"/>
                <a:gd name="connsiteY1586" fmla="*/ 545661 h 1849426"/>
                <a:gd name="connsiteX1587" fmla="*/ 2409261 w 6386648"/>
                <a:gd name="connsiteY1587" fmla="*/ 563685 h 1849426"/>
                <a:gd name="connsiteX1588" fmla="*/ 2391237 w 6386648"/>
                <a:gd name="connsiteY1588" fmla="*/ 545661 h 1849426"/>
                <a:gd name="connsiteX1589" fmla="*/ 2409261 w 6386648"/>
                <a:gd name="connsiteY1589" fmla="*/ 527636 h 1849426"/>
                <a:gd name="connsiteX1590" fmla="*/ 5527484 w 6386648"/>
                <a:gd name="connsiteY1590" fmla="*/ 521628 h 1849426"/>
                <a:gd name="connsiteX1591" fmla="*/ 5545509 w 6386648"/>
                <a:gd name="connsiteY1591" fmla="*/ 539652 h 1849426"/>
                <a:gd name="connsiteX1592" fmla="*/ 5527484 w 6386648"/>
                <a:gd name="connsiteY1592" fmla="*/ 557677 h 1849426"/>
                <a:gd name="connsiteX1593" fmla="*/ 5509460 w 6386648"/>
                <a:gd name="connsiteY1593" fmla="*/ 539652 h 1849426"/>
                <a:gd name="connsiteX1594" fmla="*/ 5527484 w 6386648"/>
                <a:gd name="connsiteY1594" fmla="*/ 521628 h 1849426"/>
                <a:gd name="connsiteX1595" fmla="*/ 4830540 w 6386648"/>
                <a:gd name="connsiteY1595" fmla="*/ 521628 h 1849426"/>
                <a:gd name="connsiteX1596" fmla="*/ 4848565 w 6386648"/>
                <a:gd name="connsiteY1596" fmla="*/ 539652 h 1849426"/>
                <a:gd name="connsiteX1597" fmla="*/ 4830540 w 6386648"/>
                <a:gd name="connsiteY1597" fmla="*/ 557677 h 1849426"/>
                <a:gd name="connsiteX1598" fmla="*/ 4812516 w 6386648"/>
                <a:gd name="connsiteY1598" fmla="*/ 539652 h 1849426"/>
                <a:gd name="connsiteX1599" fmla="*/ 4830540 w 6386648"/>
                <a:gd name="connsiteY1599" fmla="*/ 521628 h 1849426"/>
                <a:gd name="connsiteX1600" fmla="*/ 1514049 w 6386648"/>
                <a:gd name="connsiteY1600" fmla="*/ 521628 h 1849426"/>
                <a:gd name="connsiteX1601" fmla="*/ 1532074 w 6386648"/>
                <a:gd name="connsiteY1601" fmla="*/ 539652 h 1849426"/>
                <a:gd name="connsiteX1602" fmla="*/ 1514049 w 6386648"/>
                <a:gd name="connsiteY1602" fmla="*/ 557677 h 1849426"/>
                <a:gd name="connsiteX1603" fmla="*/ 1496025 w 6386648"/>
                <a:gd name="connsiteY1603" fmla="*/ 539652 h 1849426"/>
                <a:gd name="connsiteX1604" fmla="*/ 1514049 w 6386648"/>
                <a:gd name="connsiteY1604" fmla="*/ 521628 h 1849426"/>
                <a:gd name="connsiteX1605" fmla="*/ 6332574 w 6386648"/>
                <a:gd name="connsiteY1605" fmla="*/ 515620 h 1849426"/>
                <a:gd name="connsiteX1606" fmla="*/ 6350598 w 6386648"/>
                <a:gd name="connsiteY1606" fmla="*/ 533644 h 1849426"/>
                <a:gd name="connsiteX1607" fmla="*/ 6332574 w 6386648"/>
                <a:gd name="connsiteY1607" fmla="*/ 551669 h 1849426"/>
                <a:gd name="connsiteX1608" fmla="*/ 6314549 w 6386648"/>
                <a:gd name="connsiteY1608" fmla="*/ 533644 h 1849426"/>
                <a:gd name="connsiteX1609" fmla="*/ 6332574 w 6386648"/>
                <a:gd name="connsiteY1609" fmla="*/ 515620 h 1849426"/>
                <a:gd name="connsiteX1610" fmla="*/ 5893980 w 6386648"/>
                <a:gd name="connsiteY1610" fmla="*/ 509612 h 1849426"/>
                <a:gd name="connsiteX1611" fmla="*/ 5912005 w 6386648"/>
                <a:gd name="connsiteY1611" fmla="*/ 527636 h 1849426"/>
                <a:gd name="connsiteX1612" fmla="*/ 5893980 w 6386648"/>
                <a:gd name="connsiteY1612" fmla="*/ 545661 h 1849426"/>
                <a:gd name="connsiteX1613" fmla="*/ 5875956 w 6386648"/>
                <a:gd name="connsiteY1613" fmla="*/ 527636 h 1849426"/>
                <a:gd name="connsiteX1614" fmla="*/ 5893980 w 6386648"/>
                <a:gd name="connsiteY1614" fmla="*/ 509612 h 1849426"/>
                <a:gd name="connsiteX1615" fmla="*/ 3244392 w 6386648"/>
                <a:gd name="connsiteY1615" fmla="*/ 509612 h 1849426"/>
                <a:gd name="connsiteX1616" fmla="*/ 3262417 w 6386648"/>
                <a:gd name="connsiteY1616" fmla="*/ 527636 h 1849426"/>
                <a:gd name="connsiteX1617" fmla="*/ 3244392 w 6386648"/>
                <a:gd name="connsiteY1617" fmla="*/ 545661 h 1849426"/>
                <a:gd name="connsiteX1618" fmla="*/ 3226368 w 6386648"/>
                <a:gd name="connsiteY1618" fmla="*/ 527636 h 1849426"/>
                <a:gd name="connsiteX1619" fmla="*/ 3244392 w 6386648"/>
                <a:gd name="connsiteY1619" fmla="*/ 509612 h 1849426"/>
                <a:gd name="connsiteX1620" fmla="*/ 1982684 w 6386648"/>
                <a:gd name="connsiteY1620" fmla="*/ 509612 h 1849426"/>
                <a:gd name="connsiteX1621" fmla="*/ 2000709 w 6386648"/>
                <a:gd name="connsiteY1621" fmla="*/ 527636 h 1849426"/>
                <a:gd name="connsiteX1622" fmla="*/ 1982684 w 6386648"/>
                <a:gd name="connsiteY1622" fmla="*/ 545661 h 1849426"/>
                <a:gd name="connsiteX1623" fmla="*/ 1964660 w 6386648"/>
                <a:gd name="connsiteY1623" fmla="*/ 527636 h 1849426"/>
                <a:gd name="connsiteX1624" fmla="*/ 1982684 w 6386648"/>
                <a:gd name="connsiteY1624" fmla="*/ 509612 h 1849426"/>
                <a:gd name="connsiteX1625" fmla="*/ 5040825 w 6386648"/>
                <a:gd name="connsiteY1625" fmla="*/ 503604 h 1849426"/>
                <a:gd name="connsiteX1626" fmla="*/ 5058850 w 6386648"/>
                <a:gd name="connsiteY1626" fmla="*/ 521628 h 1849426"/>
                <a:gd name="connsiteX1627" fmla="*/ 5040825 w 6386648"/>
                <a:gd name="connsiteY1627" fmla="*/ 539653 h 1849426"/>
                <a:gd name="connsiteX1628" fmla="*/ 5022801 w 6386648"/>
                <a:gd name="connsiteY1628" fmla="*/ 521628 h 1849426"/>
                <a:gd name="connsiteX1629" fmla="*/ 5040825 w 6386648"/>
                <a:gd name="connsiteY1629" fmla="*/ 503604 h 1849426"/>
                <a:gd name="connsiteX1630" fmla="*/ 4926670 w 6386648"/>
                <a:gd name="connsiteY1630" fmla="*/ 503604 h 1849426"/>
                <a:gd name="connsiteX1631" fmla="*/ 4944695 w 6386648"/>
                <a:gd name="connsiteY1631" fmla="*/ 521628 h 1849426"/>
                <a:gd name="connsiteX1632" fmla="*/ 4926670 w 6386648"/>
                <a:gd name="connsiteY1632" fmla="*/ 539653 h 1849426"/>
                <a:gd name="connsiteX1633" fmla="*/ 4908646 w 6386648"/>
                <a:gd name="connsiteY1633" fmla="*/ 521628 h 1849426"/>
                <a:gd name="connsiteX1634" fmla="*/ 4926670 w 6386648"/>
                <a:gd name="connsiteY1634" fmla="*/ 503604 h 1849426"/>
                <a:gd name="connsiteX1635" fmla="*/ 5419337 w 6386648"/>
                <a:gd name="connsiteY1635" fmla="*/ 497596 h 1849426"/>
                <a:gd name="connsiteX1636" fmla="*/ 5437362 w 6386648"/>
                <a:gd name="connsiteY1636" fmla="*/ 515621 h 1849426"/>
                <a:gd name="connsiteX1637" fmla="*/ 5419337 w 6386648"/>
                <a:gd name="connsiteY1637" fmla="*/ 533645 h 1849426"/>
                <a:gd name="connsiteX1638" fmla="*/ 5401312 w 6386648"/>
                <a:gd name="connsiteY1638" fmla="*/ 515621 h 1849426"/>
                <a:gd name="connsiteX1639" fmla="*/ 5419337 w 6386648"/>
                <a:gd name="connsiteY1639" fmla="*/ 497596 h 1849426"/>
                <a:gd name="connsiteX1640" fmla="*/ 3610889 w 6386648"/>
                <a:gd name="connsiteY1640" fmla="*/ 497596 h 1849426"/>
                <a:gd name="connsiteX1641" fmla="*/ 3628914 w 6386648"/>
                <a:gd name="connsiteY1641" fmla="*/ 515621 h 1849426"/>
                <a:gd name="connsiteX1642" fmla="*/ 3610889 w 6386648"/>
                <a:gd name="connsiteY1642" fmla="*/ 533645 h 1849426"/>
                <a:gd name="connsiteX1643" fmla="*/ 3592865 w 6386648"/>
                <a:gd name="connsiteY1643" fmla="*/ 515621 h 1849426"/>
                <a:gd name="connsiteX1644" fmla="*/ 3610889 w 6386648"/>
                <a:gd name="connsiteY1644" fmla="*/ 497596 h 1849426"/>
                <a:gd name="connsiteX1645" fmla="*/ 967309 w 6386648"/>
                <a:gd name="connsiteY1645" fmla="*/ 497596 h 1849426"/>
                <a:gd name="connsiteX1646" fmla="*/ 985334 w 6386648"/>
                <a:gd name="connsiteY1646" fmla="*/ 515621 h 1849426"/>
                <a:gd name="connsiteX1647" fmla="*/ 967309 w 6386648"/>
                <a:gd name="connsiteY1647" fmla="*/ 533645 h 1849426"/>
                <a:gd name="connsiteX1648" fmla="*/ 949285 w 6386648"/>
                <a:gd name="connsiteY1648" fmla="*/ 515621 h 1849426"/>
                <a:gd name="connsiteX1649" fmla="*/ 967309 w 6386648"/>
                <a:gd name="connsiteY1649" fmla="*/ 497596 h 1849426"/>
                <a:gd name="connsiteX1650" fmla="*/ 450609 w 6386648"/>
                <a:gd name="connsiteY1650" fmla="*/ 497596 h 1849426"/>
                <a:gd name="connsiteX1651" fmla="*/ 468634 w 6386648"/>
                <a:gd name="connsiteY1651" fmla="*/ 515621 h 1849426"/>
                <a:gd name="connsiteX1652" fmla="*/ 450609 w 6386648"/>
                <a:gd name="connsiteY1652" fmla="*/ 533645 h 1849426"/>
                <a:gd name="connsiteX1653" fmla="*/ 432585 w 6386648"/>
                <a:gd name="connsiteY1653" fmla="*/ 515621 h 1849426"/>
                <a:gd name="connsiteX1654" fmla="*/ 450609 w 6386648"/>
                <a:gd name="connsiteY1654" fmla="*/ 497596 h 1849426"/>
                <a:gd name="connsiteX1655" fmla="*/ 4632272 w 6386648"/>
                <a:gd name="connsiteY1655" fmla="*/ 485580 h 1849426"/>
                <a:gd name="connsiteX1656" fmla="*/ 4650297 w 6386648"/>
                <a:gd name="connsiteY1656" fmla="*/ 503604 h 1849426"/>
                <a:gd name="connsiteX1657" fmla="*/ 4632272 w 6386648"/>
                <a:gd name="connsiteY1657" fmla="*/ 521629 h 1849426"/>
                <a:gd name="connsiteX1658" fmla="*/ 4614248 w 6386648"/>
                <a:gd name="connsiteY1658" fmla="*/ 503604 h 1849426"/>
                <a:gd name="connsiteX1659" fmla="*/ 4632272 w 6386648"/>
                <a:gd name="connsiteY1659" fmla="*/ 485580 h 1849426"/>
                <a:gd name="connsiteX1660" fmla="*/ 4379930 w 6386648"/>
                <a:gd name="connsiteY1660" fmla="*/ 485580 h 1849426"/>
                <a:gd name="connsiteX1661" fmla="*/ 4397955 w 6386648"/>
                <a:gd name="connsiteY1661" fmla="*/ 503604 h 1849426"/>
                <a:gd name="connsiteX1662" fmla="*/ 4379930 w 6386648"/>
                <a:gd name="connsiteY1662" fmla="*/ 521629 h 1849426"/>
                <a:gd name="connsiteX1663" fmla="*/ 4361906 w 6386648"/>
                <a:gd name="connsiteY1663" fmla="*/ 503604 h 1849426"/>
                <a:gd name="connsiteX1664" fmla="*/ 4379930 w 6386648"/>
                <a:gd name="connsiteY1664" fmla="*/ 485580 h 1849426"/>
                <a:gd name="connsiteX1665" fmla="*/ 5160987 w 6386648"/>
                <a:gd name="connsiteY1665" fmla="*/ 479571 h 1849426"/>
                <a:gd name="connsiteX1666" fmla="*/ 5179012 w 6386648"/>
                <a:gd name="connsiteY1666" fmla="*/ 497595 h 1849426"/>
                <a:gd name="connsiteX1667" fmla="*/ 5160987 w 6386648"/>
                <a:gd name="connsiteY1667" fmla="*/ 515620 h 1849426"/>
                <a:gd name="connsiteX1668" fmla="*/ 5142963 w 6386648"/>
                <a:gd name="connsiteY1668" fmla="*/ 497595 h 1849426"/>
                <a:gd name="connsiteX1669" fmla="*/ 5160987 w 6386648"/>
                <a:gd name="connsiteY1669" fmla="*/ 479571 h 1849426"/>
                <a:gd name="connsiteX1670" fmla="*/ 4241743 w 6386648"/>
                <a:gd name="connsiteY1670" fmla="*/ 479571 h 1849426"/>
                <a:gd name="connsiteX1671" fmla="*/ 4259768 w 6386648"/>
                <a:gd name="connsiteY1671" fmla="*/ 497595 h 1849426"/>
                <a:gd name="connsiteX1672" fmla="*/ 4241743 w 6386648"/>
                <a:gd name="connsiteY1672" fmla="*/ 515620 h 1849426"/>
                <a:gd name="connsiteX1673" fmla="*/ 4223719 w 6386648"/>
                <a:gd name="connsiteY1673" fmla="*/ 497595 h 1849426"/>
                <a:gd name="connsiteX1674" fmla="*/ 4241743 w 6386648"/>
                <a:gd name="connsiteY1674" fmla="*/ 479571 h 1849426"/>
                <a:gd name="connsiteX1675" fmla="*/ 3821173 w 6386648"/>
                <a:gd name="connsiteY1675" fmla="*/ 479571 h 1849426"/>
                <a:gd name="connsiteX1676" fmla="*/ 3839198 w 6386648"/>
                <a:gd name="connsiteY1676" fmla="*/ 497595 h 1849426"/>
                <a:gd name="connsiteX1677" fmla="*/ 3821173 w 6386648"/>
                <a:gd name="connsiteY1677" fmla="*/ 515620 h 1849426"/>
                <a:gd name="connsiteX1678" fmla="*/ 3803149 w 6386648"/>
                <a:gd name="connsiteY1678" fmla="*/ 497595 h 1849426"/>
                <a:gd name="connsiteX1679" fmla="*/ 3821173 w 6386648"/>
                <a:gd name="connsiteY1679" fmla="*/ 479571 h 1849426"/>
                <a:gd name="connsiteX1680" fmla="*/ 3364555 w 6386648"/>
                <a:gd name="connsiteY1680" fmla="*/ 479571 h 1849426"/>
                <a:gd name="connsiteX1681" fmla="*/ 3382580 w 6386648"/>
                <a:gd name="connsiteY1681" fmla="*/ 497595 h 1849426"/>
                <a:gd name="connsiteX1682" fmla="*/ 3364555 w 6386648"/>
                <a:gd name="connsiteY1682" fmla="*/ 515620 h 1849426"/>
                <a:gd name="connsiteX1683" fmla="*/ 3346531 w 6386648"/>
                <a:gd name="connsiteY1683" fmla="*/ 497595 h 1849426"/>
                <a:gd name="connsiteX1684" fmla="*/ 3364555 w 6386648"/>
                <a:gd name="connsiteY1684" fmla="*/ 479571 h 1849426"/>
                <a:gd name="connsiteX1685" fmla="*/ 1093480 w 6386648"/>
                <a:gd name="connsiteY1685" fmla="*/ 479571 h 1849426"/>
                <a:gd name="connsiteX1686" fmla="*/ 1111505 w 6386648"/>
                <a:gd name="connsiteY1686" fmla="*/ 497595 h 1849426"/>
                <a:gd name="connsiteX1687" fmla="*/ 1093480 w 6386648"/>
                <a:gd name="connsiteY1687" fmla="*/ 515620 h 1849426"/>
                <a:gd name="connsiteX1688" fmla="*/ 1075456 w 6386648"/>
                <a:gd name="connsiteY1688" fmla="*/ 497595 h 1849426"/>
                <a:gd name="connsiteX1689" fmla="*/ 1093480 w 6386648"/>
                <a:gd name="connsiteY1689" fmla="*/ 479571 h 1849426"/>
                <a:gd name="connsiteX1690" fmla="*/ 5299175 w 6386648"/>
                <a:gd name="connsiteY1690" fmla="*/ 473563 h 1849426"/>
                <a:gd name="connsiteX1691" fmla="*/ 5317200 w 6386648"/>
                <a:gd name="connsiteY1691" fmla="*/ 491587 h 1849426"/>
                <a:gd name="connsiteX1692" fmla="*/ 5299175 w 6386648"/>
                <a:gd name="connsiteY1692" fmla="*/ 509612 h 1849426"/>
                <a:gd name="connsiteX1693" fmla="*/ 5281150 w 6386648"/>
                <a:gd name="connsiteY1693" fmla="*/ 491587 h 1849426"/>
                <a:gd name="connsiteX1694" fmla="*/ 5299175 w 6386648"/>
                <a:gd name="connsiteY1694" fmla="*/ 473563 h 1849426"/>
                <a:gd name="connsiteX1695" fmla="*/ 4506101 w 6386648"/>
                <a:gd name="connsiteY1695" fmla="*/ 473563 h 1849426"/>
                <a:gd name="connsiteX1696" fmla="*/ 4524126 w 6386648"/>
                <a:gd name="connsiteY1696" fmla="*/ 491587 h 1849426"/>
                <a:gd name="connsiteX1697" fmla="*/ 4506101 w 6386648"/>
                <a:gd name="connsiteY1697" fmla="*/ 509612 h 1849426"/>
                <a:gd name="connsiteX1698" fmla="*/ 4488077 w 6386648"/>
                <a:gd name="connsiteY1698" fmla="*/ 491587 h 1849426"/>
                <a:gd name="connsiteX1699" fmla="*/ 4506101 w 6386648"/>
                <a:gd name="connsiteY1699" fmla="*/ 473563 h 1849426"/>
                <a:gd name="connsiteX1700" fmla="*/ 4115572 w 6386648"/>
                <a:gd name="connsiteY1700" fmla="*/ 473563 h 1849426"/>
                <a:gd name="connsiteX1701" fmla="*/ 4133597 w 6386648"/>
                <a:gd name="connsiteY1701" fmla="*/ 491587 h 1849426"/>
                <a:gd name="connsiteX1702" fmla="*/ 4115572 w 6386648"/>
                <a:gd name="connsiteY1702" fmla="*/ 509612 h 1849426"/>
                <a:gd name="connsiteX1703" fmla="*/ 4097548 w 6386648"/>
                <a:gd name="connsiteY1703" fmla="*/ 491587 h 1849426"/>
                <a:gd name="connsiteX1704" fmla="*/ 4115572 w 6386648"/>
                <a:gd name="connsiteY1704" fmla="*/ 473563 h 1849426"/>
                <a:gd name="connsiteX1705" fmla="*/ 2295107 w 6386648"/>
                <a:gd name="connsiteY1705" fmla="*/ 473563 h 1849426"/>
                <a:gd name="connsiteX1706" fmla="*/ 2313132 w 6386648"/>
                <a:gd name="connsiteY1706" fmla="*/ 491587 h 1849426"/>
                <a:gd name="connsiteX1707" fmla="*/ 2295107 w 6386648"/>
                <a:gd name="connsiteY1707" fmla="*/ 509612 h 1849426"/>
                <a:gd name="connsiteX1708" fmla="*/ 2277083 w 6386648"/>
                <a:gd name="connsiteY1708" fmla="*/ 491587 h 1849426"/>
                <a:gd name="connsiteX1709" fmla="*/ 2295107 w 6386648"/>
                <a:gd name="connsiteY1709" fmla="*/ 473563 h 1849426"/>
                <a:gd name="connsiteX1710" fmla="*/ 1838489 w 6386648"/>
                <a:gd name="connsiteY1710" fmla="*/ 473563 h 1849426"/>
                <a:gd name="connsiteX1711" fmla="*/ 1856514 w 6386648"/>
                <a:gd name="connsiteY1711" fmla="*/ 491587 h 1849426"/>
                <a:gd name="connsiteX1712" fmla="*/ 1838489 w 6386648"/>
                <a:gd name="connsiteY1712" fmla="*/ 509612 h 1849426"/>
                <a:gd name="connsiteX1713" fmla="*/ 1820465 w 6386648"/>
                <a:gd name="connsiteY1713" fmla="*/ 491587 h 1849426"/>
                <a:gd name="connsiteX1714" fmla="*/ 1838489 w 6386648"/>
                <a:gd name="connsiteY1714" fmla="*/ 473563 h 1849426"/>
                <a:gd name="connsiteX1715" fmla="*/ 2889912 w 6386648"/>
                <a:gd name="connsiteY1715" fmla="*/ 467555 h 1849426"/>
                <a:gd name="connsiteX1716" fmla="*/ 2907937 w 6386648"/>
                <a:gd name="connsiteY1716" fmla="*/ 485580 h 1849426"/>
                <a:gd name="connsiteX1717" fmla="*/ 2889912 w 6386648"/>
                <a:gd name="connsiteY1717" fmla="*/ 503604 h 1849426"/>
                <a:gd name="connsiteX1718" fmla="*/ 2871888 w 6386648"/>
                <a:gd name="connsiteY1718" fmla="*/ 485580 h 1849426"/>
                <a:gd name="connsiteX1719" fmla="*/ 2889912 w 6386648"/>
                <a:gd name="connsiteY1719" fmla="*/ 467555 h 1849426"/>
                <a:gd name="connsiteX1720" fmla="*/ 2108855 w 6386648"/>
                <a:gd name="connsiteY1720" fmla="*/ 467555 h 1849426"/>
                <a:gd name="connsiteX1721" fmla="*/ 2126880 w 6386648"/>
                <a:gd name="connsiteY1721" fmla="*/ 485580 h 1849426"/>
                <a:gd name="connsiteX1722" fmla="*/ 2108855 w 6386648"/>
                <a:gd name="connsiteY1722" fmla="*/ 503604 h 1849426"/>
                <a:gd name="connsiteX1723" fmla="*/ 2090831 w 6386648"/>
                <a:gd name="connsiteY1723" fmla="*/ 485580 h 1849426"/>
                <a:gd name="connsiteX1724" fmla="*/ 2108855 w 6386648"/>
                <a:gd name="connsiteY1724" fmla="*/ 467555 h 1849426"/>
                <a:gd name="connsiteX1725" fmla="*/ 1616189 w 6386648"/>
                <a:gd name="connsiteY1725" fmla="*/ 467555 h 1849426"/>
                <a:gd name="connsiteX1726" fmla="*/ 1634213 w 6386648"/>
                <a:gd name="connsiteY1726" fmla="*/ 485580 h 1849426"/>
                <a:gd name="connsiteX1727" fmla="*/ 1616189 w 6386648"/>
                <a:gd name="connsiteY1727" fmla="*/ 503604 h 1849426"/>
                <a:gd name="connsiteX1728" fmla="*/ 1598164 w 6386648"/>
                <a:gd name="connsiteY1728" fmla="*/ 485580 h 1849426"/>
                <a:gd name="connsiteX1729" fmla="*/ 1616189 w 6386648"/>
                <a:gd name="connsiteY1729" fmla="*/ 467555 h 1849426"/>
                <a:gd name="connsiteX1730" fmla="*/ 330447 w 6386648"/>
                <a:gd name="connsiteY1730" fmla="*/ 467555 h 1849426"/>
                <a:gd name="connsiteX1731" fmla="*/ 348472 w 6386648"/>
                <a:gd name="connsiteY1731" fmla="*/ 485580 h 1849426"/>
                <a:gd name="connsiteX1732" fmla="*/ 330447 w 6386648"/>
                <a:gd name="connsiteY1732" fmla="*/ 503604 h 1849426"/>
                <a:gd name="connsiteX1733" fmla="*/ 312423 w 6386648"/>
                <a:gd name="connsiteY1733" fmla="*/ 485580 h 1849426"/>
                <a:gd name="connsiteX1734" fmla="*/ 330447 w 6386648"/>
                <a:gd name="connsiteY1734" fmla="*/ 467555 h 1849426"/>
                <a:gd name="connsiteX1735" fmla="*/ 3935328 w 6386648"/>
                <a:gd name="connsiteY1735" fmla="*/ 461547 h 1849426"/>
                <a:gd name="connsiteX1736" fmla="*/ 3953353 w 6386648"/>
                <a:gd name="connsiteY1736" fmla="*/ 479571 h 1849426"/>
                <a:gd name="connsiteX1737" fmla="*/ 3935328 w 6386648"/>
                <a:gd name="connsiteY1737" fmla="*/ 497596 h 1849426"/>
                <a:gd name="connsiteX1738" fmla="*/ 3917304 w 6386648"/>
                <a:gd name="connsiteY1738" fmla="*/ 479571 h 1849426"/>
                <a:gd name="connsiteX1739" fmla="*/ 3935328 w 6386648"/>
                <a:gd name="connsiteY1739" fmla="*/ 461547 h 1849426"/>
                <a:gd name="connsiteX1740" fmla="*/ 6224427 w 6386648"/>
                <a:gd name="connsiteY1740" fmla="*/ 455539 h 1849426"/>
                <a:gd name="connsiteX1741" fmla="*/ 6242452 w 6386648"/>
                <a:gd name="connsiteY1741" fmla="*/ 473563 h 1849426"/>
                <a:gd name="connsiteX1742" fmla="*/ 6224427 w 6386648"/>
                <a:gd name="connsiteY1742" fmla="*/ 491588 h 1849426"/>
                <a:gd name="connsiteX1743" fmla="*/ 6206403 w 6386648"/>
                <a:gd name="connsiteY1743" fmla="*/ 473563 h 1849426"/>
                <a:gd name="connsiteX1744" fmla="*/ 6224427 w 6386648"/>
                <a:gd name="connsiteY1744" fmla="*/ 455539 h 1849426"/>
                <a:gd name="connsiteX1745" fmla="*/ 6110273 w 6386648"/>
                <a:gd name="connsiteY1745" fmla="*/ 455539 h 1849426"/>
                <a:gd name="connsiteX1746" fmla="*/ 6128298 w 6386648"/>
                <a:gd name="connsiteY1746" fmla="*/ 473563 h 1849426"/>
                <a:gd name="connsiteX1747" fmla="*/ 6110273 w 6386648"/>
                <a:gd name="connsiteY1747" fmla="*/ 491588 h 1849426"/>
                <a:gd name="connsiteX1748" fmla="*/ 6092248 w 6386648"/>
                <a:gd name="connsiteY1748" fmla="*/ 473563 h 1849426"/>
                <a:gd name="connsiteX1749" fmla="*/ 6110273 w 6386648"/>
                <a:gd name="connsiteY1749" fmla="*/ 455539 h 1849426"/>
                <a:gd name="connsiteX1750" fmla="*/ 3496734 w 6386648"/>
                <a:gd name="connsiteY1750" fmla="*/ 455539 h 1849426"/>
                <a:gd name="connsiteX1751" fmla="*/ 3514759 w 6386648"/>
                <a:gd name="connsiteY1751" fmla="*/ 473563 h 1849426"/>
                <a:gd name="connsiteX1752" fmla="*/ 3496734 w 6386648"/>
                <a:gd name="connsiteY1752" fmla="*/ 491588 h 1849426"/>
                <a:gd name="connsiteX1753" fmla="*/ 3478709 w 6386648"/>
                <a:gd name="connsiteY1753" fmla="*/ 473563 h 1849426"/>
                <a:gd name="connsiteX1754" fmla="*/ 3496734 w 6386648"/>
                <a:gd name="connsiteY1754" fmla="*/ 455539 h 1849426"/>
                <a:gd name="connsiteX1755" fmla="*/ 1333805 w 6386648"/>
                <a:gd name="connsiteY1755" fmla="*/ 455539 h 1849426"/>
                <a:gd name="connsiteX1756" fmla="*/ 1351830 w 6386648"/>
                <a:gd name="connsiteY1756" fmla="*/ 473563 h 1849426"/>
                <a:gd name="connsiteX1757" fmla="*/ 1333805 w 6386648"/>
                <a:gd name="connsiteY1757" fmla="*/ 491588 h 1849426"/>
                <a:gd name="connsiteX1758" fmla="*/ 1315781 w 6386648"/>
                <a:gd name="connsiteY1758" fmla="*/ 473563 h 1849426"/>
                <a:gd name="connsiteX1759" fmla="*/ 1333805 w 6386648"/>
                <a:gd name="connsiteY1759" fmla="*/ 455539 h 1849426"/>
                <a:gd name="connsiteX1760" fmla="*/ 2727693 w 6386648"/>
                <a:gd name="connsiteY1760" fmla="*/ 449531 h 1849426"/>
                <a:gd name="connsiteX1761" fmla="*/ 2745718 w 6386648"/>
                <a:gd name="connsiteY1761" fmla="*/ 467555 h 1849426"/>
                <a:gd name="connsiteX1762" fmla="*/ 2727693 w 6386648"/>
                <a:gd name="connsiteY1762" fmla="*/ 485580 h 1849426"/>
                <a:gd name="connsiteX1763" fmla="*/ 2709669 w 6386648"/>
                <a:gd name="connsiteY1763" fmla="*/ 467555 h 1849426"/>
                <a:gd name="connsiteX1764" fmla="*/ 2727693 w 6386648"/>
                <a:gd name="connsiteY1764" fmla="*/ 449531 h 1849426"/>
                <a:gd name="connsiteX1765" fmla="*/ 2607530 w 6386648"/>
                <a:gd name="connsiteY1765" fmla="*/ 449531 h 1849426"/>
                <a:gd name="connsiteX1766" fmla="*/ 2625555 w 6386648"/>
                <a:gd name="connsiteY1766" fmla="*/ 467555 h 1849426"/>
                <a:gd name="connsiteX1767" fmla="*/ 2607530 w 6386648"/>
                <a:gd name="connsiteY1767" fmla="*/ 485580 h 1849426"/>
                <a:gd name="connsiteX1768" fmla="*/ 2589506 w 6386648"/>
                <a:gd name="connsiteY1768" fmla="*/ 467555 h 1849426"/>
                <a:gd name="connsiteX1769" fmla="*/ 2607530 w 6386648"/>
                <a:gd name="connsiteY1769" fmla="*/ 449531 h 1849426"/>
                <a:gd name="connsiteX1770" fmla="*/ 5797850 w 6386648"/>
                <a:gd name="connsiteY1770" fmla="*/ 443523 h 1849426"/>
                <a:gd name="connsiteX1771" fmla="*/ 5815875 w 6386648"/>
                <a:gd name="connsiteY1771" fmla="*/ 461547 h 1849426"/>
                <a:gd name="connsiteX1772" fmla="*/ 5797850 w 6386648"/>
                <a:gd name="connsiteY1772" fmla="*/ 479572 h 1849426"/>
                <a:gd name="connsiteX1773" fmla="*/ 5779826 w 6386648"/>
                <a:gd name="connsiteY1773" fmla="*/ 461547 h 1849426"/>
                <a:gd name="connsiteX1774" fmla="*/ 5797850 w 6386648"/>
                <a:gd name="connsiteY1774" fmla="*/ 443523 h 1849426"/>
                <a:gd name="connsiteX1775" fmla="*/ 5653655 w 6386648"/>
                <a:gd name="connsiteY1775" fmla="*/ 443523 h 1849426"/>
                <a:gd name="connsiteX1776" fmla="*/ 5671680 w 6386648"/>
                <a:gd name="connsiteY1776" fmla="*/ 461547 h 1849426"/>
                <a:gd name="connsiteX1777" fmla="*/ 5653655 w 6386648"/>
                <a:gd name="connsiteY1777" fmla="*/ 479572 h 1849426"/>
                <a:gd name="connsiteX1778" fmla="*/ 5635631 w 6386648"/>
                <a:gd name="connsiteY1778" fmla="*/ 461547 h 1849426"/>
                <a:gd name="connsiteX1779" fmla="*/ 5653655 w 6386648"/>
                <a:gd name="connsiteY1779" fmla="*/ 443523 h 1849426"/>
                <a:gd name="connsiteX1780" fmla="*/ 96129 w 6386648"/>
                <a:gd name="connsiteY1780" fmla="*/ 437514 h 1849426"/>
                <a:gd name="connsiteX1781" fmla="*/ 114154 w 6386648"/>
                <a:gd name="connsiteY1781" fmla="*/ 455539 h 1849426"/>
                <a:gd name="connsiteX1782" fmla="*/ 96129 w 6386648"/>
                <a:gd name="connsiteY1782" fmla="*/ 473563 h 1849426"/>
                <a:gd name="connsiteX1783" fmla="*/ 78105 w 6386648"/>
                <a:gd name="connsiteY1783" fmla="*/ 455539 h 1849426"/>
                <a:gd name="connsiteX1784" fmla="*/ 96129 w 6386648"/>
                <a:gd name="connsiteY1784" fmla="*/ 437514 h 1849426"/>
                <a:gd name="connsiteX1785" fmla="*/ 3058140 w 6386648"/>
                <a:gd name="connsiteY1785" fmla="*/ 431506 h 1849426"/>
                <a:gd name="connsiteX1786" fmla="*/ 3076165 w 6386648"/>
                <a:gd name="connsiteY1786" fmla="*/ 449530 h 1849426"/>
                <a:gd name="connsiteX1787" fmla="*/ 3058140 w 6386648"/>
                <a:gd name="connsiteY1787" fmla="*/ 467555 h 1849426"/>
                <a:gd name="connsiteX1788" fmla="*/ 3040116 w 6386648"/>
                <a:gd name="connsiteY1788" fmla="*/ 449530 h 1849426"/>
                <a:gd name="connsiteX1789" fmla="*/ 3058140 w 6386648"/>
                <a:gd name="connsiteY1789" fmla="*/ 431506 h 1849426"/>
                <a:gd name="connsiteX1790" fmla="*/ 2493375 w 6386648"/>
                <a:gd name="connsiteY1790" fmla="*/ 431506 h 1849426"/>
                <a:gd name="connsiteX1791" fmla="*/ 2511400 w 6386648"/>
                <a:gd name="connsiteY1791" fmla="*/ 449530 h 1849426"/>
                <a:gd name="connsiteX1792" fmla="*/ 2493375 w 6386648"/>
                <a:gd name="connsiteY1792" fmla="*/ 467555 h 1849426"/>
                <a:gd name="connsiteX1793" fmla="*/ 2475351 w 6386648"/>
                <a:gd name="connsiteY1793" fmla="*/ 449530 h 1849426"/>
                <a:gd name="connsiteX1794" fmla="*/ 2493375 w 6386648"/>
                <a:gd name="connsiteY1794" fmla="*/ 431506 h 1849426"/>
                <a:gd name="connsiteX1795" fmla="*/ 216292 w 6386648"/>
                <a:gd name="connsiteY1795" fmla="*/ 431506 h 1849426"/>
                <a:gd name="connsiteX1796" fmla="*/ 234317 w 6386648"/>
                <a:gd name="connsiteY1796" fmla="*/ 449530 h 1849426"/>
                <a:gd name="connsiteX1797" fmla="*/ 216292 w 6386648"/>
                <a:gd name="connsiteY1797" fmla="*/ 467555 h 1849426"/>
                <a:gd name="connsiteX1798" fmla="*/ 198268 w 6386648"/>
                <a:gd name="connsiteY1798" fmla="*/ 449530 h 1849426"/>
                <a:gd name="connsiteX1799" fmla="*/ 216292 w 6386648"/>
                <a:gd name="connsiteY1799" fmla="*/ 431506 h 1849426"/>
                <a:gd name="connsiteX1800" fmla="*/ 4758442 w 6386648"/>
                <a:gd name="connsiteY1800" fmla="*/ 425498 h 1849426"/>
                <a:gd name="connsiteX1801" fmla="*/ 4776467 w 6386648"/>
                <a:gd name="connsiteY1801" fmla="*/ 443522 h 1849426"/>
                <a:gd name="connsiteX1802" fmla="*/ 4758442 w 6386648"/>
                <a:gd name="connsiteY1802" fmla="*/ 461547 h 1849426"/>
                <a:gd name="connsiteX1803" fmla="*/ 4740417 w 6386648"/>
                <a:gd name="connsiteY1803" fmla="*/ 443522 h 1849426"/>
                <a:gd name="connsiteX1804" fmla="*/ 4758442 w 6386648"/>
                <a:gd name="connsiteY1804" fmla="*/ 425498 h 1849426"/>
                <a:gd name="connsiteX1805" fmla="*/ 1453968 w 6386648"/>
                <a:gd name="connsiteY1805" fmla="*/ 425498 h 1849426"/>
                <a:gd name="connsiteX1806" fmla="*/ 1471993 w 6386648"/>
                <a:gd name="connsiteY1806" fmla="*/ 443522 h 1849426"/>
                <a:gd name="connsiteX1807" fmla="*/ 1453968 w 6386648"/>
                <a:gd name="connsiteY1807" fmla="*/ 461547 h 1849426"/>
                <a:gd name="connsiteX1808" fmla="*/ 1435944 w 6386648"/>
                <a:gd name="connsiteY1808" fmla="*/ 443522 h 1849426"/>
                <a:gd name="connsiteX1809" fmla="*/ 1453968 w 6386648"/>
                <a:gd name="connsiteY1809" fmla="*/ 425498 h 1849426"/>
                <a:gd name="connsiteX1810" fmla="*/ 552748 w 6386648"/>
                <a:gd name="connsiteY1810" fmla="*/ 425498 h 1849426"/>
                <a:gd name="connsiteX1811" fmla="*/ 570773 w 6386648"/>
                <a:gd name="connsiteY1811" fmla="*/ 443522 h 1849426"/>
                <a:gd name="connsiteX1812" fmla="*/ 552748 w 6386648"/>
                <a:gd name="connsiteY1812" fmla="*/ 461547 h 1849426"/>
                <a:gd name="connsiteX1813" fmla="*/ 534724 w 6386648"/>
                <a:gd name="connsiteY1813" fmla="*/ 443522 h 1849426"/>
                <a:gd name="connsiteX1814" fmla="*/ 552748 w 6386648"/>
                <a:gd name="connsiteY1814" fmla="*/ 425498 h 1849426"/>
                <a:gd name="connsiteX1815" fmla="*/ 1742358 w 6386648"/>
                <a:gd name="connsiteY1815" fmla="*/ 419490 h 1849426"/>
                <a:gd name="connsiteX1816" fmla="*/ 1760383 w 6386648"/>
                <a:gd name="connsiteY1816" fmla="*/ 437514 h 1849426"/>
                <a:gd name="connsiteX1817" fmla="*/ 1742358 w 6386648"/>
                <a:gd name="connsiteY1817" fmla="*/ 455539 h 1849426"/>
                <a:gd name="connsiteX1818" fmla="*/ 1724334 w 6386648"/>
                <a:gd name="connsiteY1818" fmla="*/ 437514 h 1849426"/>
                <a:gd name="connsiteX1819" fmla="*/ 1742358 w 6386648"/>
                <a:gd name="connsiteY1819" fmla="*/ 419490 h 1849426"/>
                <a:gd name="connsiteX1820" fmla="*/ 1183602 w 6386648"/>
                <a:gd name="connsiteY1820" fmla="*/ 413482 h 1849426"/>
                <a:gd name="connsiteX1821" fmla="*/ 1201627 w 6386648"/>
                <a:gd name="connsiteY1821" fmla="*/ 431506 h 1849426"/>
                <a:gd name="connsiteX1822" fmla="*/ 1183602 w 6386648"/>
                <a:gd name="connsiteY1822" fmla="*/ 449531 h 1849426"/>
                <a:gd name="connsiteX1823" fmla="*/ 1165578 w 6386648"/>
                <a:gd name="connsiteY1823" fmla="*/ 431506 h 1849426"/>
                <a:gd name="connsiteX1824" fmla="*/ 1183602 w 6386648"/>
                <a:gd name="connsiteY1824" fmla="*/ 413482 h 1849426"/>
                <a:gd name="connsiteX1825" fmla="*/ 895212 w 6386648"/>
                <a:gd name="connsiteY1825" fmla="*/ 413482 h 1849426"/>
                <a:gd name="connsiteX1826" fmla="*/ 913236 w 6386648"/>
                <a:gd name="connsiteY1826" fmla="*/ 431506 h 1849426"/>
                <a:gd name="connsiteX1827" fmla="*/ 895212 w 6386648"/>
                <a:gd name="connsiteY1827" fmla="*/ 449531 h 1849426"/>
                <a:gd name="connsiteX1828" fmla="*/ 877187 w 6386648"/>
                <a:gd name="connsiteY1828" fmla="*/ 431506 h 1849426"/>
                <a:gd name="connsiteX1829" fmla="*/ 895212 w 6386648"/>
                <a:gd name="connsiteY1829" fmla="*/ 413482 h 1849426"/>
                <a:gd name="connsiteX1830" fmla="*/ 672910 w 6386648"/>
                <a:gd name="connsiteY1830" fmla="*/ 413482 h 1849426"/>
                <a:gd name="connsiteX1831" fmla="*/ 690935 w 6386648"/>
                <a:gd name="connsiteY1831" fmla="*/ 431506 h 1849426"/>
                <a:gd name="connsiteX1832" fmla="*/ 672910 w 6386648"/>
                <a:gd name="connsiteY1832" fmla="*/ 449531 h 1849426"/>
                <a:gd name="connsiteX1833" fmla="*/ 654886 w 6386648"/>
                <a:gd name="connsiteY1833" fmla="*/ 431506 h 1849426"/>
                <a:gd name="connsiteX1834" fmla="*/ 672910 w 6386648"/>
                <a:gd name="connsiteY1834" fmla="*/ 413482 h 1849426"/>
                <a:gd name="connsiteX1835" fmla="*/ 3719035 w 6386648"/>
                <a:gd name="connsiteY1835" fmla="*/ 407474 h 1849426"/>
                <a:gd name="connsiteX1836" fmla="*/ 3737060 w 6386648"/>
                <a:gd name="connsiteY1836" fmla="*/ 425499 h 1849426"/>
                <a:gd name="connsiteX1837" fmla="*/ 3719035 w 6386648"/>
                <a:gd name="connsiteY1837" fmla="*/ 443523 h 1849426"/>
                <a:gd name="connsiteX1838" fmla="*/ 3701011 w 6386648"/>
                <a:gd name="connsiteY1838" fmla="*/ 425499 h 1849426"/>
                <a:gd name="connsiteX1839" fmla="*/ 3719035 w 6386648"/>
                <a:gd name="connsiteY1839" fmla="*/ 407474 h 1849426"/>
                <a:gd name="connsiteX1840" fmla="*/ 6002126 w 6386648"/>
                <a:gd name="connsiteY1840" fmla="*/ 401466 h 1849426"/>
                <a:gd name="connsiteX1841" fmla="*/ 6020151 w 6386648"/>
                <a:gd name="connsiteY1841" fmla="*/ 419490 h 1849426"/>
                <a:gd name="connsiteX1842" fmla="*/ 6002126 w 6386648"/>
                <a:gd name="connsiteY1842" fmla="*/ 437515 h 1849426"/>
                <a:gd name="connsiteX1843" fmla="*/ 5984102 w 6386648"/>
                <a:gd name="connsiteY1843" fmla="*/ 419490 h 1849426"/>
                <a:gd name="connsiteX1844" fmla="*/ 6002126 w 6386648"/>
                <a:gd name="connsiteY1844" fmla="*/ 401466 h 1849426"/>
                <a:gd name="connsiteX1845" fmla="*/ 1970668 w 6386648"/>
                <a:gd name="connsiteY1845" fmla="*/ 401466 h 1849426"/>
                <a:gd name="connsiteX1846" fmla="*/ 1988693 w 6386648"/>
                <a:gd name="connsiteY1846" fmla="*/ 419490 h 1849426"/>
                <a:gd name="connsiteX1847" fmla="*/ 1970668 w 6386648"/>
                <a:gd name="connsiteY1847" fmla="*/ 437515 h 1849426"/>
                <a:gd name="connsiteX1848" fmla="*/ 1952644 w 6386648"/>
                <a:gd name="connsiteY1848" fmla="*/ 419490 h 1849426"/>
                <a:gd name="connsiteX1849" fmla="*/ 1970668 w 6386648"/>
                <a:gd name="connsiteY1849" fmla="*/ 401466 h 1849426"/>
                <a:gd name="connsiteX1850" fmla="*/ 5533492 w 6386648"/>
                <a:gd name="connsiteY1850" fmla="*/ 395457 h 1849426"/>
                <a:gd name="connsiteX1851" fmla="*/ 5551517 w 6386648"/>
                <a:gd name="connsiteY1851" fmla="*/ 413481 h 1849426"/>
                <a:gd name="connsiteX1852" fmla="*/ 5533492 w 6386648"/>
                <a:gd name="connsiteY1852" fmla="*/ 431506 h 1849426"/>
                <a:gd name="connsiteX1853" fmla="*/ 5515468 w 6386648"/>
                <a:gd name="connsiteY1853" fmla="*/ 413481 h 1849426"/>
                <a:gd name="connsiteX1854" fmla="*/ 5533492 w 6386648"/>
                <a:gd name="connsiteY1854" fmla="*/ 395457 h 1849426"/>
                <a:gd name="connsiteX1855" fmla="*/ 3166287 w 6386648"/>
                <a:gd name="connsiteY1855" fmla="*/ 395457 h 1849426"/>
                <a:gd name="connsiteX1856" fmla="*/ 3184312 w 6386648"/>
                <a:gd name="connsiteY1856" fmla="*/ 413481 h 1849426"/>
                <a:gd name="connsiteX1857" fmla="*/ 3166287 w 6386648"/>
                <a:gd name="connsiteY1857" fmla="*/ 431506 h 1849426"/>
                <a:gd name="connsiteX1858" fmla="*/ 3148262 w 6386648"/>
                <a:gd name="connsiteY1858" fmla="*/ 413481 h 1849426"/>
                <a:gd name="connsiteX1859" fmla="*/ 3166287 w 6386648"/>
                <a:gd name="connsiteY1859" fmla="*/ 395457 h 1849426"/>
                <a:gd name="connsiteX1860" fmla="*/ 2373213 w 6386648"/>
                <a:gd name="connsiteY1860" fmla="*/ 395457 h 1849426"/>
                <a:gd name="connsiteX1861" fmla="*/ 2391238 w 6386648"/>
                <a:gd name="connsiteY1861" fmla="*/ 413481 h 1849426"/>
                <a:gd name="connsiteX1862" fmla="*/ 2373213 w 6386648"/>
                <a:gd name="connsiteY1862" fmla="*/ 431506 h 1849426"/>
                <a:gd name="connsiteX1863" fmla="*/ 2355189 w 6386648"/>
                <a:gd name="connsiteY1863" fmla="*/ 413481 h 1849426"/>
                <a:gd name="connsiteX1864" fmla="*/ 2373213 w 6386648"/>
                <a:gd name="connsiteY1864" fmla="*/ 395457 h 1849426"/>
                <a:gd name="connsiteX1865" fmla="*/ 787065 w 6386648"/>
                <a:gd name="connsiteY1865" fmla="*/ 395457 h 1849426"/>
                <a:gd name="connsiteX1866" fmla="*/ 805090 w 6386648"/>
                <a:gd name="connsiteY1866" fmla="*/ 413481 h 1849426"/>
                <a:gd name="connsiteX1867" fmla="*/ 787065 w 6386648"/>
                <a:gd name="connsiteY1867" fmla="*/ 431506 h 1849426"/>
                <a:gd name="connsiteX1868" fmla="*/ 769041 w 6386648"/>
                <a:gd name="connsiteY1868" fmla="*/ 413481 h 1849426"/>
                <a:gd name="connsiteX1869" fmla="*/ 787065 w 6386648"/>
                <a:gd name="connsiteY1869" fmla="*/ 395457 h 1849426"/>
                <a:gd name="connsiteX1870" fmla="*/ 6344591 w 6386648"/>
                <a:gd name="connsiteY1870" fmla="*/ 389449 h 1849426"/>
                <a:gd name="connsiteX1871" fmla="*/ 6362615 w 6386648"/>
                <a:gd name="connsiteY1871" fmla="*/ 407473 h 1849426"/>
                <a:gd name="connsiteX1872" fmla="*/ 6344591 w 6386648"/>
                <a:gd name="connsiteY1872" fmla="*/ 425498 h 1849426"/>
                <a:gd name="connsiteX1873" fmla="*/ 6326566 w 6386648"/>
                <a:gd name="connsiteY1873" fmla="*/ 407473 h 1849426"/>
                <a:gd name="connsiteX1874" fmla="*/ 6344591 w 6386648"/>
                <a:gd name="connsiteY1874" fmla="*/ 389449 h 1849426"/>
                <a:gd name="connsiteX1875" fmla="*/ 5407321 w 6386648"/>
                <a:gd name="connsiteY1875" fmla="*/ 383441 h 1849426"/>
                <a:gd name="connsiteX1876" fmla="*/ 5425346 w 6386648"/>
                <a:gd name="connsiteY1876" fmla="*/ 401465 h 1849426"/>
                <a:gd name="connsiteX1877" fmla="*/ 5407321 w 6386648"/>
                <a:gd name="connsiteY1877" fmla="*/ 419490 h 1849426"/>
                <a:gd name="connsiteX1878" fmla="*/ 5389297 w 6386648"/>
                <a:gd name="connsiteY1878" fmla="*/ 401465 h 1849426"/>
                <a:gd name="connsiteX1879" fmla="*/ 5407321 w 6386648"/>
                <a:gd name="connsiteY1879" fmla="*/ 383441 h 1849426"/>
                <a:gd name="connsiteX1880" fmla="*/ 5233085 w 6386648"/>
                <a:gd name="connsiteY1880" fmla="*/ 383441 h 1849426"/>
                <a:gd name="connsiteX1881" fmla="*/ 5251110 w 6386648"/>
                <a:gd name="connsiteY1881" fmla="*/ 401465 h 1849426"/>
                <a:gd name="connsiteX1882" fmla="*/ 5233085 w 6386648"/>
                <a:gd name="connsiteY1882" fmla="*/ 419490 h 1849426"/>
                <a:gd name="connsiteX1883" fmla="*/ 5215061 w 6386648"/>
                <a:gd name="connsiteY1883" fmla="*/ 401465 h 1849426"/>
                <a:gd name="connsiteX1884" fmla="*/ 5233085 w 6386648"/>
                <a:gd name="connsiteY1884" fmla="*/ 383441 h 1849426"/>
                <a:gd name="connsiteX1885" fmla="*/ 4956711 w 6386648"/>
                <a:gd name="connsiteY1885" fmla="*/ 383441 h 1849426"/>
                <a:gd name="connsiteX1886" fmla="*/ 4974736 w 6386648"/>
                <a:gd name="connsiteY1886" fmla="*/ 401465 h 1849426"/>
                <a:gd name="connsiteX1887" fmla="*/ 4956711 w 6386648"/>
                <a:gd name="connsiteY1887" fmla="*/ 419490 h 1849426"/>
                <a:gd name="connsiteX1888" fmla="*/ 4938687 w 6386648"/>
                <a:gd name="connsiteY1888" fmla="*/ 401465 h 1849426"/>
                <a:gd name="connsiteX1889" fmla="*/ 4956711 w 6386648"/>
                <a:gd name="connsiteY1889" fmla="*/ 383441 h 1849426"/>
                <a:gd name="connsiteX1890" fmla="*/ 3604880 w 6386648"/>
                <a:gd name="connsiteY1890" fmla="*/ 377433 h 1849426"/>
                <a:gd name="connsiteX1891" fmla="*/ 3622905 w 6386648"/>
                <a:gd name="connsiteY1891" fmla="*/ 395458 h 1849426"/>
                <a:gd name="connsiteX1892" fmla="*/ 3604880 w 6386648"/>
                <a:gd name="connsiteY1892" fmla="*/ 413482 h 1849426"/>
                <a:gd name="connsiteX1893" fmla="*/ 3586856 w 6386648"/>
                <a:gd name="connsiteY1893" fmla="*/ 395458 h 1849426"/>
                <a:gd name="connsiteX1894" fmla="*/ 3604880 w 6386648"/>
                <a:gd name="connsiteY1894" fmla="*/ 377433 h 1849426"/>
                <a:gd name="connsiteX1895" fmla="*/ 5082882 w 6386648"/>
                <a:gd name="connsiteY1895" fmla="*/ 371425 h 1849426"/>
                <a:gd name="connsiteX1896" fmla="*/ 5100907 w 6386648"/>
                <a:gd name="connsiteY1896" fmla="*/ 389449 h 1849426"/>
                <a:gd name="connsiteX1897" fmla="*/ 5082882 w 6386648"/>
                <a:gd name="connsiteY1897" fmla="*/ 407474 h 1849426"/>
                <a:gd name="connsiteX1898" fmla="*/ 5064858 w 6386648"/>
                <a:gd name="connsiteY1898" fmla="*/ 389449 h 1849426"/>
                <a:gd name="connsiteX1899" fmla="*/ 5082882 w 6386648"/>
                <a:gd name="connsiteY1899" fmla="*/ 371425 h 1849426"/>
                <a:gd name="connsiteX1900" fmla="*/ 4638280 w 6386648"/>
                <a:gd name="connsiteY1900" fmla="*/ 371425 h 1849426"/>
                <a:gd name="connsiteX1901" fmla="*/ 4656305 w 6386648"/>
                <a:gd name="connsiteY1901" fmla="*/ 389449 h 1849426"/>
                <a:gd name="connsiteX1902" fmla="*/ 4638280 w 6386648"/>
                <a:gd name="connsiteY1902" fmla="*/ 407474 h 1849426"/>
                <a:gd name="connsiteX1903" fmla="*/ 4620255 w 6386648"/>
                <a:gd name="connsiteY1903" fmla="*/ 389449 h 1849426"/>
                <a:gd name="connsiteX1904" fmla="*/ 4638280 w 6386648"/>
                <a:gd name="connsiteY1904" fmla="*/ 371425 h 1849426"/>
                <a:gd name="connsiteX1905" fmla="*/ 4289808 w 6386648"/>
                <a:gd name="connsiteY1905" fmla="*/ 371425 h 1849426"/>
                <a:gd name="connsiteX1906" fmla="*/ 4307833 w 6386648"/>
                <a:gd name="connsiteY1906" fmla="*/ 389449 h 1849426"/>
                <a:gd name="connsiteX1907" fmla="*/ 4289808 w 6386648"/>
                <a:gd name="connsiteY1907" fmla="*/ 407474 h 1849426"/>
                <a:gd name="connsiteX1908" fmla="*/ 4271784 w 6386648"/>
                <a:gd name="connsiteY1908" fmla="*/ 389449 h 1849426"/>
                <a:gd name="connsiteX1909" fmla="*/ 4289808 w 6386648"/>
                <a:gd name="connsiteY1909" fmla="*/ 371425 h 1849426"/>
                <a:gd name="connsiteX1910" fmla="*/ 3412620 w 6386648"/>
                <a:gd name="connsiteY1910" fmla="*/ 371425 h 1849426"/>
                <a:gd name="connsiteX1911" fmla="*/ 3430645 w 6386648"/>
                <a:gd name="connsiteY1911" fmla="*/ 389449 h 1849426"/>
                <a:gd name="connsiteX1912" fmla="*/ 3412620 w 6386648"/>
                <a:gd name="connsiteY1912" fmla="*/ 407474 h 1849426"/>
                <a:gd name="connsiteX1913" fmla="*/ 3394596 w 6386648"/>
                <a:gd name="connsiteY1913" fmla="*/ 389449 h 1849426"/>
                <a:gd name="connsiteX1914" fmla="*/ 3412620 w 6386648"/>
                <a:gd name="connsiteY1914" fmla="*/ 371425 h 1849426"/>
                <a:gd name="connsiteX1915" fmla="*/ 3286449 w 6386648"/>
                <a:gd name="connsiteY1915" fmla="*/ 371425 h 1849426"/>
                <a:gd name="connsiteX1916" fmla="*/ 3304474 w 6386648"/>
                <a:gd name="connsiteY1916" fmla="*/ 389449 h 1849426"/>
                <a:gd name="connsiteX1917" fmla="*/ 3286449 w 6386648"/>
                <a:gd name="connsiteY1917" fmla="*/ 407474 h 1849426"/>
                <a:gd name="connsiteX1918" fmla="*/ 3268424 w 6386648"/>
                <a:gd name="connsiteY1918" fmla="*/ 389449 h 1849426"/>
                <a:gd name="connsiteX1919" fmla="*/ 3286449 w 6386648"/>
                <a:gd name="connsiteY1919" fmla="*/ 371425 h 1849426"/>
                <a:gd name="connsiteX1920" fmla="*/ 2204985 w 6386648"/>
                <a:gd name="connsiteY1920" fmla="*/ 371425 h 1849426"/>
                <a:gd name="connsiteX1921" fmla="*/ 2223010 w 6386648"/>
                <a:gd name="connsiteY1921" fmla="*/ 389449 h 1849426"/>
                <a:gd name="connsiteX1922" fmla="*/ 2204985 w 6386648"/>
                <a:gd name="connsiteY1922" fmla="*/ 407474 h 1849426"/>
                <a:gd name="connsiteX1923" fmla="*/ 2186961 w 6386648"/>
                <a:gd name="connsiteY1923" fmla="*/ 389449 h 1849426"/>
                <a:gd name="connsiteX1924" fmla="*/ 2204985 w 6386648"/>
                <a:gd name="connsiteY1924" fmla="*/ 371425 h 1849426"/>
                <a:gd name="connsiteX1925" fmla="*/ 1033398 w 6386648"/>
                <a:gd name="connsiteY1925" fmla="*/ 371425 h 1849426"/>
                <a:gd name="connsiteX1926" fmla="*/ 1051423 w 6386648"/>
                <a:gd name="connsiteY1926" fmla="*/ 389449 h 1849426"/>
                <a:gd name="connsiteX1927" fmla="*/ 1033398 w 6386648"/>
                <a:gd name="connsiteY1927" fmla="*/ 407474 h 1849426"/>
                <a:gd name="connsiteX1928" fmla="*/ 1015374 w 6386648"/>
                <a:gd name="connsiteY1928" fmla="*/ 389449 h 1849426"/>
                <a:gd name="connsiteX1929" fmla="*/ 1033398 w 6386648"/>
                <a:gd name="connsiteY1929" fmla="*/ 371425 h 1849426"/>
                <a:gd name="connsiteX1930" fmla="*/ 432585 w 6386648"/>
                <a:gd name="connsiteY1930" fmla="*/ 371425 h 1849426"/>
                <a:gd name="connsiteX1931" fmla="*/ 450610 w 6386648"/>
                <a:gd name="connsiteY1931" fmla="*/ 389449 h 1849426"/>
                <a:gd name="connsiteX1932" fmla="*/ 432585 w 6386648"/>
                <a:gd name="connsiteY1932" fmla="*/ 407474 h 1849426"/>
                <a:gd name="connsiteX1933" fmla="*/ 414561 w 6386648"/>
                <a:gd name="connsiteY1933" fmla="*/ 389449 h 1849426"/>
                <a:gd name="connsiteX1934" fmla="*/ 432585 w 6386648"/>
                <a:gd name="connsiteY1934" fmla="*/ 371425 h 1849426"/>
                <a:gd name="connsiteX1935" fmla="*/ 4037466 w 6386648"/>
                <a:gd name="connsiteY1935" fmla="*/ 365417 h 1849426"/>
                <a:gd name="connsiteX1936" fmla="*/ 4055491 w 6386648"/>
                <a:gd name="connsiteY1936" fmla="*/ 383441 h 1849426"/>
                <a:gd name="connsiteX1937" fmla="*/ 4037466 w 6386648"/>
                <a:gd name="connsiteY1937" fmla="*/ 401466 h 1849426"/>
                <a:gd name="connsiteX1938" fmla="*/ 4019441 w 6386648"/>
                <a:gd name="connsiteY1938" fmla="*/ 383441 h 1849426"/>
                <a:gd name="connsiteX1939" fmla="*/ 4037466 w 6386648"/>
                <a:gd name="connsiteY1939" fmla="*/ 365417 h 1849426"/>
                <a:gd name="connsiteX1940" fmla="*/ 2943986 w 6386648"/>
                <a:gd name="connsiteY1940" fmla="*/ 365417 h 1849426"/>
                <a:gd name="connsiteX1941" fmla="*/ 2962011 w 6386648"/>
                <a:gd name="connsiteY1941" fmla="*/ 383441 h 1849426"/>
                <a:gd name="connsiteX1942" fmla="*/ 2943986 w 6386648"/>
                <a:gd name="connsiteY1942" fmla="*/ 401466 h 1849426"/>
                <a:gd name="connsiteX1943" fmla="*/ 2925962 w 6386648"/>
                <a:gd name="connsiteY1943" fmla="*/ 383441 h 1849426"/>
                <a:gd name="connsiteX1944" fmla="*/ 2943986 w 6386648"/>
                <a:gd name="connsiteY1944" fmla="*/ 365417 h 1849426"/>
                <a:gd name="connsiteX1945" fmla="*/ 2811807 w 6386648"/>
                <a:gd name="connsiteY1945" fmla="*/ 365417 h 1849426"/>
                <a:gd name="connsiteX1946" fmla="*/ 2829832 w 6386648"/>
                <a:gd name="connsiteY1946" fmla="*/ 383441 h 1849426"/>
                <a:gd name="connsiteX1947" fmla="*/ 2811807 w 6386648"/>
                <a:gd name="connsiteY1947" fmla="*/ 401466 h 1849426"/>
                <a:gd name="connsiteX1948" fmla="*/ 2793783 w 6386648"/>
                <a:gd name="connsiteY1948" fmla="*/ 383441 h 1849426"/>
                <a:gd name="connsiteX1949" fmla="*/ 2811807 w 6386648"/>
                <a:gd name="connsiteY1949" fmla="*/ 365417 h 1849426"/>
                <a:gd name="connsiteX1950" fmla="*/ 5899988 w 6386648"/>
                <a:gd name="connsiteY1950" fmla="*/ 353401 h 1849426"/>
                <a:gd name="connsiteX1951" fmla="*/ 5918013 w 6386648"/>
                <a:gd name="connsiteY1951" fmla="*/ 371425 h 1849426"/>
                <a:gd name="connsiteX1952" fmla="*/ 5899988 w 6386648"/>
                <a:gd name="connsiteY1952" fmla="*/ 389450 h 1849426"/>
                <a:gd name="connsiteX1953" fmla="*/ 5881963 w 6386648"/>
                <a:gd name="connsiteY1953" fmla="*/ 371425 h 1849426"/>
                <a:gd name="connsiteX1954" fmla="*/ 5899988 w 6386648"/>
                <a:gd name="connsiteY1954" fmla="*/ 353401 h 1849426"/>
                <a:gd name="connsiteX1955" fmla="*/ 4842556 w 6386648"/>
                <a:gd name="connsiteY1955" fmla="*/ 353401 h 1849426"/>
                <a:gd name="connsiteX1956" fmla="*/ 4860581 w 6386648"/>
                <a:gd name="connsiteY1956" fmla="*/ 371425 h 1849426"/>
                <a:gd name="connsiteX1957" fmla="*/ 4842556 w 6386648"/>
                <a:gd name="connsiteY1957" fmla="*/ 389450 h 1849426"/>
                <a:gd name="connsiteX1958" fmla="*/ 4824532 w 6386648"/>
                <a:gd name="connsiteY1958" fmla="*/ 371425 h 1849426"/>
                <a:gd name="connsiteX1959" fmla="*/ 4842556 w 6386648"/>
                <a:gd name="connsiteY1959" fmla="*/ 353401 h 1849426"/>
                <a:gd name="connsiteX1960" fmla="*/ 4518117 w 6386648"/>
                <a:gd name="connsiteY1960" fmla="*/ 353401 h 1849426"/>
                <a:gd name="connsiteX1961" fmla="*/ 4536142 w 6386648"/>
                <a:gd name="connsiteY1961" fmla="*/ 371425 h 1849426"/>
                <a:gd name="connsiteX1962" fmla="*/ 4518117 w 6386648"/>
                <a:gd name="connsiteY1962" fmla="*/ 389450 h 1849426"/>
                <a:gd name="connsiteX1963" fmla="*/ 4500092 w 6386648"/>
                <a:gd name="connsiteY1963" fmla="*/ 371425 h 1849426"/>
                <a:gd name="connsiteX1964" fmla="*/ 4518117 w 6386648"/>
                <a:gd name="connsiteY1964" fmla="*/ 353401 h 1849426"/>
                <a:gd name="connsiteX1965" fmla="*/ 4403962 w 6386648"/>
                <a:gd name="connsiteY1965" fmla="*/ 353401 h 1849426"/>
                <a:gd name="connsiteX1966" fmla="*/ 4421987 w 6386648"/>
                <a:gd name="connsiteY1966" fmla="*/ 371425 h 1849426"/>
                <a:gd name="connsiteX1967" fmla="*/ 4403962 w 6386648"/>
                <a:gd name="connsiteY1967" fmla="*/ 389450 h 1849426"/>
                <a:gd name="connsiteX1968" fmla="*/ 4385938 w 6386648"/>
                <a:gd name="connsiteY1968" fmla="*/ 371425 h 1849426"/>
                <a:gd name="connsiteX1969" fmla="*/ 4403962 w 6386648"/>
                <a:gd name="connsiteY1969" fmla="*/ 353401 h 1849426"/>
                <a:gd name="connsiteX1970" fmla="*/ 4151621 w 6386648"/>
                <a:gd name="connsiteY1970" fmla="*/ 353401 h 1849426"/>
                <a:gd name="connsiteX1971" fmla="*/ 4169646 w 6386648"/>
                <a:gd name="connsiteY1971" fmla="*/ 371425 h 1849426"/>
                <a:gd name="connsiteX1972" fmla="*/ 4151621 w 6386648"/>
                <a:gd name="connsiteY1972" fmla="*/ 389450 h 1849426"/>
                <a:gd name="connsiteX1973" fmla="*/ 4133597 w 6386648"/>
                <a:gd name="connsiteY1973" fmla="*/ 371425 h 1849426"/>
                <a:gd name="connsiteX1974" fmla="*/ 4151621 w 6386648"/>
                <a:gd name="connsiteY1974" fmla="*/ 353401 h 1849426"/>
                <a:gd name="connsiteX1975" fmla="*/ 3911295 w 6386648"/>
                <a:gd name="connsiteY1975" fmla="*/ 347392 h 1849426"/>
                <a:gd name="connsiteX1976" fmla="*/ 3929320 w 6386648"/>
                <a:gd name="connsiteY1976" fmla="*/ 365417 h 1849426"/>
                <a:gd name="connsiteX1977" fmla="*/ 3911295 w 6386648"/>
                <a:gd name="connsiteY1977" fmla="*/ 383441 h 1849426"/>
                <a:gd name="connsiteX1978" fmla="*/ 3893271 w 6386648"/>
                <a:gd name="connsiteY1978" fmla="*/ 365417 h 1849426"/>
                <a:gd name="connsiteX1979" fmla="*/ 3911295 w 6386648"/>
                <a:gd name="connsiteY1979" fmla="*/ 347392 h 1849426"/>
                <a:gd name="connsiteX1980" fmla="*/ 2078814 w 6386648"/>
                <a:gd name="connsiteY1980" fmla="*/ 347392 h 1849426"/>
                <a:gd name="connsiteX1981" fmla="*/ 2096839 w 6386648"/>
                <a:gd name="connsiteY1981" fmla="*/ 365417 h 1849426"/>
                <a:gd name="connsiteX1982" fmla="*/ 2078814 w 6386648"/>
                <a:gd name="connsiteY1982" fmla="*/ 383441 h 1849426"/>
                <a:gd name="connsiteX1983" fmla="*/ 2060790 w 6386648"/>
                <a:gd name="connsiteY1983" fmla="*/ 365417 h 1849426"/>
                <a:gd name="connsiteX1984" fmla="*/ 2078814 w 6386648"/>
                <a:gd name="connsiteY1984" fmla="*/ 347392 h 1849426"/>
                <a:gd name="connsiteX1985" fmla="*/ 1345823 w 6386648"/>
                <a:gd name="connsiteY1985" fmla="*/ 347392 h 1849426"/>
                <a:gd name="connsiteX1986" fmla="*/ 1363847 w 6386648"/>
                <a:gd name="connsiteY1986" fmla="*/ 365417 h 1849426"/>
                <a:gd name="connsiteX1987" fmla="*/ 1345823 w 6386648"/>
                <a:gd name="connsiteY1987" fmla="*/ 383441 h 1849426"/>
                <a:gd name="connsiteX1988" fmla="*/ 1327798 w 6386648"/>
                <a:gd name="connsiteY1988" fmla="*/ 365417 h 1849426"/>
                <a:gd name="connsiteX1989" fmla="*/ 1345823 w 6386648"/>
                <a:gd name="connsiteY1989" fmla="*/ 347392 h 1849426"/>
                <a:gd name="connsiteX1990" fmla="*/ 1556107 w 6386648"/>
                <a:gd name="connsiteY1990" fmla="*/ 341384 h 1849426"/>
                <a:gd name="connsiteX1991" fmla="*/ 1574131 w 6386648"/>
                <a:gd name="connsiteY1991" fmla="*/ 359408 h 1849426"/>
                <a:gd name="connsiteX1992" fmla="*/ 1556107 w 6386648"/>
                <a:gd name="connsiteY1992" fmla="*/ 377433 h 1849426"/>
                <a:gd name="connsiteX1993" fmla="*/ 1538082 w 6386648"/>
                <a:gd name="connsiteY1993" fmla="*/ 359408 h 1849426"/>
                <a:gd name="connsiteX1994" fmla="*/ 1556107 w 6386648"/>
                <a:gd name="connsiteY1994" fmla="*/ 341384 h 1849426"/>
                <a:gd name="connsiteX1995" fmla="*/ 306414 w 6386648"/>
                <a:gd name="connsiteY1995" fmla="*/ 341384 h 1849426"/>
                <a:gd name="connsiteX1996" fmla="*/ 324439 w 6386648"/>
                <a:gd name="connsiteY1996" fmla="*/ 359408 h 1849426"/>
                <a:gd name="connsiteX1997" fmla="*/ 306414 w 6386648"/>
                <a:gd name="connsiteY1997" fmla="*/ 377433 h 1849426"/>
                <a:gd name="connsiteX1998" fmla="*/ 288390 w 6386648"/>
                <a:gd name="connsiteY1998" fmla="*/ 359408 h 1849426"/>
                <a:gd name="connsiteX1999" fmla="*/ 306414 w 6386648"/>
                <a:gd name="connsiteY1999" fmla="*/ 341384 h 1849426"/>
                <a:gd name="connsiteX2000" fmla="*/ 6206403 w 6386648"/>
                <a:gd name="connsiteY2000" fmla="*/ 335376 h 1849426"/>
                <a:gd name="connsiteX2001" fmla="*/ 6224428 w 6386648"/>
                <a:gd name="connsiteY2001" fmla="*/ 353400 h 1849426"/>
                <a:gd name="connsiteX2002" fmla="*/ 6206403 w 6386648"/>
                <a:gd name="connsiteY2002" fmla="*/ 371425 h 1849426"/>
                <a:gd name="connsiteX2003" fmla="*/ 6188379 w 6386648"/>
                <a:gd name="connsiteY2003" fmla="*/ 353400 h 1849426"/>
                <a:gd name="connsiteX2004" fmla="*/ 6206403 w 6386648"/>
                <a:gd name="connsiteY2004" fmla="*/ 335376 h 1849426"/>
                <a:gd name="connsiteX2005" fmla="*/ 1670261 w 6386648"/>
                <a:gd name="connsiteY2005" fmla="*/ 335376 h 1849426"/>
                <a:gd name="connsiteX2006" fmla="*/ 1688286 w 6386648"/>
                <a:gd name="connsiteY2006" fmla="*/ 353400 h 1849426"/>
                <a:gd name="connsiteX2007" fmla="*/ 1670261 w 6386648"/>
                <a:gd name="connsiteY2007" fmla="*/ 371425 h 1849426"/>
                <a:gd name="connsiteX2008" fmla="*/ 1652237 w 6386648"/>
                <a:gd name="connsiteY2008" fmla="*/ 353400 h 1849426"/>
                <a:gd name="connsiteX2009" fmla="*/ 1670261 w 6386648"/>
                <a:gd name="connsiteY2009" fmla="*/ 335376 h 1849426"/>
                <a:gd name="connsiteX2010" fmla="*/ 5767809 w 6386648"/>
                <a:gd name="connsiteY2010" fmla="*/ 329368 h 1849426"/>
                <a:gd name="connsiteX2011" fmla="*/ 5785834 w 6386648"/>
                <a:gd name="connsiteY2011" fmla="*/ 347392 h 1849426"/>
                <a:gd name="connsiteX2012" fmla="*/ 5767809 w 6386648"/>
                <a:gd name="connsiteY2012" fmla="*/ 365417 h 1849426"/>
                <a:gd name="connsiteX2013" fmla="*/ 5749785 w 6386648"/>
                <a:gd name="connsiteY2013" fmla="*/ 347392 h 1849426"/>
                <a:gd name="connsiteX2014" fmla="*/ 5767809 w 6386648"/>
                <a:gd name="connsiteY2014" fmla="*/ 329368 h 1849426"/>
                <a:gd name="connsiteX2015" fmla="*/ 3797141 w 6386648"/>
                <a:gd name="connsiteY2015" fmla="*/ 329368 h 1849426"/>
                <a:gd name="connsiteX2016" fmla="*/ 3815166 w 6386648"/>
                <a:gd name="connsiteY2016" fmla="*/ 347392 h 1849426"/>
                <a:gd name="connsiteX2017" fmla="*/ 3797141 w 6386648"/>
                <a:gd name="connsiteY2017" fmla="*/ 365417 h 1849426"/>
                <a:gd name="connsiteX2018" fmla="*/ 3779116 w 6386648"/>
                <a:gd name="connsiteY2018" fmla="*/ 347392 h 1849426"/>
                <a:gd name="connsiteX2019" fmla="*/ 3797141 w 6386648"/>
                <a:gd name="connsiteY2019" fmla="*/ 329368 h 1849426"/>
                <a:gd name="connsiteX2020" fmla="*/ 2673619 w 6386648"/>
                <a:gd name="connsiteY2020" fmla="*/ 329368 h 1849426"/>
                <a:gd name="connsiteX2021" fmla="*/ 2691644 w 6386648"/>
                <a:gd name="connsiteY2021" fmla="*/ 347392 h 1849426"/>
                <a:gd name="connsiteX2022" fmla="*/ 2673619 w 6386648"/>
                <a:gd name="connsiteY2022" fmla="*/ 365417 h 1849426"/>
                <a:gd name="connsiteX2023" fmla="*/ 2655595 w 6386648"/>
                <a:gd name="connsiteY2023" fmla="*/ 347392 h 1849426"/>
                <a:gd name="connsiteX2024" fmla="*/ 2673619 w 6386648"/>
                <a:gd name="connsiteY2024" fmla="*/ 329368 h 1849426"/>
                <a:gd name="connsiteX2025" fmla="*/ 1898570 w 6386648"/>
                <a:gd name="connsiteY2025" fmla="*/ 329368 h 1849426"/>
                <a:gd name="connsiteX2026" fmla="*/ 1916595 w 6386648"/>
                <a:gd name="connsiteY2026" fmla="*/ 347392 h 1849426"/>
                <a:gd name="connsiteX2027" fmla="*/ 1898570 w 6386648"/>
                <a:gd name="connsiteY2027" fmla="*/ 365417 h 1849426"/>
                <a:gd name="connsiteX2028" fmla="*/ 1880546 w 6386648"/>
                <a:gd name="connsiteY2028" fmla="*/ 347392 h 1849426"/>
                <a:gd name="connsiteX2029" fmla="*/ 1898570 w 6386648"/>
                <a:gd name="connsiteY2029" fmla="*/ 329368 h 1849426"/>
                <a:gd name="connsiteX2030" fmla="*/ 66089 w 6386648"/>
                <a:gd name="connsiteY2030" fmla="*/ 323360 h 1849426"/>
                <a:gd name="connsiteX2031" fmla="*/ 84114 w 6386648"/>
                <a:gd name="connsiteY2031" fmla="*/ 341384 h 1849426"/>
                <a:gd name="connsiteX2032" fmla="*/ 66089 w 6386648"/>
                <a:gd name="connsiteY2032" fmla="*/ 359409 h 1849426"/>
                <a:gd name="connsiteX2033" fmla="*/ 48065 w 6386648"/>
                <a:gd name="connsiteY2033" fmla="*/ 341384 h 1849426"/>
                <a:gd name="connsiteX2034" fmla="*/ 66089 w 6386648"/>
                <a:gd name="connsiteY2034" fmla="*/ 323360 h 1849426"/>
                <a:gd name="connsiteX2035" fmla="*/ 5647646 w 6386648"/>
                <a:gd name="connsiteY2035" fmla="*/ 317352 h 1849426"/>
                <a:gd name="connsiteX2036" fmla="*/ 5665671 w 6386648"/>
                <a:gd name="connsiteY2036" fmla="*/ 335377 h 1849426"/>
                <a:gd name="connsiteX2037" fmla="*/ 5647646 w 6386648"/>
                <a:gd name="connsiteY2037" fmla="*/ 353401 h 1849426"/>
                <a:gd name="connsiteX2038" fmla="*/ 5629622 w 6386648"/>
                <a:gd name="connsiteY2038" fmla="*/ 335377 h 1849426"/>
                <a:gd name="connsiteX2039" fmla="*/ 5647646 w 6386648"/>
                <a:gd name="connsiteY2039" fmla="*/ 317352 h 1849426"/>
                <a:gd name="connsiteX2040" fmla="*/ 3064148 w 6386648"/>
                <a:gd name="connsiteY2040" fmla="*/ 311344 h 1849426"/>
                <a:gd name="connsiteX2041" fmla="*/ 3082173 w 6386648"/>
                <a:gd name="connsiteY2041" fmla="*/ 329368 h 1849426"/>
                <a:gd name="connsiteX2042" fmla="*/ 3064148 w 6386648"/>
                <a:gd name="connsiteY2042" fmla="*/ 347393 h 1849426"/>
                <a:gd name="connsiteX2043" fmla="*/ 3046124 w 6386648"/>
                <a:gd name="connsiteY2043" fmla="*/ 329368 h 1849426"/>
                <a:gd name="connsiteX2044" fmla="*/ 3064148 w 6386648"/>
                <a:gd name="connsiteY2044" fmla="*/ 311344 h 1849426"/>
                <a:gd name="connsiteX2045" fmla="*/ 2553457 w 6386648"/>
                <a:gd name="connsiteY2045" fmla="*/ 311344 h 1849426"/>
                <a:gd name="connsiteX2046" fmla="*/ 2571482 w 6386648"/>
                <a:gd name="connsiteY2046" fmla="*/ 329368 h 1849426"/>
                <a:gd name="connsiteX2047" fmla="*/ 2553457 w 6386648"/>
                <a:gd name="connsiteY2047" fmla="*/ 347393 h 1849426"/>
                <a:gd name="connsiteX2048" fmla="*/ 2535433 w 6386648"/>
                <a:gd name="connsiteY2048" fmla="*/ 329368 h 1849426"/>
                <a:gd name="connsiteX2049" fmla="*/ 2553457 w 6386648"/>
                <a:gd name="connsiteY2049" fmla="*/ 311344 h 1849426"/>
                <a:gd name="connsiteX2050" fmla="*/ 6098257 w 6386648"/>
                <a:gd name="connsiteY2050" fmla="*/ 305335 h 1849426"/>
                <a:gd name="connsiteX2051" fmla="*/ 6116282 w 6386648"/>
                <a:gd name="connsiteY2051" fmla="*/ 323359 h 1849426"/>
                <a:gd name="connsiteX2052" fmla="*/ 6098257 w 6386648"/>
                <a:gd name="connsiteY2052" fmla="*/ 341384 h 1849426"/>
                <a:gd name="connsiteX2053" fmla="*/ 6080233 w 6386648"/>
                <a:gd name="connsiteY2053" fmla="*/ 323359 h 1849426"/>
                <a:gd name="connsiteX2054" fmla="*/ 6098257 w 6386648"/>
                <a:gd name="connsiteY2054" fmla="*/ 305335 h 1849426"/>
                <a:gd name="connsiteX2055" fmla="*/ 1231667 w 6386648"/>
                <a:gd name="connsiteY2055" fmla="*/ 305335 h 1849426"/>
                <a:gd name="connsiteX2056" fmla="*/ 1249692 w 6386648"/>
                <a:gd name="connsiteY2056" fmla="*/ 323359 h 1849426"/>
                <a:gd name="connsiteX2057" fmla="*/ 1231667 w 6386648"/>
                <a:gd name="connsiteY2057" fmla="*/ 341384 h 1849426"/>
                <a:gd name="connsiteX2058" fmla="*/ 1213643 w 6386648"/>
                <a:gd name="connsiteY2058" fmla="*/ 323359 h 1849426"/>
                <a:gd name="connsiteX2059" fmla="*/ 1231667 w 6386648"/>
                <a:gd name="connsiteY2059" fmla="*/ 305335 h 1849426"/>
                <a:gd name="connsiteX2060" fmla="*/ 174235 w 6386648"/>
                <a:gd name="connsiteY2060" fmla="*/ 305335 h 1849426"/>
                <a:gd name="connsiteX2061" fmla="*/ 192260 w 6386648"/>
                <a:gd name="connsiteY2061" fmla="*/ 323359 h 1849426"/>
                <a:gd name="connsiteX2062" fmla="*/ 174235 w 6386648"/>
                <a:gd name="connsiteY2062" fmla="*/ 341384 h 1849426"/>
                <a:gd name="connsiteX2063" fmla="*/ 156211 w 6386648"/>
                <a:gd name="connsiteY2063" fmla="*/ 323359 h 1849426"/>
                <a:gd name="connsiteX2064" fmla="*/ 174235 w 6386648"/>
                <a:gd name="connsiteY2064" fmla="*/ 305335 h 1849426"/>
                <a:gd name="connsiteX2065" fmla="*/ 3520767 w 6386648"/>
                <a:gd name="connsiteY2065" fmla="*/ 299327 h 1849426"/>
                <a:gd name="connsiteX2066" fmla="*/ 3538792 w 6386648"/>
                <a:gd name="connsiteY2066" fmla="*/ 317351 h 1849426"/>
                <a:gd name="connsiteX2067" fmla="*/ 3520767 w 6386648"/>
                <a:gd name="connsiteY2067" fmla="*/ 335376 h 1849426"/>
                <a:gd name="connsiteX2068" fmla="*/ 3502743 w 6386648"/>
                <a:gd name="connsiteY2068" fmla="*/ 317351 h 1849426"/>
                <a:gd name="connsiteX2069" fmla="*/ 3520767 w 6386648"/>
                <a:gd name="connsiteY2069" fmla="*/ 299327 h 1849426"/>
                <a:gd name="connsiteX2070" fmla="*/ 5347240 w 6386648"/>
                <a:gd name="connsiteY2070" fmla="*/ 293319 h 1849426"/>
                <a:gd name="connsiteX2071" fmla="*/ 5365265 w 6386648"/>
                <a:gd name="connsiteY2071" fmla="*/ 311343 h 1849426"/>
                <a:gd name="connsiteX2072" fmla="*/ 5347240 w 6386648"/>
                <a:gd name="connsiteY2072" fmla="*/ 329368 h 1849426"/>
                <a:gd name="connsiteX2073" fmla="*/ 5329216 w 6386648"/>
                <a:gd name="connsiteY2073" fmla="*/ 311343 h 1849426"/>
                <a:gd name="connsiteX2074" fmla="*/ 5347240 w 6386648"/>
                <a:gd name="connsiteY2074" fmla="*/ 293319 h 1849426"/>
                <a:gd name="connsiteX2075" fmla="*/ 2439302 w 6386648"/>
                <a:gd name="connsiteY2075" fmla="*/ 293319 h 1849426"/>
                <a:gd name="connsiteX2076" fmla="*/ 2457327 w 6386648"/>
                <a:gd name="connsiteY2076" fmla="*/ 311343 h 1849426"/>
                <a:gd name="connsiteX2077" fmla="*/ 2439302 w 6386648"/>
                <a:gd name="connsiteY2077" fmla="*/ 329368 h 1849426"/>
                <a:gd name="connsiteX2078" fmla="*/ 2421278 w 6386648"/>
                <a:gd name="connsiteY2078" fmla="*/ 311343 h 1849426"/>
                <a:gd name="connsiteX2079" fmla="*/ 2439302 w 6386648"/>
                <a:gd name="connsiteY2079" fmla="*/ 293319 h 1849426"/>
                <a:gd name="connsiteX2080" fmla="*/ 2301115 w 6386648"/>
                <a:gd name="connsiteY2080" fmla="*/ 293319 h 1849426"/>
                <a:gd name="connsiteX2081" fmla="*/ 2319140 w 6386648"/>
                <a:gd name="connsiteY2081" fmla="*/ 311343 h 1849426"/>
                <a:gd name="connsiteX2082" fmla="*/ 2301115 w 6386648"/>
                <a:gd name="connsiteY2082" fmla="*/ 329368 h 1849426"/>
                <a:gd name="connsiteX2083" fmla="*/ 2283091 w 6386648"/>
                <a:gd name="connsiteY2083" fmla="*/ 311343 h 1849426"/>
                <a:gd name="connsiteX2084" fmla="*/ 2301115 w 6386648"/>
                <a:gd name="connsiteY2084" fmla="*/ 293319 h 1849426"/>
                <a:gd name="connsiteX2085" fmla="*/ 1447960 w 6386648"/>
                <a:gd name="connsiteY2085" fmla="*/ 293319 h 1849426"/>
                <a:gd name="connsiteX2086" fmla="*/ 1465985 w 6386648"/>
                <a:gd name="connsiteY2086" fmla="*/ 311343 h 1849426"/>
                <a:gd name="connsiteX2087" fmla="*/ 1447960 w 6386648"/>
                <a:gd name="connsiteY2087" fmla="*/ 329368 h 1849426"/>
                <a:gd name="connsiteX2088" fmla="*/ 1429936 w 6386648"/>
                <a:gd name="connsiteY2088" fmla="*/ 311343 h 1849426"/>
                <a:gd name="connsiteX2089" fmla="*/ 1447960 w 6386648"/>
                <a:gd name="connsiteY2089" fmla="*/ 293319 h 1849426"/>
                <a:gd name="connsiteX2090" fmla="*/ 901219 w 6386648"/>
                <a:gd name="connsiteY2090" fmla="*/ 293319 h 1849426"/>
                <a:gd name="connsiteX2091" fmla="*/ 919244 w 6386648"/>
                <a:gd name="connsiteY2091" fmla="*/ 311343 h 1849426"/>
                <a:gd name="connsiteX2092" fmla="*/ 901219 w 6386648"/>
                <a:gd name="connsiteY2092" fmla="*/ 329368 h 1849426"/>
                <a:gd name="connsiteX2093" fmla="*/ 883195 w 6386648"/>
                <a:gd name="connsiteY2093" fmla="*/ 311343 h 1849426"/>
                <a:gd name="connsiteX2094" fmla="*/ 901219 w 6386648"/>
                <a:gd name="connsiteY2094" fmla="*/ 293319 h 1849426"/>
                <a:gd name="connsiteX2095" fmla="*/ 552748 w 6386648"/>
                <a:gd name="connsiteY2095" fmla="*/ 293319 h 1849426"/>
                <a:gd name="connsiteX2096" fmla="*/ 570773 w 6386648"/>
                <a:gd name="connsiteY2096" fmla="*/ 311343 h 1849426"/>
                <a:gd name="connsiteX2097" fmla="*/ 552748 w 6386648"/>
                <a:gd name="connsiteY2097" fmla="*/ 329368 h 1849426"/>
                <a:gd name="connsiteX2098" fmla="*/ 534724 w 6386648"/>
                <a:gd name="connsiteY2098" fmla="*/ 311343 h 1849426"/>
                <a:gd name="connsiteX2099" fmla="*/ 552748 w 6386648"/>
                <a:gd name="connsiteY2099" fmla="*/ 293319 h 1849426"/>
                <a:gd name="connsiteX2100" fmla="*/ 6326566 w 6386648"/>
                <a:gd name="connsiteY2100" fmla="*/ 287311 h 1849426"/>
                <a:gd name="connsiteX2101" fmla="*/ 6344591 w 6386648"/>
                <a:gd name="connsiteY2101" fmla="*/ 305336 h 1849426"/>
                <a:gd name="connsiteX2102" fmla="*/ 6326566 w 6386648"/>
                <a:gd name="connsiteY2102" fmla="*/ 323360 h 1849426"/>
                <a:gd name="connsiteX2103" fmla="*/ 6308542 w 6386648"/>
                <a:gd name="connsiteY2103" fmla="*/ 305336 h 1849426"/>
                <a:gd name="connsiteX2104" fmla="*/ 6326566 w 6386648"/>
                <a:gd name="connsiteY2104" fmla="*/ 287311 h 1849426"/>
                <a:gd name="connsiteX2105" fmla="*/ 5503451 w 6386648"/>
                <a:gd name="connsiteY2105" fmla="*/ 287311 h 1849426"/>
                <a:gd name="connsiteX2106" fmla="*/ 5521476 w 6386648"/>
                <a:gd name="connsiteY2106" fmla="*/ 305336 h 1849426"/>
                <a:gd name="connsiteX2107" fmla="*/ 5503451 w 6386648"/>
                <a:gd name="connsiteY2107" fmla="*/ 323360 h 1849426"/>
                <a:gd name="connsiteX2108" fmla="*/ 5485427 w 6386648"/>
                <a:gd name="connsiteY2108" fmla="*/ 305336 h 1849426"/>
                <a:gd name="connsiteX2109" fmla="*/ 5503451 w 6386648"/>
                <a:gd name="connsiteY2109" fmla="*/ 287311 h 1849426"/>
                <a:gd name="connsiteX2110" fmla="*/ 1808448 w 6386648"/>
                <a:gd name="connsiteY2110" fmla="*/ 287311 h 1849426"/>
                <a:gd name="connsiteX2111" fmla="*/ 1826473 w 6386648"/>
                <a:gd name="connsiteY2111" fmla="*/ 305336 h 1849426"/>
                <a:gd name="connsiteX2112" fmla="*/ 1808448 w 6386648"/>
                <a:gd name="connsiteY2112" fmla="*/ 323360 h 1849426"/>
                <a:gd name="connsiteX2113" fmla="*/ 1790424 w 6386648"/>
                <a:gd name="connsiteY2113" fmla="*/ 305336 h 1849426"/>
                <a:gd name="connsiteX2114" fmla="*/ 1808448 w 6386648"/>
                <a:gd name="connsiteY2114" fmla="*/ 287311 h 1849426"/>
                <a:gd name="connsiteX2115" fmla="*/ 672910 w 6386648"/>
                <a:gd name="connsiteY2115" fmla="*/ 287311 h 1849426"/>
                <a:gd name="connsiteX2116" fmla="*/ 690935 w 6386648"/>
                <a:gd name="connsiteY2116" fmla="*/ 305336 h 1849426"/>
                <a:gd name="connsiteX2117" fmla="*/ 672910 w 6386648"/>
                <a:gd name="connsiteY2117" fmla="*/ 323360 h 1849426"/>
                <a:gd name="connsiteX2118" fmla="*/ 654886 w 6386648"/>
                <a:gd name="connsiteY2118" fmla="*/ 305336 h 1849426"/>
                <a:gd name="connsiteX2119" fmla="*/ 672910 w 6386648"/>
                <a:gd name="connsiteY2119" fmla="*/ 287311 h 1849426"/>
                <a:gd name="connsiteX2120" fmla="*/ 4710377 w 6386648"/>
                <a:gd name="connsiteY2120" fmla="*/ 275295 h 1849426"/>
                <a:gd name="connsiteX2121" fmla="*/ 4728402 w 6386648"/>
                <a:gd name="connsiteY2121" fmla="*/ 293319 h 1849426"/>
                <a:gd name="connsiteX2122" fmla="*/ 4710377 w 6386648"/>
                <a:gd name="connsiteY2122" fmla="*/ 311344 h 1849426"/>
                <a:gd name="connsiteX2123" fmla="*/ 4692353 w 6386648"/>
                <a:gd name="connsiteY2123" fmla="*/ 293319 h 1849426"/>
                <a:gd name="connsiteX2124" fmla="*/ 4710377 w 6386648"/>
                <a:gd name="connsiteY2124" fmla="*/ 275295 h 1849426"/>
                <a:gd name="connsiteX2125" fmla="*/ 4962719 w 6386648"/>
                <a:gd name="connsiteY2125" fmla="*/ 269287 h 1849426"/>
                <a:gd name="connsiteX2126" fmla="*/ 4980744 w 6386648"/>
                <a:gd name="connsiteY2126" fmla="*/ 287311 h 1849426"/>
                <a:gd name="connsiteX2127" fmla="*/ 4962719 w 6386648"/>
                <a:gd name="connsiteY2127" fmla="*/ 305336 h 1849426"/>
                <a:gd name="connsiteX2128" fmla="*/ 4944695 w 6386648"/>
                <a:gd name="connsiteY2128" fmla="*/ 287311 h 1849426"/>
                <a:gd name="connsiteX2129" fmla="*/ 4962719 w 6386648"/>
                <a:gd name="connsiteY2129" fmla="*/ 269287 h 1849426"/>
                <a:gd name="connsiteX2130" fmla="*/ 3652945 w 6386648"/>
                <a:gd name="connsiteY2130" fmla="*/ 269287 h 1849426"/>
                <a:gd name="connsiteX2131" fmla="*/ 3670970 w 6386648"/>
                <a:gd name="connsiteY2131" fmla="*/ 287311 h 1849426"/>
                <a:gd name="connsiteX2132" fmla="*/ 3652945 w 6386648"/>
                <a:gd name="connsiteY2132" fmla="*/ 305336 h 1849426"/>
                <a:gd name="connsiteX2133" fmla="*/ 3634921 w 6386648"/>
                <a:gd name="connsiteY2133" fmla="*/ 287311 h 1849426"/>
                <a:gd name="connsiteX2134" fmla="*/ 3652945 w 6386648"/>
                <a:gd name="connsiteY2134" fmla="*/ 269287 h 1849426"/>
                <a:gd name="connsiteX2135" fmla="*/ 1123520 w 6386648"/>
                <a:gd name="connsiteY2135" fmla="*/ 269287 h 1849426"/>
                <a:gd name="connsiteX2136" fmla="*/ 1141545 w 6386648"/>
                <a:gd name="connsiteY2136" fmla="*/ 287311 h 1849426"/>
                <a:gd name="connsiteX2137" fmla="*/ 1123520 w 6386648"/>
                <a:gd name="connsiteY2137" fmla="*/ 305336 h 1849426"/>
                <a:gd name="connsiteX2138" fmla="*/ 1105496 w 6386648"/>
                <a:gd name="connsiteY2138" fmla="*/ 287311 h 1849426"/>
                <a:gd name="connsiteX2139" fmla="*/ 1123520 w 6386648"/>
                <a:gd name="connsiteY2139" fmla="*/ 269287 h 1849426"/>
                <a:gd name="connsiteX2140" fmla="*/ 5112922 w 6386648"/>
                <a:gd name="connsiteY2140" fmla="*/ 263279 h 1849426"/>
                <a:gd name="connsiteX2141" fmla="*/ 5130947 w 6386648"/>
                <a:gd name="connsiteY2141" fmla="*/ 281303 h 1849426"/>
                <a:gd name="connsiteX2142" fmla="*/ 5112922 w 6386648"/>
                <a:gd name="connsiteY2142" fmla="*/ 299328 h 1849426"/>
                <a:gd name="connsiteX2143" fmla="*/ 5094898 w 6386648"/>
                <a:gd name="connsiteY2143" fmla="*/ 281303 h 1849426"/>
                <a:gd name="connsiteX2144" fmla="*/ 5112922 w 6386648"/>
                <a:gd name="connsiteY2144" fmla="*/ 263279 h 1849426"/>
                <a:gd name="connsiteX2145" fmla="*/ 4217710 w 6386648"/>
                <a:gd name="connsiteY2145" fmla="*/ 263279 h 1849426"/>
                <a:gd name="connsiteX2146" fmla="*/ 4235735 w 6386648"/>
                <a:gd name="connsiteY2146" fmla="*/ 281303 h 1849426"/>
                <a:gd name="connsiteX2147" fmla="*/ 4217710 w 6386648"/>
                <a:gd name="connsiteY2147" fmla="*/ 299328 h 1849426"/>
                <a:gd name="connsiteX2148" fmla="*/ 4199685 w 6386648"/>
                <a:gd name="connsiteY2148" fmla="*/ 281303 h 1849426"/>
                <a:gd name="connsiteX2149" fmla="*/ 4217710 w 6386648"/>
                <a:gd name="connsiteY2149" fmla="*/ 263279 h 1849426"/>
                <a:gd name="connsiteX2150" fmla="*/ 3190319 w 6386648"/>
                <a:gd name="connsiteY2150" fmla="*/ 263279 h 1849426"/>
                <a:gd name="connsiteX2151" fmla="*/ 3208344 w 6386648"/>
                <a:gd name="connsiteY2151" fmla="*/ 281303 h 1849426"/>
                <a:gd name="connsiteX2152" fmla="*/ 3190319 w 6386648"/>
                <a:gd name="connsiteY2152" fmla="*/ 299328 h 1849426"/>
                <a:gd name="connsiteX2153" fmla="*/ 3172295 w 6386648"/>
                <a:gd name="connsiteY2153" fmla="*/ 281303 h 1849426"/>
                <a:gd name="connsiteX2154" fmla="*/ 3190319 w 6386648"/>
                <a:gd name="connsiteY2154" fmla="*/ 263279 h 1849426"/>
                <a:gd name="connsiteX2155" fmla="*/ 5996118 w 6386648"/>
                <a:gd name="connsiteY2155" fmla="*/ 257270 h 1849426"/>
                <a:gd name="connsiteX2156" fmla="*/ 6014143 w 6386648"/>
                <a:gd name="connsiteY2156" fmla="*/ 275295 h 1849426"/>
                <a:gd name="connsiteX2157" fmla="*/ 5996118 w 6386648"/>
                <a:gd name="connsiteY2157" fmla="*/ 293319 h 1849426"/>
                <a:gd name="connsiteX2158" fmla="*/ 5978094 w 6386648"/>
                <a:gd name="connsiteY2158" fmla="*/ 275295 h 1849426"/>
                <a:gd name="connsiteX2159" fmla="*/ 5996118 w 6386648"/>
                <a:gd name="connsiteY2159" fmla="*/ 257270 h 1849426"/>
                <a:gd name="connsiteX2160" fmla="*/ 5233085 w 6386648"/>
                <a:gd name="connsiteY2160" fmla="*/ 257270 h 1849426"/>
                <a:gd name="connsiteX2161" fmla="*/ 5251110 w 6386648"/>
                <a:gd name="connsiteY2161" fmla="*/ 275295 h 1849426"/>
                <a:gd name="connsiteX2162" fmla="*/ 5233085 w 6386648"/>
                <a:gd name="connsiteY2162" fmla="*/ 293319 h 1849426"/>
                <a:gd name="connsiteX2163" fmla="*/ 5215061 w 6386648"/>
                <a:gd name="connsiteY2163" fmla="*/ 275295 h 1849426"/>
                <a:gd name="connsiteX2164" fmla="*/ 5233085 w 6386648"/>
                <a:gd name="connsiteY2164" fmla="*/ 257270 h 1849426"/>
                <a:gd name="connsiteX2165" fmla="*/ 4584206 w 6386648"/>
                <a:gd name="connsiteY2165" fmla="*/ 257270 h 1849426"/>
                <a:gd name="connsiteX2166" fmla="*/ 4602231 w 6386648"/>
                <a:gd name="connsiteY2166" fmla="*/ 275295 h 1849426"/>
                <a:gd name="connsiteX2167" fmla="*/ 4584206 w 6386648"/>
                <a:gd name="connsiteY2167" fmla="*/ 293319 h 1849426"/>
                <a:gd name="connsiteX2168" fmla="*/ 4566182 w 6386648"/>
                <a:gd name="connsiteY2168" fmla="*/ 275295 h 1849426"/>
                <a:gd name="connsiteX2169" fmla="*/ 4584206 w 6386648"/>
                <a:gd name="connsiteY2169" fmla="*/ 257270 h 1849426"/>
                <a:gd name="connsiteX2170" fmla="*/ 2156921 w 6386648"/>
                <a:gd name="connsiteY2170" fmla="*/ 257270 h 1849426"/>
                <a:gd name="connsiteX2171" fmla="*/ 2174945 w 6386648"/>
                <a:gd name="connsiteY2171" fmla="*/ 275295 h 1849426"/>
                <a:gd name="connsiteX2172" fmla="*/ 2156921 w 6386648"/>
                <a:gd name="connsiteY2172" fmla="*/ 293319 h 1849426"/>
                <a:gd name="connsiteX2173" fmla="*/ 2138896 w 6386648"/>
                <a:gd name="connsiteY2173" fmla="*/ 275295 h 1849426"/>
                <a:gd name="connsiteX2174" fmla="*/ 2156921 w 6386648"/>
                <a:gd name="connsiteY2174" fmla="*/ 257270 h 1849426"/>
                <a:gd name="connsiteX2175" fmla="*/ 781057 w 6386648"/>
                <a:gd name="connsiteY2175" fmla="*/ 257270 h 1849426"/>
                <a:gd name="connsiteX2176" fmla="*/ 799082 w 6386648"/>
                <a:gd name="connsiteY2176" fmla="*/ 275295 h 1849426"/>
                <a:gd name="connsiteX2177" fmla="*/ 781057 w 6386648"/>
                <a:gd name="connsiteY2177" fmla="*/ 293319 h 1849426"/>
                <a:gd name="connsiteX2178" fmla="*/ 763033 w 6386648"/>
                <a:gd name="connsiteY2178" fmla="*/ 275295 h 1849426"/>
                <a:gd name="connsiteX2179" fmla="*/ 781057 w 6386648"/>
                <a:gd name="connsiteY2179" fmla="*/ 257270 h 1849426"/>
                <a:gd name="connsiteX2180" fmla="*/ 420569 w 6386648"/>
                <a:gd name="connsiteY2180" fmla="*/ 257270 h 1849426"/>
                <a:gd name="connsiteX2181" fmla="*/ 438594 w 6386648"/>
                <a:gd name="connsiteY2181" fmla="*/ 275295 h 1849426"/>
                <a:gd name="connsiteX2182" fmla="*/ 420569 w 6386648"/>
                <a:gd name="connsiteY2182" fmla="*/ 293319 h 1849426"/>
                <a:gd name="connsiteX2183" fmla="*/ 402545 w 6386648"/>
                <a:gd name="connsiteY2183" fmla="*/ 275295 h 1849426"/>
                <a:gd name="connsiteX2184" fmla="*/ 420569 w 6386648"/>
                <a:gd name="connsiteY2184" fmla="*/ 257270 h 1849426"/>
                <a:gd name="connsiteX2185" fmla="*/ 5845915 w 6386648"/>
                <a:gd name="connsiteY2185" fmla="*/ 245254 h 1849426"/>
                <a:gd name="connsiteX2186" fmla="*/ 5863940 w 6386648"/>
                <a:gd name="connsiteY2186" fmla="*/ 263278 h 1849426"/>
                <a:gd name="connsiteX2187" fmla="*/ 5845915 w 6386648"/>
                <a:gd name="connsiteY2187" fmla="*/ 281303 h 1849426"/>
                <a:gd name="connsiteX2188" fmla="*/ 5827891 w 6386648"/>
                <a:gd name="connsiteY2188" fmla="*/ 263278 h 1849426"/>
                <a:gd name="connsiteX2189" fmla="*/ 5845915 w 6386648"/>
                <a:gd name="connsiteY2189" fmla="*/ 245254 h 1849426"/>
                <a:gd name="connsiteX2190" fmla="*/ 4013434 w 6386648"/>
                <a:gd name="connsiteY2190" fmla="*/ 245254 h 1849426"/>
                <a:gd name="connsiteX2191" fmla="*/ 4031459 w 6386648"/>
                <a:gd name="connsiteY2191" fmla="*/ 263278 h 1849426"/>
                <a:gd name="connsiteX2192" fmla="*/ 4013434 w 6386648"/>
                <a:gd name="connsiteY2192" fmla="*/ 281303 h 1849426"/>
                <a:gd name="connsiteX2193" fmla="*/ 3995410 w 6386648"/>
                <a:gd name="connsiteY2193" fmla="*/ 263278 h 1849426"/>
                <a:gd name="connsiteX2194" fmla="*/ 4013434 w 6386648"/>
                <a:gd name="connsiteY2194" fmla="*/ 245254 h 1849426"/>
                <a:gd name="connsiteX2195" fmla="*/ 2841847 w 6386648"/>
                <a:gd name="connsiteY2195" fmla="*/ 245254 h 1849426"/>
                <a:gd name="connsiteX2196" fmla="*/ 2859872 w 6386648"/>
                <a:gd name="connsiteY2196" fmla="*/ 263278 h 1849426"/>
                <a:gd name="connsiteX2197" fmla="*/ 2841847 w 6386648"/>
                <a:gd name="connsiteY2197" fmla="*/ 281303 h 1849426"/>
                <a:gd name="connsiteX2198" fmla="*/ 2823823 w 6386648"/>
                <a:gd name="connsiteY2198" fmla="*/ 263278 h 1849426"/>
                <a:gd name="connsiteX2199" fmla="*/ 2841847 w 6386648"/>
                <a:gd name="connsiteY2199" fmla="*/ 245254 h 1849426"/>
                <a:gd name="connsiteX2200" fmla="*/ 2006717 w 6386648"/>
                <a:gd name="connsiteY2200" fmla="*/ 245254 h 1849426"/>
                <a:gd name="connsiteX2201" fmla="*/ 2024741 w 6386648"/>
                <a:gd name="connsiteY2201" fmla="*/ 263278 h 1849426"/>
                <a:gd name="connsiteX2202" fmla="*/ 2006717 w 6386648"/>
                <a:gd name="connsiteY2202" fmla="*/ 281303 h 1849426"/>
                <a:gd name="connsiteX2203" fmla="*/ 1988692 w 6386648"/>
                <a:gd name="connsiteY2203" fmla="*/ 263278 h 1849426"/>
                <a:gd name="connsiteX2204" fmla="*/ 2006717 w 6386648"/>
                <a:gd name="connsiteY2204" fmla="*/ 245254 h 1849426"/>
                <a:gd name="connsiteX2205" fmla="*/ 1009366 w 6386648"/>
                <a:gd name="connsiteY2205" fmla="*/ 245254 h 1849426"/>
                <a:gd name="connsiteX2206" fmla="*/ 1027391 w 6386648"/>
                <a:gd name="connsiteY2206" fmla="*/ 263278 h 1849426"/>
                <a:gd name="connsiteX2207" fmla="*/ 1009366 w 6386648"/>
                <a:gd name="connsiteY2207" fmla="*/ 281303 h 1849426"/>
                <a:gd name="connsiteX2208" fmla="*/ 991342 w 6386648"/>
                <a:gd name="connsiteY2208" fmla="*/ 263278 h 1849426"/>
                <a:gd name="connsiteX2209" fmla="*/ 1009366 w 6386648"/>
                <a:gd name="connsiteY2209" fmla="*/ 245254 h 1849426"/>
                <a:gd name="connsiteX2210" fmla="*/ 4337873 w 6386648"/>
                <a:gd name="connsiteY2210" fmla="*/ 239246 h 1849426"/>
                <a:gd name="connsiteX2211" fmla="*/ 4355898 w 6386648"/>
                <a:gd name="connsiteY2211" fmla="*/ 257270 h 1849426"/>
                <a:gd name="connsiteX2212" fmla="*/ 4337873 w 6386648"/>
                <a:gd name="connsiteY2212" fmla="*/ 275295 h 1849426"/>
                <a:gd name="connsiteX2213" fmla="*/ 4319848 w 6386648"/>
                <a:gd name="connsiteY2213" fmla="*/ 257270 h 1849426"/>
                <a:gd name="connsiteX2214" fmla="*/ 4337873 w 6386648"/>
                <a:gd name="connsiteY2214" fmla="*/ 239246 h 1849426"/>
                <a:gd name="connsiteX2215" fmla="*/ 3310482 w 6386648"/>
                <a:gd name="connsiteY2215" fmla="*/ 239246 h 1849426"/>
                <a:gd name="connsiteX2216" fmla="*/ 3328507 w 6386648"/>
                <a:gd name="connsiteY2216" fmla="*/ 257270 h 1849426"/>
                <a:gd name="connsiteX2217" fmla="*/ 3310482 w 6386648"/>
                <a:gd name="connsiteY2217" fmla="*/ 275295 h 1849426"/>
                <a:gd name="connsiteX2218" fmla="*/ 3292458 w 6386648"/>
                <a:gd name="connsiteY2218" fmla="*/ 257270 h 1849426"/>
                <a:gd name="connsiteX2219" fmla="*/ 3310482 w 6386648"/>
                <a:gd name="connsiteY2219" fmla="*/ 239246 h 1849426"/>
                <a:gd name="connsiteX2220" fmla="*/ 3418628 w 6386648"/>
                <a:gd name="connsiteY2220" fmla="*/ 233238 h 1849426"/>
                <a:gd name="connsiteX2221" fmla="*/ 3436653 w 6386648"/>
                <a:gd name="connsiteY2221" fmla="*/ 251262 h 1849426"/>
                <a:gd name="connsiteX2222" fmla="*/ 3418628 w 6386648"/>
                <a:gd name="connsiteY2222" fmla="*/ 269287 h 1849426"/>
                <a:gd name="connsiteX2223" fmla="*/ 3400604 w 6386648"/>
                <a:gd name="connsiteY2223" fmla="*/ 251262 h 1849426"/>
                <a:gd name="connsiteX2224" fmla="*/ 3418628 w 6386648"/>
                <a:gd name="connsiteY2224" fmla="*/ 233238 h 1849426"/>
                <a:gd name="connsiteX2225" fmla="*/ 4836548 w 6386648"/>
                <a:gd name="connsiteY2225" fmla="*/ 227230 h 1849426"/>
                <a:gd name="connsiteX2226" fmla="*/ 4854573 w 6386648"/>
                <a:gd name="connsiteY2226" fmla="*/ 245255 h 1849426"/>
                <a:gd name="connsiteX2227" fmla="*/ 4836548 w 6386648"/>
                <a:gd name="connsiteY2227" fmla="*/ 263279 h 1849426"/>
                <a:gd name="connsiteX2228" fmla="*/ 4818524 w 6386648"/>
                <a:gd name="connsiteY2228" fmla="*/ 245255 h 1849426"/>
                <a:gd name="connsiteX2229" fmla="*/ 4836548 w 6386648"/>
                <a:gd name="connsiteY2229" fmla="*/ 227230 h 1849426"/>
                <a:gd name="connsiteX2230" fmla="*/ 2949994 w 6386648"/>
                <a:gd name="connsiteY2230" fmla="*/ 227230 h 1849426"/>
                <a:gd name="connsiteX2231" fmla="*/ 2968019 w 6386648"/>
                <a:gd name="connsiteY2231" fmla="*/ 245255 h 1849426"/>
                <a:gd name="connsiteX2232" fmla="*/ 2949994 w 6386648"/>
                <a:gd name="connsiteY2232" fmla="*/ 263279 h 1849426"/>
                <a:gd name="connsiteX2233" fmla="*/ 2931970 w 6386648"/>
                <a:gd name="connsiteY2233" fmla="*/ 245255 h 1849426"/>
                <a:gd name="connsiteX2234" fmla="*/ 2949994 w 6386648"/>
                <a:gd name="connsiteY2234" fmla="*/ 227230 h 1849426"/>
                <a:gd name="connsiteX2235" fmla="*/ 2727693 w 6386648"/>
                <a:gd name="connsiteY2235" fmla="*/ 227230 h 1849426"/>
                <a:gd name="connsiteX2236" fmla="*/ 2745718 w 6386648"/>
                <a:gd name="connsiteY2236" fmla="*/ 245255 h 1849426"/>
                <a:gd name="connsiteX2237" fmla="*/ 2727693 w 6386648"/>
                <a:gd name="connsiteY2237" fmla="*/ 263279 h 1849426"/>
                <a:gd name="connsiteX2238" fmla="*/ 2709669 w 6386648"/>
                <a:gd name="connsiteY2238" fmla="*/ 245255 h 1849426"/>
                <a:gd name="connsiteX2239" fmla="*/ 2727693 w 6386648"/>
                <a:gd name="connsiteY2239" fmla="*/ 227230 h 1849426"/>
                <a:gd name="connsiteX2240" fmla="*/ 270365 w 6386648"/>
                <a:gd name="connsiteY2240" fmla="*/ 227230 h 1849426"/>
                <a:gd name="connsiteX2241" fmla="*/ 288390 w 6386648"/>
                <a:gd name="connsiteY2241" fmla="*/ 245255 h 1849426"/>
                <a:gd name="connsiteX2242" fmla="*/ 270365 w 6386648"/>
                <a:gd name="connsiteY2242" fmla="*/ 263279 h 1849426"/>
                <a:gd name="connsiteX2243" fmla="*/ 252341 w 6386648"/>
                <a:gd name="connsiteY2243" fmla="*/ 245255 h 1849426"/>
                <a:gd name="connsiteX2244" fmla="*/ 270365 w 6386648"/>
                <a:gd name="connsiteY2244" fmla="*/ 227230 h 1849426"/>
                <a:gd name="connsiteX2245" fmla="*/ 3893271 w 6386648"/>
                <a:gd name="connsiteY2245" fmla="*/ 221222 h 1849426"/>
                <a:gd name="connsiteX2246" fmla="*/ 3911296 w 6386648"/>
                <a:gd name="connsiteY2246" fmla="*/ 239246 h 1849426"/>
                <a:gd name="connsiteX2247" fmla="*/ 3893271 w 6386648"/>
                <a:gd name="connsiteY2247" fmla="*/ 257271 h 1849426"/>
                <a:gd name="connsiteX2248" fmla="*/ 3875247 w 6386648"/>
                <a:gd name="connsiteY2248" fmla="*/ 239246 h 1849426"/>
                <a:gd name="connsiteX2249" fmla="*/ 3893271 w 6386648"/>
                <a:gd name="connsiteY2249" fmla="*/ 221222 h 1849426"/>
                <a:gd name="connsiteX2250" fmla="*/ 1682277 w 6386648"/>
                <a:gd name="connsiteY2250" fmla="*/ 221222 h 1849426"/>
                <a:gd name="connsiteX2251" fmla="*/ 1700302 w 6386648"/>
                <a:gd name="connsiteY2251" fmla="*/ 239246 h 1849426"/>
                <a:gd name="connsiteX2252" fmla="*/ 1682277 w 6386648"/>
                <a:gd name="connsiteY2252" fmla="*/ 257271 h 1849426"/>
                <a:gd name="connsiteX2253" fmla="*/ 1664253 w 6386648"/>
                <a:gd name="connsiteY2253" fmla="*/ 239246 h 1849426"/>
                <a:gd name="connsiteX2254" fmla="*/ 1682277 w 6386648"/>
                <a:gd name="connsiteY2254" fmla="*/ 221222 h 1849426"/>
                <a:gd name="connsiteX2255" fmla="*/ 4458036 w 6386648"/>
                <a:gd name="connsiteY2255" fmla="*/ 215213 h 1849426"/>
                <a:gd name="connsiteX2256" fmla="*/ 4476061 w 6386648"/>
                <a:gd name="connsiteY2256" fmla="*/ 233237 h 1849426"/>
                <a:gd name="connsiteX2257" fmla="*/ 4458036 w 6386648"/>
                <a:gd name="connsiteY2257" fmla="*/ 251262 h 1849426"/>
                <a:gd name="connsiteX2258" fmla="*/ 4440011 w 6386648"/>
                <a:gd name="connsiteY2258" fmla="*/ 233237 h 1849426"/>
                <a:gd name="connsiteX2259" fmla="*/ 4458036 w 6386648"/>
                <a:gd name="connsiteY2259" fmla="*/ 215213 h 1849426"/>
                <a:gd name="connsiteX2260" fmla="*/ 3767100 w 6386648"/>
                <a:gd name="connsiteY2260" fmla="*/ 215213 h 1849426"/>
                <a:gd name="connsiteX2261" fmla="*/ 3785125 w 6386648"/>
                <a:gd name="connsiteY2261" fmla="*/ 233237 h 1849426"/>
                <a:gd name="connsiteX2262" fmla="*/ 3767100 w 6386648"/>
                <a:gd name="connsiteY2262" fmla="*/ 251262 h 1849426"/>
                <a:gd name="connsiteX2263" fmla="*/ 3749075 w 6386648"/>
                <a:gd name="connsiteY2263" fmla="*/ 233237 h 1849426"/>
                <a:gd name="connsiteX2264" fmla="*/ 3767100 w 6386648"/>
                <a:gd name="connsiteY2264" fmla="*/ 215213 h 1849426"/>
                <a:gd name="connsiteX2265" fmla="*/ 6224427 w 6386648"/>
                <a:gd name="connsiteY2265" fmla="*/ 209205 h 1849426"/>
                <a:gd name="connsiteX2266" fmla="*/ 6242452 w 6386648"/>
                <a:gd name="connsiteY2266" fmla="*/ 227229 h 1849426"/>
                <a:gd name="connsiteX2267" fmla="*/ 6224427 w 6386648"/>
                <a:gd name="connsiteY2267" fmla="*/ 245254 h 1849426"/>
                <a:gd name="connsiteX2268" fmla="*/ 6206403 w 6386648"/>
                <a:gd name="connsiteY2268" fmla="*/ 227229 h 1849426"/>
                <a:gd name="connsiteX2269" fmla="*/ 6224427 w 6386648"/>
                <a:gd name="connsiteY2269" fmla="*/ 209205 h 1849426"/>
                <a:gd name="connsiteX2270" fmla="*/ 1315782 w 6386648"/>
                <a:gd name="connsiteY2270" fmla="*/ 209205 h 1849426"/>
                <a:gd name="connsiteX2271" fmla="*/ 1333806 w 6386648"/>
                <a:gd name="connsiteY2271" fmla="*/ 227229 h 1849426"/>
                <a:gd name="connsiteX2272" fmla="*/ 1315782 w 6386648"/>
                <a:gd name="connsiteY2272" fmla="*/ 245254 h 1849426"/>
                <a:gd name="connsiteX2273" fmla="*/ 1297757 w 6386648"/>
                <a:gd name="connsiteY2273" fmla="*/ 227229 h 1849426"/>
                <a:gd name="connsiteX2274" fmla="*/ 1315782 w 6386648"/>
                <a:gd name="connsiteY2274" fmla="*/ 209205 h 1849426"/>
                <a:gd name="connsiteX2275" fmla="*/ 5713736 w 6386648"/>
                <a:gd name="connsiteY2275" fmla="*/ 203197 h 1849426"/>
                <a:gd name="connsiteX2276" fmla="*/ 5731761 w 6386648"/>
                <a:gd name="connsiteY2276" fmla="*/ 221221 h 1849426"/>
                <a:gd name="connsiteX2277" fmla="*/ 5713736 w 6386648"/>
                <a:gd name="connsiteY2277" fmla="*/ 239246 h 1849426"/>
                <a:gd name="connsiteX2278" fmla="*/ 5695712 w 6386648"/>
                <a:gd name="connsiteY2278" fmla="*/ 221221 h 1849426"/>
                <a:gd name="connsiteX2279" fmla="*/ 5713736 w 6386648"/>
                <a:gd name="connsiteY2279" fmla="*/ 203197 h 1849426"/>
                <a:gd name="connsiteX2280" fmla="*/ 1550098 w 6386648"/>
                <a:gd name="connsiteY2280" fmla="*/ 203197 h 1849426"/>
                <a:gd name="connsiteX2281" fmla="*/ 1568123 w 6386648"/>
                <a:gd name="connsiteY2281" fmla="*/ 221221 h 1849426"/>
                <a:gd name="connsiteX2282" fmla="*/ 1550098 w 6386648"/>
                <a:gd name="connsiteY2282" fmla="*/ 239246 h 1849426"/>
                <a:gd name="connsiteX2283" fmla="*/ 1532074 w 6386648"/>
                <a:gd name="connsiteY2283" fmla="*/ 221221 h 1849426"/>
                <a:gd name="connsiteX2284" fmla="*/ 1550098 w 6386648"/>
                <a:gd name="connsiteY2284" fmla="*/ 203197 h 1849426"/>
                <a:gd name="connsiteX2285" fmla="*/ 5587565 w 6386648"/>
                <a:gd name="connsiteY2285" fmla="*/ 197189 h 1849426"/>
                <a:gd name="connsiteX2286" fmla="*/ 5605590 w 6386648"/>
                <a:gd name="connsiteY2286" fmla="*/ 215214 h 1849426"/>
                <a:gd name="connsiteX2287" fmla="*/ 5587565 w 6386648"/>
                <a:gd name="connsiteY2287" fmla="*/ 233238 h 1849426"/>
                <a:gd name="connsiteX2288" fmla="*/ 5569541 w 6386648"/>
                <a:gd name="connsiteY2288" fmla="*/ 215214 h 1849426"/>
                <a:gd name="connsiteX2289" fmla="*/ 5587565 w 6386648"/>
                <a:gd name="connsiteY2289" fmla="*/ 197189 h 1849426"/>
                <a:gd name="connsiteX2290" fmla="*/ 4121580 w 6386648"/>
                <a:gd name="connsiteY2290" fmla="*/ 197189 h 1849426"/>
                <a:gd name="connsiteX2291" fmla="*/ 4139605 w 6386648"/>
                <a:gd name="connsiteY2291" fmla="*/ 215214 h 1849426"/>
                <a:gd name="connsiteX2292" fmla="*/ 4121580 w 6386648"/>
                <a:gd name="connsiteY2292" fmla="*/ 233238 h 1849426"/>
                <a:gd name="connsiteX2293" fmla="*/ 4103556 w 6386648"/>
                <a:gd name="connsiteY2293" fmla="*/ 215214 h 1849426"/>
                <a:gd name="connsiteX2294" fmla="*/ 4121580 w 6386648"/>
                <a:gd name="connsiteY2294" fmla="*/ 197189 h 1849426"/>
                <a:gd name="connsiteX2295" fmla="*/ 3076164 w 6386648"/>
                <a:gd name="connsiteY2295" fmla="*/ 197189 h 1849426"/>
                <a:gd name="connsiteX2296" fmla="*/ 3094189 w 6386648"/>
                <a:gd name="connsiteY2296" fmla="*/ 215214 h 1849426"/>
                <a:gd name="connsiteX2297" fmla="*/ 3076164 w 6386648"/>
                <a:gd name="connsiteY2297" fmla="*/ 233238 h 1849426"/>
                <a:gd name="connsiteX2298" fmla="*/ 3058139 w 6386648"/>
                <a:gd name="connsiteY2298" fmla="*/ 215214 h 1849426"/>
                <a:gd name="connsiteX2299" fmla="*/ 3076164 w 6386648"/>
                <a:gd name="connsiteY2299" fmla="*/ 197189 h 1849426"/>
                <a:gd name="connsiteX2300" fmla="*/ 5449378 w 6386648"/>
                <a:gd name="connsiteY2300" fmla="*/ 191181 h 1849426"/>
                <a:gd name="connsiteX2301" fmla="*/ 5467403 w 6386648"/>
                <a:gd name="connsiteY2301" fmla="*/ 209205 h 1849426"/>
                <a:gd name="connsiteX2302" fmla="*/ 5449378 w 6386648"/>
                <a:gd name="connsiteY2302" fmla="*/ 227230 h 1849426"/>
                <a:gd name="connsiteX2303" fmla="*/ 5431353 w 6386648"/>
                <a:gd name="connsiteY2303" fmla="*/ 209205 h 1849426"/>
                <a:gd name="connsiteX2304" fmla="*/ 5449378 w 6386648"/>
                <a:gd name="connsiteY2304" fmla="*/ 191181 h 1849426"/>
                <a:gd name="connsiteX2305" fmla="*/ 2607530 w 6386648"/>
                <a:gd name="connsiteY2305" fmla="*/ 191181 h 1849426"/>
                <a:gd name="connsiteX2306" fmla="*/ 2625555 w 6386648"/>
                <a:gd name="connsiteY2306" fmla="*/ 209205 h 1849426"/>
                <a:gd name="connsiteX2307" fmla="*/ 2607530 w 6386648"/>
                <a:gd name="connsiteY2307" fmla="*/ 227230 h 1849426"/>
                <a:gd name="connsiteX2308" fmla="*/ 2589506 w 6386648"/>
                <a:gd name="connsiteY2308" fmla="*/ 209205 h 1849426"/>
                <a:gd name="connsiteX2309" fmla="*/ 2607530 w 6386648"/>
                <a:gd name="connsiteY2309" fmla="*/ 191181 h 1849426"/>
                <a:gd name="connsiteX2310" fmla="*/ 30040 w 6386648"/>
                <a:gd name="connsiteY2310" fmla="*/ 191181 h 1849426"/>
                <a:gd name="connsiteX2311" fmla="*/ 48065 w 6386648"/>
                <a:gd name="connsiteY2311" fmla="*/ 209205 h 1849426"/>
                <a:gd name="connsiteX2312" fmla="*/ 30040 w 6386648"/>
                <a:gd name="connsiteY2312" fmla="*/ 227230 h 1849426"/>
                <a:gd name="connsiteX2313" fmla="*/ 12016 w 6386648"/>
                <a:gd name="connsiteY2313" fmla="*/ 209205 h 1849426"/>
                <a:gd name="connsiteX2314" fmla="*/ 30040 w 6386648"/>
                <a:gd name="connsiteY2314" fmla="*/ 191181 h 1849426"/>
                <a:gd name="connsiteX2315" fmla="*/ 6368623 w 6386648"/>
                <a:gd name="connsiteY2315" fmla="*/ 185173 h 1849426"/>
                <a:gd name="connsiteX2316" fmla="*/ 6386648 w 6386648"/>
                <a:gd name="connsiteY2316" fmla="*/ 203197 h 1849426"/>
                <a:gd name="connsiteX2317" fmla="*/ 6368623 w 6386648"/>
                <a:gd name="connsiteY2317" fmla="*/ 221222 h 1849426"/>
                <a:gd name="connsiteX2318" fmla="*/ 6350599 w 6386648"/>
                <a:gd name="connsiteY2318" fmla="*/ 203197 h 1849426"/>
                <a:gd name="connsiteX2319" fmla="*/ 6368623 w 6386648"/>
                <a:gd name="connsiteY2319" fmla="*/ 185173 h 1849426"/>
                <a:gd name="connsiteX2320" fmla="*/ 2379221 w 6386648"/>
                <a:gd name="connsiteY2320" fmla="*/ 179165 h 1849426"/>
                <a:gd name="connsiteX2321" fmla="*/ 2397246 w 6386648"/>
                <a:gd name="connsiteY2321" fmla="*/ 197189 h 1849426"/>
                <a:gd name="connsiteX2322" fmla="*/ 2379221 w 6386648"/>
                <a:gd name="connsiteY2322" fmla="*/ 215214 h 1849426"/>
                <a:gd name="connsiteX2323" fmla="*/ 2361197 w 6386648"/>
                <a:gd name="connsiteY2323" fmla="*/ 197189 h 1849426"/>
                <a:gd name="connsiteX2324" fmla="*/ 2379221 w 6386648"/>
                <a:gd name="connsiteY2324" fmla="*/ 179165 h 1849426"/>
                <a:gd name="connsiteX2325" fmla="*/ 2253050 w 6386648"/>
                <a:gd name="connsiteY2325" fmla="*/ 179165 h 1849426"/>
                <a:gd name="connsiteX2326" fmla="*/ 2271075 w 6386648"/>
                <a:gd name="connsiteY2326" fmla="*/ 197189 h 1849426"/>
                <a:gd name="connsiteX2327" fmla="*/ 2253050 w 6386648"/>
                <a:gd name="connsiteY2327" fmla="*/ 215214 h 1849426"/>
                <a:gd name="connsiteX2328" fmla="*/ 2235026 w 6386648"/>
                <a:gd name="connsiteY2328" fmla="*/ 197189 h 1849426"/>
                <a:gd name="connsiteX2329" fmla="*/ 2253050 w 6386648"/>
                <a:gd name="connsiteY2329" fmla="*/ 179165 h 1849426"/>
                <a:gd name="connsiteX2330" fmla="*/ 624846 w 6386648"/>
                <a:gd name="connsiteY2330" fmla="*/ 179165 h 1849426"/>
                <a:gd name="connsiteX2331" fmla="*/ 642870 w 6386648"/>
                <a:gd name="connsiteY2331" fmla="*/ 197189 h 1849426"/>
                <a:gd name="connsiteX2332" fmla="*/ 624846 w 6386648"/>
                <a:gd name="connsiteY2332" fmla="*/ 215214 h 1849426"/>
                <a:gd name="connsiteX2333" fmla="*/ 606821 w 6386648"/>
                <a:gd name="connsiteY2333" fmla="*/ 197189 h 1849426"/>
                <a:gd name="connsiteX2334" fmla="*/ 624846 w 6386648"/>
                <a:gd name="connsiteY2334" fmla="*/ 179165 h 1849426"/>
                <a:gd name="connsiteX2335" fmla="*/ 6116281 w 6386648"/>
                <a:gd name="connsiteY2335" fmla="*/ 167148 h 1849426"/>
                <a:gd name="connsiteX2336" fmla="*/ 6134306 w 6386648"/>
                <a:gd name="connsiteY2336" fmla="*/ 185173 h 1849426"/>
                <a:gd name="connsiteX2337" fmla="*/ 6116281 w 6386648"/>
                <a:gd name="connsiteY2337" fmla="*/ 203197 h 1849426"/>
                <a:gd name="connsiteX2338" fmla="*/ 6098257 w 6386648"/>
                <a:gd name="connsiteY2338" fmla="*/ 185173 h 1849426"/>
                <a:gd name="connsiteX2339" fmla="*/ 6116281 w 6386648"/>
                <a:gd name="connsiteY2339" fmla="*/ 167148 h 1849426"/>
                <a:gd name="connsiteX2340" fmla="*/ 5311191 w 6386648"/>
                <a:gd name="connsiteY2340" fmla="*/ 167148 h 1849426"/>
                <a:gd name="connsiteX2341" fmla="*/ 5329216 w 6386648"/>
                <a:gd name="connsiteY2341" fmla="*/ 185173 h 1849426"/>
                <a:gd name="connsiteX2342" fmla="*/ 5311191 w 6386648"/>
                <a:gd name="connsiteY2342" fmla="*/ 203197 h 1849426"/>
                <a:gd name="connsiteX2343" fmla="*/ 5293167 w 6386648"/>
                <a:gd name="connsiteY2343" fmla="*/ 185173 h 1849426"/>
                <a:gd name="connsiteX2344" fmla="*/ 5311191 w 6386648"/>
                <a:gd name="connsiteY2344" fmla="*/ 167148 h 1849426"/>
                <a:gd name="connsiteX2345" fmla="*/ 3508750 w 6386648"/>
                <a:gd name="connsiteY2345" fmla="*/ 167148 h 1849426"/>
                <a:gd name="connsiteX2346" fmla="*/ 3526775 w 6386648"/>
                <a:gd name="connsiteY2346" fmla="*/ 185173 h 1849426"/>
                <a:gd name="connsiteX2347" fmla="*/ 3508750 w 6386648"/>
                <a:gd name="connsiteY2347" fmla="*/ 203197 h 1849426"/>
                <a:gd name="connsiteX2348" fmla="*/ 3490726 w 6386648"/>
                <a:gd name="connsiteY2348" fmla="*/ 185173 h 1849426"/>
                <a:gd name="connsiteX2349" fmla="*/ 3508750 w 6386648"/>
                <a:gd name="connsiteY2349" fmla="*/ 167148 h 1849426"/>
                <a:gd name="connsiteX2350" fmla="*/ 1820464 w 6386648"/>
                <a:gd name="connsiteY2350" fmla="*/ 167148 h 1849426"/>
                <a:gd name="connsiteX2351" fmla="*/ 1838489 w 6386648"/>
                <a:gd name="connsiteY2351" fmla="*/ 185173 h 1849426"/>
                <a:gd name="connsiteX2352" fmla="*/ 1820464 w 6386648"/>
                <a:gd name="connsiteY2352" fmla="*/ 203197 h 1849426"/>
                <a:gd name="connsiteX2353" fmla="*/ 1802440 w 6386648"/>
                <a:gd name="connsiteY2353" fmla="*/ 185173 h 1849426"/>
                <a:gd name="connsiteX2354" fmla="*/ 1820464 w 6386648"/>
                <a:gd name="connsiteY2354" fmla="*/ 167148 h 1849426"/>
                <a:gd name="connsiteX2355" fmla="*/ 1423927 w 6386648"/>
                <a:gd name="connsiteY2355" fmla="*/ 167148 h 1849426"/>
                <a:gd name="connsiteX2356" fmla="*/ 1441952 w 6386648"/>
                <a:gd name="connsiteY2356" fmla="*/ 185173 h 1849426"/>
                <a:gd name="connsiteX2357" fmla="*/ 1423927 w 6386648"/>
                <a:gd name="connsiteY2357" fmla="*/ 203197 h 1849426"/>
                <a:gd name="connsiteX2358" fmla="*/ 1405903 w 6386648"/>
                <a:gd name="connsiteY2358" fmla="*/ 185173 h 1849426"/>
                <a:gd name="connsiteX2359" fmla="*/ 1423927 w 6386648"/>
                <a:gd name="connsiteY2359" fmla="*/ 167148 h 1849426"/>
                <a:gd name="connsiteX2360" fmla="*/ 5100906 w 6386648"/>
                <a:gd name="connsiteY2360" fmla="*/ 161140 h 1849426"/>
                <a:gd name="connsiteX2361" fmla="*/ 5118931 w 6386648"/>
                <a:gd name="connsiteY2361" fmla="*/ 179164 h 1849426"/>
                <a:gd name="connsiteX2362" fmla="*/ 5100906 w 6386648"/>
                <a:gd name="connsiteY2362" fmla="*/ 197189 h 1849426"/>
                <a:gd name="connsiteX2363" fmla="*/ 5082882 w 6386648"/>
                <a:gd name="connsiteY2363" fmla="*/ 179164 h 1849426"/>
                <a:gd name="connsiteX2364" fmla="*/ 5100906 w 6386648"/>
                <a:gd name="connsiteY2364" fmla="*/ 161140 h 1849426"/>
                <a:gd name="connsiteX2365" fmla="*/ 1189610 w 6386648"/>
                <a:gd name="connsiteY2365" fmla="*/ 161140 h 1849426"/>
                <a:gd name="connsiteX2366" fmla="*/ 1207635 w 6386648"/>
                <a:gd name="connsiteY2366" fmla="*/ 179164 h 1849426"/>
                <a:gd name="connsiteX2367" fmla="*/ 1189610 w 6386648"/>
                <a:gd name="connsiteY2367" fmla="*/ 197189 h 1849426"/>
                <a:gd name="connsiteX2368" fmla="*/ 1171586 w 6386648"/>
                <a:gd name="connsiteY2368" fmla="*/ 179164 h 1849426"/>
                <a:gd name="connsiteX2369" fmla="*/ 1189610 w 6386648"/>
                <a:gd name="connsiteY2369" fmla="*/ 161140 h 1849426"/>
                <a:gd name="connsiteX2370" fmla="*/ 492666 w 6386648"/>
                <a:gd name="connsiteY2370" fmla="*/ 161140 h 1849426"/>
                <a:gd name="connsiteX2371" fmla="*/ 510691 w 6386648"/>
                <a:gd name="connsiteY2371" fmla="*/ 179164 h 1849426"/>
                <a:gd name="connsiteX2372" fmla="*/ 492666 w 6386648"/>
                <a:gd name="connsiteY2372" fmla="*/ 197189 h 1849426"/>
                <a:gd name="connsiteX2373" fmla="*/ 474642 w 6386648"/>
                <a:gd name="connsiteY2373" fmla="*/ 179164 h 1849426"/>
                <a:gd name="connsiteX2374" fmla="*/ 492666 w 6386648"/>
                <a:gd name="connsiteY2374" fmla="*/ 161140 h 1849426"/>
                <a:gd name="connsiteX2375" fmla="*/ 132178 w 6386648"/>
                <a:gd name="connsiteY2375" fmla="*/ 161140 h 1849426"/>
                <a:gd name="connsiteX2376" fmla="*/ 150203 w 6386648"/>
                <a:gd name="connsiteY2376" fmla="*/ 179164 h 1849426"/>
                <a:gd name="connsiteX2377" fmla="*/ 132178 w 6386648"/>
                <a:gd name="connsiteY2377" fmla="*/ 197189 h 1849426"/>
                <a:gd name="connsiteX2378" fmla="*/ 114154 w 6386648"/>
                <a:gd name="connsiteY2378" fmla="*/ 179164 h 1849426"/>
                <a:gd name="connsiteX2379" fmla="*/ 132178 w 6386648"/>
                <a:gd name="connsiteY2379" fmla="*/ 161140 h 1849426"/>
                <a:gd name="connsiteX2380" fmla="*/ 4968727 w 6386648"/>
                <a:gd name="connsiteY2380" fmla="*/ 155132 h 1849426"/>
                <a:gd name="connsiteX2381" fmla="*/ 4986752 w 6386648"/>
                <a:gd name="connsiteY2381" fmla="*/ 173156 h 1849426"/>
                <a:gd name="connsiteX2382" fmla="*/ 4968727 w 6386648"/>
                <a:gd name="connsiteY2382" fmla="*/ 191181 h 1849426"/>
                <a:gd name="connsiteX2383" fmla="*/ 4950702 w 6386648"/>
                <a:gd name="connsiteY2383" fmla="*/ 173156 h 1849426"/>
                <a:gd name="connsiteX2384" fmla="*/ 4968727 w 6386648"/>
                <a:gd name="connsiteY2384" fmla="*/ 155132 h 1849426"/>
                <a:gd name="connsiteX2385" fmla="*/ 3634921 w 6386648"/>
                <a:gd name="connsiteY2385" fmla="*/ 155132 h 1849426"/>
                <a:gd name="connsiteX2386" fmla="*/ 3652946 w 6386648"/>
                <a:gd name="connsiteY2386" fmla="*/ 173156 h 1849426"/>
                <a:gd name="connsiteX2387" fmla="*/ 3634921 w 6386648"/>
                <a:gd name="connsiteY2387" fmla="*/ 191181 h 1849426"/>
                <a:gd name="connsiteX2388" fmla="*/ 3616897 w 6386648"/>
                <a:gd name="connsiteY2388" fmla="*/ 173156 h 1849426"/>
                <a:gd name="connsiteX2389" fmla="*/ 3634921 w 6386648"/>
                <a:gd name="connsiteY2389" fmla="*/ 155132 h 1849426"/>
                <a:gd name="connsiteX2390" fmla="*/ 2493375 w 6386648"/>
                <a:gd name="connsiteY2390" fmla="*/ 155132 h 1849426"/>
                <a:gd name="connsiteX2391" fmla="*/ 2511400 w 6386648"/>
                <a:gd name="connsiteY2391" fmla="*/ 173156 h 1849426"/>
                <a:gd name="connsiteX2392" fmla="*/ 2493375 w 6386648"/>
                <a:gd name="connsiteY2392" fmla="*/ 191181 h 1849426"/>
                <a:gd name="connsiteX2393" fmla="*/ 2475351 w 6386648"/>
                <a:gd name="connsiteY2393" fmla="*/ 173156 h 1849426"/>
                <a:gd name="connsiteX2394" fmla="*/ 2493375 w 6386648"/>
                <a:gd name="connsiteY2394" fmla="*/ 155132 h 1849426"/>
                <a:gd name="connsiteX2395" fmla="*/ 1922603 w 6386648"/>
                <a:gd name="connsiteY2395" fmla="*/ 155132 h 1849426"/>
                <a:gd name="connsiteX2396" fmla="*/ 1940628 w 6386648"/>
                <a:gd name="connsiteY2396" fmla="*/ 173156 h 1849426"/>
                <a:gd name="connsiteX2397" fmla="*/ 1922603 w 6386648"/>
                <a:gd name="connsiteY2397" fmla="*/ 191181 h 1849426"/>
                <a:gd name="connsiteX2398" fmla="*/ 1904579 w 6386648"/>
                <a:gd name="connsiteY2398" fmla="*/ 173156 h 1849426"/>
                <a:gd name="connsiteX2399" fmla="*/ 1922603 w 6386648"/>
                <a:gd name="connsiteY2399" fmla="*/ 155132 h 1849426"/>
                <a:gd name="connsiteX2400" fmla="*/ 919244 w 6386648"/>
                <a:gd name="connsiteY2400" fmla="*/ 155132 h 1849426"/>
                <a:gd name="connsiteX2401" fmla="*/ 937269 w 6386648"/>
                <a:gd name="connsiteY2401" fmla="*/ 173156 h 1849426"/>
                <a:gd name="connsiteX2402" fmla="*/ 919244 w 6386648"/>
                <a:gd name="connsiteY2402" fmla="*/ 191181 h 1849426"/>
                <a:gd name="connsiteX2403" fmla="*/ 901220 w 6386648"/>
                <a:gd name="connsiteY2403" fmla="*/ 173156 h 1849426"/>
                <a:gd name="connsiteX2404" fmla="*/ 919244 w 6386648"/>
                <a:gd name="connsiteY2404" fmla="*/ 155132 h 1849426"/>
                <a:gd name="connsiteX2405" fmla="*/ 5905996 w 6386648"/>
                <a:gd name="connsiteY2405" fmla="*/ 149124 h 1849426"/>
                <a:gd name="connsiteX2406" fmla="*/ 5924021 w 6386648"/>
                <a:gd name="connsiteY2406" fmla="*/ 167148 h 1849426"/>
                <a:gd name="connsiteX2407" fmla="*/ 5905996 w 6386648"/>
                <a:gd name="connsiteY2407" fmla="*/ 185173 h 1849426"/>
                <a:gd name="connsiteX2408" fmla="*/ 5887972 w 6386648"/>
                <a:gd name="connsiteY2408" fmla="*/ 167148 h 1849426"/>
                <a:gd name="connsiteX2409" fmla="*/ 5905996 w 6386648"/>
                <a:gd name="connsiteY2409" fmla="*/ 149124 h 1849426"/>
                <a:gd name="connsiteX2410" fmla="*/ 4644288 w 6386648"/>
                <a:gd name="connsiteY2410" fmla="*/ 149124 h 1849426"/>
                <a:gd name="connsiteX2411" fmla="*/ 4662313 w 6386648"/>
                <a:gd name="connsiteY2411" fmla="*/ 167148 h 1849426"/>
                <a:gd name="connsiteX2412" fmla="*/ 4644288 w 6386648"/>
                <a:gd name="connsiteY2412" fmla="*/ 185173 h 1849426"/>
                <a:gd name="connsiteX2413" fmla="*/ 4626264 w 6386648"/>
                <a:gd name="connsiteY2413" fmla="*/ 167148 h 1849426"/>
                <a:gd name="connsiteX2414" fmla="*/ 4644288 w 6386648"/>
                <a:gd name="connsiteY2414" fmla="*/ 149124 h 1849426"/>
                <a:gd name="connsiteX2415" fmla="*/ 2126880 w 6386648"/>
                <a:gd name="connsiteY2415" fmla="*/ 149124 h 1849426"/>
                <a:gd name="connsiteX2416" fmla="*/ 2144904 w 6386648"/>
                <a:gd name="connsiteY2416" fmla="*/ 167148 h 1849426"/>
                <a:gd name="connsiteX2417" fmla="*/ 2126880 w 6386648"/>
                <a:gd name="connsiteY2417" fmla="*/ 185173 h 1849426"/>
                <a:gd name="connsiteX2418" fmla="*/ 2108855 w 6386648"/>
                <a:gd name="connsiteY2418" fmla="*/ 167148 h 1849426"/>
                <a:gd name="connsiteX2419" fmla="*/ 2126880 w 6386648"/>
                <a:gd name="connsiteY2419" fmla="*/ 149124 h 1849426"/>
                <a:gd name="connsiteX2420" fmla="*/ 799081 w 6386648"/>
                <a:gd name="connsiteY2420" fmla="*/ 149124 h 1849426"/>
                <a:gd name="connsiteX2421" fmla="*/ 817106 w 6386648"/>
                <a:gd name="connsiteY2421" fmla="*/ 167148 h 1849426"/>
                <a:gd name="connsiteX2422" fmla="*/ 799081 w 6386648"/>
                <a:gd name="connsiteY2422" fmla="*/ 185173 h 1849426"/>
                <a:gd name="connsiteX2423" fmla="*/ 781057 w 6386648"/>
                <a:gd name="connsiteY2423" fmla="*/ 167148 h 1849426"/>
                <a:gd name="connsiteX2424" fmla="*/ 799081 w 6386648"/>
                <a:gd name="connsiteY2424" fmla="*/ 149124 h 1849426"/>
                <a:gd name="connsiteX2425" fmla="*/ 366495 w 6386648"/>
                <a:gd name="connsiteY2425" fmla="*/ 149124 h 1849426"/>
                <a:gd name="connsiteX2426" fmla="*/ 384520 w 6386648"/>
                <a:gd name="connsiteY2426" fmla="*/ 167148 h 1849426"/>
                <a:gd name="connsiteX2427" fmla="*/ 366495 w 6386648"/>
                <a:gd name="connsiteY2427" fmla="*/ 185173 h 1849426"/>
                <a:gd name="connsiteX2428" fmla="*/ 348471 w 6386648"/>
                <a:gd name="connsiteY2428" fmla="*/ 167148 h 1849426"/>
                <a:gd name="connsiteX2429" fmla="*/ 366495 w 6386648"/>
                <a:gd name="connsiteY2429" fmla="*/ 149124 h 1849426"/>
                <a:gd name="connsiteX2430" fmla="*/ 4758442 w 6386648"/>
                <a:gd name="connsiteY2430" fmla="*/ 143116 h 1849426"/>
                <a:gd name="connsiteX2431" fmla="*/ 4776467 w 6386648"/>
                <a:gd name="connsiteY2431" fmla="*/ 161140 h 1849426"/>
                <a:gd name="connsiteX2432" fmla="*/ 4758442 w 6386648"/>
                <a:gd name="connsiteY2432" fmla="*/ 179165 h 1849426"/>
                <a:gd name="connsiteX2433" fmla="*/ 4740417 w 6386648"/>
                <a:gd name="connsiteY2433" fmla="*/ 161140 h 1849426"/>
                <a:gd name="connsiteX2434" fmla="*/ 4758442 w 6386648"/>
                <a:gd name="connsiteY2434" fmla="*/ 143116 h 1849426"/>
                <a:gd name="connsiteX2435" fmla="*/ 3226368 w 6386648"/>
                <a:gd name="connsiteY2435" fmla="*/ 143116 h 1849426"/>
                <a:gd name="connsiteX2436" fmla="*/ 3244393 w 6386648"/>
                <a:gd name="connsiteY2436" fmla="*/ 161140 h 1849426"/>
                <a:gd name="connsiteX2437" fmla="*/ 3226368 w 6386648"/>
                <a:gd name="connsiteY2437" fmla="*/ 179165 h 1849426"/>
                <a:gd name="connsiteX2438" fmla="*/ 3208343 w 6386648"/>
                <a:gd name="connsiteY2438" fmla="*/ 161140 h 1849426"/>
                <a:gd name="connsiteX2439" fmla="*/ 3226368 w 6386648"/>
                <a:gd name="connsiteY2439" fmla="*/ 143116 h 1849426"/>
                <a:gd name="connsiteX2440" fmla="*/ 4235735 w 6386648"/>
                <a:gd name="connsiteY2440" fmla="*/ 131100 h 1849426"/>
                <a:gd name="connsiteX2441" fmla="*/ 4253760 w 6386648"/>
                <a:gd name="connsiteY2441" fmla="*/ 149124 h 1849426"/>
                <a:gd name="connsiteX2442" fmla="*/ 4235735 w 6386648"/>
                <a:gd name="connsiteY2442" fmla="*/ 167149 h 1849426"/>
                <a:gd name="connsiteX2443" fmla="*/ 4217711 w 6386648"/>
                <a:gd name="connsiteY2443" fmla="*/ 149124 h 1849426"/>
                <a:gd name="connsiteX2444" fmla="*/ 4235735 w 6386648"/>
                <a:gd name="connsiteY2444" fmla="*/ 131100 h 1849426"/>
                <a:gd name="connsiteX2445" fmla="*/ 1057431 w 6386648"/>
                <a:gd name="connsiteY2445" fmla="*/ 131100 h 1849426"/>
                <a:gd name="connsiteX2446" fmla="*/ 1075456 w 6386648"/>
                <a:gd name="connsiteY2446" fmla="*/ 149124 h 1849426"/>
                <a:gd name="connsiteX2447" fmla="*/ 1057431 w 6386648"/>
                <a:gd name="connsiteY2447" fmla="*/ 167149 h 1849426"/>
                <a:gd name="connsiteX2448" fmla="*/ 1039407 w 6386648"/>
                <a:gd name="connsiteY2448" fmla="*/ 149124 h 1849426"/>
                <a:gd name="connsiteX2449" fmla="*/ 1057431 w 6386648"/>
                <a:gd name="connsiteY2449" fmla="*/ 131100 h 1849426"/>
                <a:gd name="connsiteX2450" fmla="*/ 4536141 w 6386648"/>
                <a:gd name="connsiteY2450" fmla="*/ 119083 h 1849426"/>
                <a:gd name="connsiteX2451" fmla="*/ 4554166 w 6386648"/>
                <a:gd name="connsiteY2451" fmla="*/ 137107 h 1849426"/>
                <a:gd name="connsiteX2452" fmla="*/ 4536141 w 6386648"/>
                <a:gd name="connsiteY2452" fmla="*/ 155132 h 1849426"/>
                <a:gd name="connsiteX2453" fmla="*/ 4518117 w 6386648"/>
                <a:gd name="connsiteY2453" fmla="*/ 137107 h 1849426"/>
                <a:gd name="connsiteX2454" fmla="*/ 4536141 w 6386648"/>
                <a:gd name="connsiteY2454" fmla="*/ 119083 h 1849426"/>
                <a:gd name="connsiteX2455" fmla="*/ 4361905 w 6386648"/>
                <a:gd name="connsiteY2455" fmla="*/ 119083 h 1849426"/>
                <a:gd name="connsiteX2456" fmla="*/ 4379930 w 6386648"/>
                <a:gd name="connsiteY2456" fmla="*/ 137107 h 1849426"/>
                <a:gd name="connsiteX2457" fmla="*/ 4361905 w 6386648"/>
                <a:gd name="connsiteY2457" fmla="*/ 155132 h 1849426"/>
                <a:gd name="connsiteX2458" fmla="*/ 4343881 w 6386648"/>
                <a:gd name="connsiteY2458" fmla="*/ 137107 h 1849426"/>
                <a:gd name="connsiteX2459" fmla="*/ 4361905 w 6386648"/>
                <a:gd name="connsiteY2459" fmla="*/ 119083 h 1849426"/>
                <a:gd name="connsiteX2460" fmla="*/ 6020151 w 6386648"/>
                <a:gd name="connsiteY2460" fmla="*/ 113075 h 1849426"/>
                <a:gd name="connsiteX2461" fmla="*/ 6038176 w 6386648"/>
                <a:gd name="connsiteY2461" fmla="*/ 131099 h 1849426"/>
                <a:gd name="connsiteX2462" fmla="*/ 6020151 w 6386648"/>
                <a:gd name="connsiteY2462" fmla="*/ 149124 h 1849426"/>
                <a:gd name="connsiteX2463" fmla="*/ 6002126 w 6386648"/>
                <a:gd name="connsiteY2463" fmla="*/ 131099 h 1849426"/>
                <a:gd name="connsiteX2464" fmla="*/ 6020151 w 6386648"/>
                <a:gd name="connsiteY2464" fmla="*/ 113075 h 1849426"/>
                <a:gd name="connsiteX2465" fmla="*/ 5209053 w 6386648"/>
                <a:gd name="connsiteY2465" fmla="*/ 113075 h 1849426"/>
                <a:gd name="connsiteX2466" fmla="*/ 5227078 w 6386648"/>
                <a:gd name="connsiteY2466" fmla="*/ 131099 h 1849426"/>
                <a:gd name="connsiteX2467" fmla="*/ 5209053 w 6386648"/>
                <a:gd name="connsiteY2467" fmla="*/ 149124 h 1849426"/>
                <a:gd name="connsiteX2468" fmla="*/ 5191028 w 6386648"/>
                <a:gd name="connsiteY2468" fmla="*/ 131099 h 1849426"/>
                <a:gd name="connsiteX2469" fmla="*/ 5209053 w 6386648"/>
                <a:gd name="connsiteY2469" fmla="*/ 113075 h 1849426"/>
                <a:gd name="connsiteX2470" fmla="*/ 2865880 w 6386648"/>
                <a:gd name="connsiteY2470" fmla="*/ 113075 h 1849426"/>
                <a:gd name="connsiteX2471" fmla="*/ 2883905 w 6386648"/>
                <a:gd name="connsiteY2471" fmla="*/ 131099 h 1849426"/>
                <a:gd name="connsiteX2472" fmla="*/ 2865880 w 6386648"/>
                <a:gd name="connsiteY2472" fmla="*/ 149124 h 1849426"/>
                <a:gd name="connsiteX2473" fmla="*/ 2847855 w 6386648"/>
                <a:gd name="connsiteY2473" fmla="*/ 131099 h 1849426"/>
                <a:gd name="connsiteX2474" fmla="*/ 2865880 w 6386648"/>
                <a:gd name="connsiteY2474" fmla="*/ 113075 h 1849426"/>
                <a:gd name="connsiteX2475" fmla="*/ 2751725 w 6386648"/>
                <a:gd name="connsiteY2475" fmla="*/ 113075 h 1849426"/>
                <a:gd name="connsiteX2476" fmla="*/ 2769750 w 6386648"/>
                <a:gd name="connsiteY2476" fmla="*/ 131099 h 1849426"/>
                <a:gd name="connsiteX2477" fmla="*/ 2751725 w 6386648"/>
                <a:gd name="connsiteY2477" fmla="*/ 149124 h 1849426"/>
                <a:gd name="connsiteX2478" fmla="*/ 2733701 w 6386648"/>
                <a:gd name="connsiteY2478" fmla="*/ 131099 h 1849426"/>
                <a:gd name="connsiteX2479" fmla="*/ 2751725 w 6386648"/>
                <a:gd name="connsiteY2479" fmla="*/ 113075 h 1849426"/>
                <a:gd name="connsiteX2480" fmla="*/ 5797850 w 6386648"/>
                <a:gd name="connsiteY2480" fmla="*/ 107067 h 1849426"/>
                <a:gd name="connsiteX2481" fmla="*/ 5815875 w 6386648"/>
                <a:gd name="connsiteY2481" fmla="*/ 125092 h 1849426"/>
                <a:gd name="connsiteX2482" fmla="*/ 5797850 w 6386648"/>
                <a:gd name="connsiteY2482" fmla="*/ 143116 h 1849426"/>
                <a:gd name="connsiteX2483" fmla="*/ 5779826 w 6386648"/>
                <a:gd name="connsiteY2483" fmla="*/ 125092 h 1849426"/>
                <a:gd name="connsiteX2484" fmla="*/ 5797850 w 6386648"/>
                <a:gd name="connsiteY2484" fmla="*/ 107067 h 1849426"/>
                <a:gd name="connsiteX2485" fmla="*/ 4055491 w 6386648"/>
                <a:gd name="connsiteY2485" fmla="*/ 107067 h 1849426"/>
                <a:gd name="connsiteX2486" fmla="*/ 4073516 w 6386648"/>
                <a:gd name="connsiteY2486" fmla="*/ 125092 h 1849426"/>
                <a:gd name="connsiteX2487" fmla="*/ 4055491 w 6386648"/>
                <a:gd name="connsiteY2487" fmla="*/ 143116 h 1849426"/>
                <a:gd name="connsiteX2488" fmla="*/ 4037467 w 6386648"/>
                <a:gd name="connsiteY2488" fmla="*/ 125092 h 1849426"/>
                <a:gd name="connsiteX2489" fmla="*/ 4055491 w 6386648"/>
                <a:gd name="connsiteY2489" fmla="*/ 107067 h 1849426"/>
                <a:gd name="connsiteX2490" fmla="*/ 3917303 w 6386648"/>
                <a:gd name="connsiteY2490" fmla="*/ 107067 h 1849426"/>
                <a:gd name="connsiteX2491" fmla="*/ 3935328 w 6386648"/>
                <a:gd name="connsiteY2491" fmla="*/ 125092 h 1849426"/>
                <a:gd name="connsiteX2492" fmla="*/ 3917303 w 6386648"/>
                <a:gd name="connsiteY2492" fmla="*/ 143116 h 1849426"/>
                <a:gd name="connsiteX2493" fmla="*/ 3899278 w 6386648"/>
                <a:gd name="connsiteY2493" fmla="*/ 125092 h 1849426"/>
                <a:gd name="connsiteX2494" fmla="*/ 3917303 w 6386648"/>
                <a:gd name="connsiteY2494" fmla="*/ 107067 h 1849426"/>
                <a:gd name="connsiteX2495" fmla="*/ 3346531 w 6386648"/>
                <a:gd name="connsiteY2495" fmla="*/ 107067 h 1849426"/>
                <a:gd name="connsiteX2496" fmla="*/ 3364556 w 6386648"/>
                <a:gd name="connsiteY2496" fmla="*/ 125092 h 1849426"/>
                <a:gd name="connsiteX2497" fmla="*/ 3346531 w 6386648"/>
                <a:gd name="connsiteY2497" fmla="*/ 143116 h 1849426"/>
                <a:gd name="connsiteX2498" fmla="*/ 3328506 w 6386648"/>
                <a:gd name="connsiteY2498" fmla="*/ 125092 h 1849426"/>
                <a:gd name="connsiteX2499" fmla="*/ 3346531 w 6386648"/>
                <a:gd name="connsiteY2499" fmla="*/ 107067 h 1849426"/>
                <a:gd name="connsiteX2500" fmla="*/ 2024741 w 6386648"/>
                <a:gd name="connsiteY2500" fmla="*/ 107067 h 1849426"/>
                <a:gd name="connsiteX2501" fmla="*/ 2042766 w 6386648"/>
                <a:gd name="connsiteY2501" fmla="*/ 125092 h 1849426"/>
                <a:gd name="connsiteX2502" fmla="*/ 2024741 w 6386648"/>
                <a:gd name="connsiteY2502" fmla="*/ 143116 h 1849426"/>
                <a:gd name="connsiteX2503" fmla="*/ 2006717 w 6386648"/>
                <a:gd name="connsiteY2503" fmla="*/ 125092 h 1849426"/>
                <a:gd name="connsiteX2504" fmla="*/ 2024741 w 6386648"/>
                <a:gd name="connsiteY2504" fmla="*/ 107067 h 1849426"/>
                <a:gd name="connsiteX2505" fmla="*/ 240325 w 6386648"/>
                <a:gd name="connsiteY2505" fmla="*/ 107067 h 1849426"/>
                <a:gd name="connsiteX2506" fmla="*/ 258350 w 6386648"/>
                <a:gd name="connsiteY2506" fmla="*/ 125092 h 1849426"/>
                <a:gd name="connsiteX2507" fmla="*/ 240325 w 6386648"/>
                <a:gd name="connsiteY2507" fmla="*/ 143116 h 1849426"/>
                <a:gd name="connsiteX2508" fmla="*/ 222301 w 6386648"/>
                <a:gd name="connsiteY2508" fmla="*/ 125092 h 1849426"/>
                <a:gd name="connsiteX2509" fmla="*/ 240325 w 6386648"/>
                <a:gd name="connsiteY2509" fmla="*/ 107067 h 1849426"/>
                <a:gd name="connsiteX2510" fmla="*/ 3761092 w 6386648"/>
                <a:gd name="connsiteY2510" fmla="*/ 101059 h 1849426"/>
                <a:gd name="connsiteX2511" fmla="*/ 3779117 w 6386648"/>
                <a:gd name="connsiteY2511" fmla="*/ 119083 h 1849426"/>
                <a:gd name="connsiteX2512" fmla="*/ 3761092 w 6386648"/>
                <a:gd name="connsiteY2512" fmla="*/ 137108 h 1849426"/>
                <a:gd name="connsiteX2513" fmla="*/ 3743068 w 6386648"/>
                <a:gd name="connsiteY2513" fmla="*/ 119083 h 1849426"/>
                <a:gd name="connsiteX2514" fmla="*/ 3761092 w 6386648"/>
                <a:gd name="connsiteY2514" fmla="*/ 101059 h 1849426"/>
                <a:gd name="connsiteX2515" fmla="*/ 1706311 w 6386648"/>
                <a:gd name="connsiteY2515" fmla="*/ 101059 h 1849426"/>
                <a:gd name="connsiteX2516" fmla="*/ 1724335 w 6386648"/>
                <a:gd name="connsiteY2516" fmla="*/ 119083 h 1849426"/>
                <a:gd name="connsiteX2517" fmla="*/ 1706311 w 6386648"/>
                <a:gd name="connsiteY2517" fmla="*/ 137108 h 1849426"/>
                <a:gd name="connsiteX2518" fmla="*/ 1688286 w 6386648"/>
                <a:gd name="connsiteY2518" fmla="*/ 119083 h 1849426"/>
                <a:gd name="connsiteX2519" fmla="*/ 1706311 w 6386648"/>
                <a:gd name="connsiteY2519" fmla="*/ 101059 h 1849426"/>
                <a:gd name="connsiteX2520" fmla="*/ 1574131 w 6386648"/>
                <a:gd name="connsiteY2520" fmla="*/ 101059 h 1849426"/>
                <a:gd name="connsiteX2521" fmla="*/ 1592156 w 6386648"/>
                <a:gd name="connsiteY2521" fmla="*/ 119083 h 1849426"/>
                <a:gd name="connsiteX2522" fmla="*/ 1574131 w 6386648"/>
                <a:gd name="connsiteY2522" fmla="*/ 137108 h 1849426"/>
                <a:gd name="connsiteX2523" fmla="*/ 1556107 w 6386648"/>
                <a:gd name="connsiteY2523" fmla="*/ 119083 h 1849426"/>
                <a:gd name="connsiteX2524" fmla="*/ 1574131 w 6386648"/>
                <a:gd name="connsiteY2524" fmla="*/ 101059 h 1849426"/>
                <a:gd name="connsiteX2525" fmla="*/ 5611598 w 6386648"/>
                <a:gd name="connsiteY2525" fmla="*/ 89043 h 1849426"/>
                <a:gd name="connsiteX2526" fmla="*/ 5629623 w 6386648"/>
                <a:gd name="connsiteY2526" fmla="*/ 107067 h 1849426"/>
                <a:gd name="connsiteX2527" fmla="*/ 5611598 w 6386648"/>
                <a:gd name="connsiteY2527" fmla="*/ 125092 h 1849426"/>
                <a:gd name="connsiteX2528" fmla="*/ 5593574 w 6386648"/>
                <a:gd name="connsiteY2528" fmla="*/ 107067 h 1849426"/>
                <a:gd name="connsiteX2529" fmla="*/ 5611598 w 6386648"/>
                <a:gd name="connsiteY2529" fmla="*/ 89043 h 1849426"/>
                <a:gd name="connsiteX2530" fmla="*/ 5419337 w 6386648"/>
                <a:gd name="connsiteY2530" fmla="*/ 89043 h 1849426"/>
                <a:gd name="connsiteX2531" fmla="*/ 5437362 w 6386648"/>
                <a:gd name="connsiteY2531" fmla="*/ 107067 h 1849426"/>
                <a:gd name="connsiteX2532" fmla="*/ 5419337 w 6386648"/>
                <a:gd name="connsiteY2532" fmla="*/ 125092 h 1849426"/>
                <a:gd name="connsiteX2533" fmla="*/ 5401312 w 6386648"/>
                <a:gd name="connsiteY2533" fmla="*/ 107067 h 1849426"/>
                <a:gd name="connsiteX2534" fmla="*/ 5419337 w 6386648"/>
                <a:gd name="connsiteY2534" fmla="*/ 89043 h 1849426"/>
                <a:gd name="connsiteX2535" fmla="*/ 2992051 w 6386648"/>
                <a:gd name="connsiteY2535" fmla="*/ 89043 h 1849426"/>
                <a:gd name="connsiteX2536" fmla="*/ 3010076 w 6386648"/>
                <a:gd name="connsiteY2536" fmla="*/ 107067 h 1849426"/>
                <a:gd name="connsiteX2537" fmla="*/ 2992051 w 6386648"/>
                <a:gd name="connsiteY2537" fmla="*/ 125092 h 1849426"/>
                <a:gd name="connsiteX2538" fmla="*/ 2974027 w 6386648"/>
                <a:gd name="connsiteY2538" fmla="*/ 107067 h 1849426"/>
                <a:gd name="connsiteX2539" fmla="*/ 2992051 w 6386648"/>
                <a:gd name="connsiteY2539" fmla="*/ 89043 h 1849426"/>
                <a:gd name="connsiteX2540" fmla="*/ 6368623 w 6386648"/>
                <a:gd name="connsiteY2540" fmla="*/ 83034 h 1849426"/>
                <a:gd name="connsiteX2541" fmla="*/ 6386648 w 6386648"/>
                <a:gd name="connsiteY2541" fmla="*/ 101058 h 1849426"/>
                <a:gd name="connsiteX2542" fmla="*/ 6368623 w 6386648"/>
                <a:gd name="connsiteY2542" fmla="*/ 119083 h 1849426"/>
                <a:gd name="connsiteX2543" fmla="*/ 6350599 w 6386648"/>
                <a:gd name="connsiteY2543" fmla="*/ 101058 h 1849426"/>
                <a:gd name="connsiteX2544" fmla="*/ 6368623 w 6386648"/>
                <a:gd name="connsiteY2544" fmla="*/ 83034 h 1849426"/>
                <a:gd name="connsiteX2545" fmla="*/ 6242452 w 6386648"/>
                <a:gd name="connsiteY2545" fmla="*/ 83034 h 1849426"/>
                <a:gd name="connsiteX2546" fmla="*/ 6260477 w 6386648"/>
                <a:gd name="connsiteY2546" fmla="*/ 101058 h 1849426"/>
                <a:gd name="connsiteX2547" fmla="*/ 6242452 w 6386648"/>
                <a:gd name="connsiteY2547" fmla="*/ 119083 h 1849426"/>
                <a:gd name="connsiteX2548" fmla="*/ 6224428 w 6386648"/>
                <a:gd name="connsiteY2548" fmla="*/ 101058 h 1849426"/>
                <a:gd name="connsiteX2549" fmla="*/ 6242452 w 6386648"/>
                <a:gd name="connsiteY2549" fmla="*/ 83034 h 1849426"/>
                <a:gd name="connsiteX2550" fmla="*/ 4884613 w 6386648"/>
                <a:gd name="connsiteY2550" fmla="*/ 83034 h 1849426"/>
                <a:gd name="connsiteX2551" fmla="*/ 4902638 w 6386648"/>
                <a:gd name="connsiteY2551" fmla="*/ 101058 h 1849426"/>
                <a:gd name="connsiteX2552" fmla="*/ 4884613 w 6386648"/>
                <a:gd name="connsiteY2552" fmla="*/ 119083 h 1849426"/>
                <a:gd name="connsiteX2553" fmla="*/ 4866589 w 6386648"/>
                <a:gd name="connsiteY2553" fmla="*/ 101058 h 1849426"/>
                <a:gd name="connsiteX2554" fmla="*/ 4884613 w 6386648"/>
                <a:gd name="connsiteY2554" fmla="*/ 83034 h 1849426"/>
                <a:gd name="connsiteX2555" fmla="*/ 3118221 w 6386648"/>
                <a:gd name="connsiteY2555" fmla="*/ 83034 h 1849426"/>
                <a:gd name="connsiteX2556" fmla="*/ 3136246 w 6386648"/>
                <a:gd name="connsiteY2556" fmla="*/ 101058 h 1849426"/>
                <a:gd name="connsiteX2557" fmla="*/ 3118221 w 6386648"/>
                <a:gd name="connsiteY2557" fmla="*/ 119083 h 1849426"/>
                <a:gd name="connsiteX2558" fmla="*/ 3100197 w 6386648"/>
                <a:gd name="connsiteY2558" fmla="*/ 101058 h 1849426"/>
                <a:gd name="connsiteX2559" fmla="*/ 3118221 w 6386648"/>
                <a:gd name="connsiteY2559" fmla="*/ 83034 h 1849426"/>
                <a:gd name="connsiteX2560" fmla="*/ 2619546 w 6386648"/>
                <a:gd name="connsiteY2560" fmla="*/ 83034 h 1849426"/>
                <a:gd name="connsiteX2561" fmla="*/ 2637571 w 6386648"/>
                <a:gd name="connsiteY2561" fmla="*/ 101058 h 1849426"/>
                <a:gd name="connsiteX2562" fmla="*/ 2619546 w 6386648"/>
                <a:gd name="connsiteY2562" fmla="*/ 119083 h 1849426"/>
                <a:gd name="connsiteX2563" fmla="*/ 2601522 w 6386648"/>
                <a:gd name="connsiteY2563" fmla="*/ 101058 h 1849426"/>
                <a:gd name="connsiteX2564" fmla="*/ 2619546 w 6386648"/>
                <a:gd name="connsiteY2564" fmla="*/ 83034 h 1849426"/>
                <a:gd name="connsiteX2565" fmla="*/ 1291748 w 6386648"/>
                <a:gd name="connsiteY2565" fmla="*/ 83034 h 1849426"/>
                <a:gd name="connsiteX2566" fmla="*/ 1309773 w 6386648"/>
                <a:gd name="connsiteY2566" fmla="*/ 101058 h 1849426"/>
                <a:gd name="connsiteX2567" fmla="*/ 1291748 w 6386648"/>
                <a:gd name="connsiteY2567" fmla="*/ 119083 h 1849426"/>
                <a:gd name="connsiteX2568" fmla="*/ 1273724 w 6386648"/>
                <a:gd name="connsiteY2568" fmla="*/ 101058 h 1849426"/>
                <a:gd name="connsiteX2569" fmla="*/ 1291748 w 6386648"/>
                <a:gd name="connsiteY2569" fmla="*/ 83034 h 1849426"/>
                <a:gd name="connsiteX2570" fmla="*/ 702951 w 6386648"/>
                <a:gd name="connsiteY2570" fmla="*/ 83034 h 1849426"/>
                <a:gd name="connsiteX2571" fmla="*/ 720976 w 6386648"/>
                <a:gd name="connsiteY2571" fmla="*/ 101058 h 1849426"/>
                <a:gd name="connsiteX2572" fmla="*/ 702951 w 6386648"/>
                <a:gd name="connsiteY2572" fmla="*/ 119083 h 1849426"/>
                <a:gd name="connsiteX2573" fmla="*/ 684927 w 6386648"/>
                <a:gd name="connsiteY2573" fmla="*/ 101058 h 1849426"/>
                <a:gd name="connsiteX2574" fmla="*/ 702951 w 6386648"/>
                <a:gd name="connsiteY2574" fmla="*/ 83034 h 1849426"/>
                <a:gd name="connsiteX2575" fmla="*/ 2319139 w 6386648"/>
                <a:gd name="connsiteY2575" fmla="*/ 65010 h 1849426"/>
                <a:gd name="connsiteX2576" fmla="*/ 2337164 w 6386648"/>
                <a:gd name="connsiteY2576" fmla="*/ 83034 h 1849426"/>
                <a:gd name="connsiteX2577" fmla="*/ 2319139 w 6386648"/>
                <a:gd name="connsiteY2577" fmla="*/ 101059 h 1849426"/>
                <a:gd name="connsiteX2578" fmla="*/ 2301115 w 6386648"/>
                <a:gd name="connsiteY2578" fmla="*/ 83034 h 1849426"/>
                <a:gd name="connsiteX2579" fmla="*/ 2319139 w 6386648"/>
                <a:gd name="connsiteY2579" fmla="*/ 65010 h 1849426"/>
                <a:gd name="connsiteX2580" fmla="*/ 564765 w 6386648"/>
                <a:gd name="connsiteY2580" fmla="*/ 65010 h 1849426"/>
                <a:gd name="connsiteX2581" fmla="*/ 582789 w 6386648"/>
                <a:gd name="connsiteY2581" fmla="*/ 83034 h 1849426"/>
                <a:gd name="connsiteX2582" fmla="*/ 564765 w 6386648"/>
                <a:gd name="connsiteY2582" fmla="*/ 101059 h 1849426"/>
                <a:gd name="connsiteX2583" fmla="*/ 546740 w 6386648"/>
                <a:gd name="connsiteY2583" fmla="*/ 83034 h 1849426"/>
                <a:gd name="connsiteX2584" fmla="*/ 564765 w 6386648"/>
                <a:gd name="connsiteY2584" fmla="*/ 65010 h 1849426"/>
                <a:gd name="connsiteX2585" fmla="*/ 18024 w 6386648"/>
                <a:gd name="connsiteY2585" fmla="*/ 65010 h 1849426"/>
                <a:gd name="connsiteX2586" fmla="*/ 36049 w 6386648"/>
                <a:gd name="connsiteY2586" fmla="*/ 83034 h 1849426"/>
                <a:gd name="connsiteX2587" fmla="*/ 18024 w 6386648"/>
                <a:gd name="connsiteY2587" fmla="*/ 101059 h 1849426"/>
                <a:gd name="connsiteX2588" fmla="*/ 0 w 6386648"/>
                <a:gd name="connsiteY2588" fmla="*/ 83034 h 1849426"/>
                <a:gd name="connsiteX2589" fmla="*/ 18024 w 6386648"/>
                <a:gd name="connsiteY2589" fmla="*/ 65010 h 1849426"/>
                <a:gd name="connsiteX2590" fmla="*/ 5052841 w 6386648"/>
                <a:gd name="connsiteY2590" fmla="*/ 59002 h 1849426"/>
                <a:gd name="connsiteX2591" fmla="*/ 5070866 w 6386648"/>
                <a:gd name="connsiteY2591" fmla="*/ 77026 h 1849426"/>
                <a:gd name="connsiteX2592" fmla="*/ 5052841 w 6386648"/>
                <a:gd name="connsiteY2592" fmla="*/ 95051 h 1849426"/>
                <a:gd name="connsiteX2593" fmla="*/ 5034817 w 6386648"/>
                <a:gd name="connsiteY2593" fmla="*/ 77026 h 1849426"/>
                <a:gd name="connsiteX2594" fmla="*/ 5052841 w 6386648"/>
                <a:gd name="connsiteY2594" fmla="*/ 59002 h 1849426"/>
                <a:gd name="connsiteX2595" fmla="*/ 3490726 w 6386648"/>
                <a:gd name="connsiteY2595" fmla="*/ 59002 h 1849426"/>
                <a:gd name="connsiteX2596" fmla="*/ 3508751 w 6386648"/>
                <a:gd name="connsiteY2596" fmla="*/ 77026 h 1849426"/>
                <a:gd name="connsiteX2597" fmla="*/ 3490726 w 6386648"/>
                <a:gd name="connsiteY2597" fmla="*/ 95051 h 1849426"/>
                <a:gd name="connsiteX2598" fmla="*/ 3472702 w 6386648"/>
                <a:gd name="connsiteY2598" fmla="*/ 77026 h 1849426"/>
                <a:gd name="connsiteX2599" fmla="*/ 3490726 w 6386648"/>
                <a:gd name="connsiteY2599" fmla="*/ 59002 h 1849426"/>
                <a:gd name="connsiteX2600" fmla="*/ 1447960 w 6386648"/>
                <a:gd name="connsiteY2600" fmla="*/ 59002 h 1849426"/>
                <a:gd name="connsiteX2601" fmla="*/ 1465985 w 6386648"/>
                <a:gd name="connsiteY2601" fmla="*/ 77026 h 1849426"/>
                <a:gd name="connsiteX2602" fmla="*/ 1447960 w 6386648"/>
                <a:gd name="connsiteY2602" fmla="*/ 95051 h 1849426"/>
                <a:gd name="connsiteX2603" fmla="*/ 1429936 w 6386648"/>
                <a:gd name="connsiteY2603" fmla="*/ 77026 h 1849426"/>
                <a:gd name="connsiteX2604" fmla="*/ 1447960 w 6386648"/>
                <a:gd name="connsiteY2604" fmla="*/ 59002 h 1849426"/>
                <a:gd name="connsiteX2605" fmla="*/ 2192969 w 6386648"/>
                <a:gd name="connsiteY2605" fmla="*/ 46987 h 1849426"/>
                <a:gd name="connsiteX2606" fmla="*/ 2210994 w 6386648"/>
                <a:gd name="connsiteY2606" fmla="*/ 65012 h 1849426"/>
                <a:gd name="connsiteX2607" fmla="*/ 2192969 w 6386648"/>
                <a:gd name="connsiteY2607" fmla="*/ 83036 h 1849426"/>
                <a:gd name="connsiteX2608" fmla="*/ 2174945 w 6386648"/>
                <a:gd name="connsiteY2608" fmla="*/ 65012 h 1849426"/>
                <a:gd name="connsiteX2609" fmla="*/ 2192969 w 6386648"/>
                <a:gd name="connsiteY2609" fmla="*/ 46987 h 1849426"/>
                <a:gd name="connsiteX2610" fmla="*/ 4434003 w 6386648"/>
                <a:gd name="connsiteY2610" fmla="*/ 40979 h 1849426"/>
                <a:gd name="connsiteX2611" fmla="*/ 4452028 w 6386648"/>
                <a:gd name="connsiteY2611" fmla="*/ 59003 h 1849426"/>
                <a:gd name="connsiteX2612" fmla="*/ 4434003 w 6386648"/>
                <a:gd name="connsiteY2612" fmla="*/ 77028 h 1849426"/>
                <a:gd name="connsiteX2613" fmla="*/ 4415979 w 6386648"/>
                <a:gd name="connsiteY2613" fmla="*/ 59003 h 1849426"/>
                <a:gd name="connsiteX2614" fmla="*/ 4434003 w 6386648"/>
                <a:gd name="connsiteY2614" fmla="*/ 40979 h 1849426"/>
                <a:gd name="connsiteX2615" fmla="*/ 3616897 w 6386648"/>
                <a:gd name="connsiteY2615" fmla="*/ 40979 h 1849426"/>
                <a:gd name="connsiteX2616" fmla="*/ 3634922 w 6386648"/>
                <a:gd name="connsiteY2616" fmla="*/ 59003 h 1849426"/>
                <a:gd name="connsiteX2617" fmla="*/ 3616897 w 6386648"/>
                <a:gd name="connsiteY2617" fmla="*/ 77028 h 1849426"/>
                <a:gd name="connsiteX2618" fmla="*/ 3598872 w 6386648"/>
                <a:gd name="connsiteY2618" fmla="*/ 59003 h 1849426"/>
                <a:gd name="connsiteX2619" fmla="*/ 3616897 w 6386648"/>
                <a:gd name="connsiteY2619" fmla="*/ 40979 h 1849426"/>
                <a:gd name="connsiteX2620" fmla="*/ 1826473 w 6386648"/>
                <a:gd name="connsiteY2620" fmla="*/ 40979 h 1849426"/>
                <a:gd name="connsiteX2621" fmla="*/ 1844497 w 6386648"/>
                <a:gd name="connsiteY2621" fmla="*/ 59003 h 1849426"/>
                <a:gd name="connsiteX2622" fmla="*/ 1826473 w 6386648"/>
                <a:gd name="connsiteY2622" fmla="*/ 77028 h 1849426"/>
                <a:gd name="connsiteX2623" fmla="*/ 1808448 w 6386648"/>
                <a:gd name="connsiteY2623" fmla="*/ 59003 h 1849426"/>
                <a:gd name="connsiteX2624" fmla="*/ 1826473 w 6386648"/>
                <a:gd name="connsiteY2624" fmla="*/ 40979 h 1849426"/>
                <a:gd name="connsiteX2625" fmla="*/ 5942045 w 6386648"/>
                <a:gd name="connsiteY2625" fmla="*/ 34970 h 1849426"/>
                <a:gd name="connsiteX2626" fmla="*/ 5960070 w 6386648"/>
                <a:gd name="connsiteY2626" fmla="*/ 52994 h 1849426"/>
                <a:gd name="connsiteX2627" fmla="*/ 5942045 w 6386648"/>
                <a:gd name="connsiteY2627" fmla="*/ 71019 h 1849426"/>
                <a:gd name="connsiteX2628" fmla="*/ 5924021 w 6386648"/>
                <a:gd name="connsiteY2628" fmla="*/ 52994 h 1849426"/>
                <a:gd name="connsiteX2629" fmla="*/ 5942045 w 6386648"/>
                <a:gd name="connsiteY2629" fmla="*/ 34970 h 1849426"/>
                <a:gd name="connsiteX2630" fmla="*/ 5719744 w 6386648"/>
                <a:gd name="connsiteY2630" fmla="*/ 34970 h 1849426"/>
                <a:gd name="connsiteX2631" fmla="*/ 5737769 w 6386648"/>
                <a:gd name="connsiteY2631" fmla="*/ 52994 h 1849426"/>
                <a:gd name="connsiteX2632" fmla="*/ 5719744 w 6386648"/>
                <a:gd name="connsiteY2632" fmla="*/ 71019 h 1849426"/>
                <a:gd name="connsiteX2633" fmla="*/ 5701719 w 6386648"/>
                <a:gd name="connsiteY2633" fmla="*/ 52994 h 1849426"/>
                <a:gd name="connsiteX2634" fmla="*/ 5719744 w 6386648"/>
                <a:gd name="connsiteY2634" fmla="*/ 34970 h 1849426"/>
                <a:gd name="connsiteX2635" fmla="*/ 1171586 w 6386648"/>
                <a:gd name="connsiteY2635" fmla="*/ 34970 h 1849426"/>
                <a:gd name="connsiteX2636" fmla="*/ 1189611 w 6386648"/>
                <a:gd name="connsiteY2636" fmla="*/ 52994 h 1849426"/>
                <a:gd name="connsiteX2637" fmla="*/ 1171586 w 6386648"/>
                <a:gd name="connsiteY2637" fmla="*/ 71019 h 1849426"/>
                <a:gd name="connsiteX2638" fmla="*/ 1153562 w 6386648"/>
                <a:gd name="connsiteY2638" fmla="*/ 52994 h 1849426"/>
                <a:gd name="connsiteX2639" fmla="*/ 1171586 w 6386648"/>
                <a:gd name="connsiteY2639" fmla="*/ 34970 h 1849426"/>
                <a:gd name="connsiteX2640" fmla="*/ 937268 w 6386648"/>
                <a:gd name="connsiteY2640" fmla="*/ 34970 h 1849426"/>
                <a:gd name="connsiteX2641" fmla="*/ 955293 w 6386648"/>
                <a:gd name="connsiteY2641" fmla="*/ 52994 h 1849426"/>
                <a:gd name="connsiteX2642" fmla="*/ 937268 w 6386648"/>
                <a:gd name="connsiteY2642" fmla="*/ 71019 h 1849426"/>
                <a:gd name="connsiteX2643" fmla="*/ 919244 w 6386648"/>
                <a:gd name="connsiteY2643" fmla="*/ 52994 h 1849426"/>
                <a:gd name="connsiteX2644" fmla="*/ 937268 w 6386648"/>
                <a:gd name="connsiteY2644" fmla="*/ 34970 h 1849426"/>
                <a:gd name="connsiteX2645" fmla="*/ 426577 w 6386648"/>
                <a:gd name="connsiteY2645" fmla="*/ 34970 h 1849426"/>
                <a:gd name="connsiteX2646" fmla="*/ 444602 w 6386648"/>
                <a:gd name="connsiteY2646" fmla="*/ 52994 h 1849426"/>
                <a:gd name="connsiteX2647" fmla="*/ 426577 w 6386648"/>
                <a:gd name="connsiteY2647" fmla="*/ 71019 h 1849426"/>
                <a:gd name="connsiteX2648" fmla="*/ 408553 w 6386648"/>
                <a:gd name="connsiteY2648" fmla="*/ 52994 h 1849426"/>
                <a:gd name="connsiteX2649" fmla="*/ 426577 w 6386648"/>
                <a:gd name="connsiteY2649" fmla="*/ 34970 h 1849426"/>
                <a:gd name="connsiteX2650" fmla="*/ 6146322 w 6386648"/>
                <a:gd name="connsiteY2650" fmla="*/ 28962 h 1849426"/>
                <a:gd name="connsiteX2651" fmla="*/ 6164347 w 6386648"/>
                <a:gd name="connsiteY2651" fmla="*/ 46986 h 1849426"/>
                <a:gd name="connsiteX2652" fmla="*/ 6146322 w 6386648"/>
                <a:gd name="connsiteY2652" fmla="*/ 65011 h 1849426"/>
                <a:gd name="connsiteX2653" fmla="*/ 6128298 w 6386648"/>
                <a:gd name="connsiteY2653" fmla="*/ 46986 h 1849426"/>
                <a:gd name="connsiteX2654" fmla="*/ 6146322 w 6386648"/>
                <a:gd name="connsiteY2654" fmla="*/ 28962 h 1849426"/>
                <a:gd name="connsiteX2655" fmla="*/ 4776467 w 6386648"/>
                <a:gd name="connsiteY2655" fmla="*/ 28962 h 1849426"/>
                <a:gd name="connsiteX2656" fmla="*/ 4794492 w 6386648"/>
                <a:gd name="connsiteY2656" fmla="*/ 46986 h 1849426"/>
                <a:gd name="connsiteX2657" fmla="*/ 4776467 w 6386648"/>
                <a:gd name="connsiteY2657" fmla="*/ 65011 h 1849426"/>
                <a:gd name="connsiteX2658" fmla="*/ 4758443 w 6386648"/>
                <a:gd name="connsiteY2658" fmla="*/ 46986 h 1849426"/>
                <a:gd name="connsiteX2659" fmla="*/ 4776467 w 6386648"/>
                <a:gd name="connsiteY2659" fmla="*/ 28962 h 1849426"/>
                <a:gd name="connsiteX2660" fmla="*/ 2451318 w 6386648"/>
                <a:gd name="connsiteY2660" fmla="*/ 28962 h 1849426"/>
                <a:gd name="connsiteX2661" fmla="*/ 2469343 w 6386648"/>
                <a:gd name="connsiteY2661" fmla="*/ 46986 h 1849426"/>
                <a:gd name="connsiteX2662" fmla="*/ 2451318 w 6386648"/>
                <a:gd name="connsiteY2662" fmla="*/ 65011 h 1849426"/>
                <a:gd name="connsiteX2663" fmla="*/ 2433294 w 6386648"/>
                <a:gd name="connsiteY2663" fmla="*/ 46986 h 1849426"/>
                <a:gd name="connsiteX2664" fmla="*/ 2451318 w 6386648"/>
                <a:gd name="connsiteY2664" fmla="*/ 28962 h 1849426"/>
                <a:gd name="connsiteX2665" fmla="*/ 150203 w 6386648"/>
                <a:gd name="connsiteY2665" fmla="*/ 28962 h 1849426"/>
                <a:gd name="connsiteX2666" fmla="*/ 168228 w 6386648"/>
                <a:gd name="connsiteY2666" fmla="*/ 46986 h 1849426"/>
                <a:gd name="connsiteX2667" fmla="*/ 150203 w 6386648"/>
                <a:gd name="connsiteY2667" fmla="*/ 65011 h 1849426"/>
                <a:gd name="connsiteX2668" fmla="*/ 132179 w 6386648"/>
                <a:gd name="connsiteY2668" fmla="*/ 46986 h 1849426"/>
                <a:gd name="connsiteX2669" fmla="*/ 150203 w 6386648"/>
                <a:gd name="connsiteY2669" fmla="*/ 28962 h 1849426"/>
                <a:gd name="connsiteX2670" fmla="*/ 4277792 w 6386648"/>
                <a:gd name="connsiteY2670" fmla="*/ 22954 h 1849426"/>
                <a:gd name="connsiteX2671" fmla="*/ 4295817 w 6386648"/>
                <a:gd name="connsiteY2671" fmla="*/ 40978 h 1849426"/>
                <a:gd name="connsiteX2672" fmla="*/ 4277792 w 6386648"/>
                <a:gd name="connsiteY2672" fmla="*/ 59003 h 1849426"/>
                <a:gd name="connsiteX2673" fmla="*/ 4259767 w 6386648"/>
                <a:gd name="connsiteY2673" fmla="*/ 40978 h 1849426"/>
                <a:gd name="connsiteX2674" fmla="*/ 4277792 w 6386648"/>
                <a:gd name="connsiteY2674" fmla="*/ 22954 h 1849426"/>
                <a:gd name="connsiteX2675" fmla="*/ 4145613 w 6386648"/>
                <a:gd name="connsiteY2675" fmla="*/ 22954 h 1849426"/>
                <a:gd name="connsiteX2676" fmla="*/ 4163638 w 6386648"/>
                <a:gd name="connsiteY2676" fmla="*/ 40978 h 1849426"/>
                <a:gd name="connsiteX2677" fmla="*/ 4145613 w 6386648"/>
                <a:gd name="connsiteY2677" fmla="*/ 59003 h 1849426"/>
                <a:gd name="connsiteX2678" fmla="*/ 4127589 w 6386648"/>
                <a:gd name="connsiteY2678" fmla="*/ 40978 h 1849426"/>
                <a:gd name="connsiteX2679" fmla="*/ 4145613 w 6386648"/>
                <a:gd name="connsiteY2679" fmla="*/ 22954 h 1849426"/>
                <a:gd name="connsiteX2680" fmla="*/ 817106 w 6386648"/>
                <a:gd name="connsiteY2680" fmla="*/ 22954 h 1849426"/>
                <a:gd name="connsiteX2681" fmla="*/ 829123 w 6386648"/>
                <a:gd name="connsiteY2681" fmla="*/ 34970 h 1849426"/>
                <a:gd name="connsiteX2682" fmla="*/ 817106 w 6386648"/>
                <a:gd name="connsiteY2682" fmla="*/ 46987 h 1849426"/>
                <a:gd name="connsiteX2683" fmla="*/ 805090 w 6386648"/>
                <a:gd name="connsiteY2683" fmla="*/ 34970 h 1849426"/>
                <a:gd name="connsiteX2684" fmla="*/ 817106 w 6386648"/>
                <a:gd name="connsiteY2684" fmla="*/ 22954 h 1849426"/>
                <a:gd name="connsiteX2685" fmla="*/ 5491435 w 6386648"/>
                <a:gd name="connsiteY2685" fmla="*/ 16946 h 1849426"/>
                <a:gd name="connsiteX2686" fmla="*/ 5509460 w 6386648"/>
                <a:gd name="connsiteY2686" fmla="*/ 34971 h 1849426"/>
                <a:gd name="connsiteX2687" fmla="*/ 5491435 w 6386648"/>
                <a:gd name="connsiteY2687" fmla="*/ 52995 h 1849426"/>
                <a:gd name="connsiteX2688" fmla="*/ 5473411 w 6386648"/>
                <a:gd name="connsiteY2688" fmla="*/ 34971 h 1849426"/>
                <a:gd name="connsiteX2689" fmla="*/ 5491435 w 6386648"/>
                <a:gd name="connsiteY2689" fmla="*/ 16946 h 1849426"/>
                <a:gd name="connsiteX2690" fmla="*/ 5323207 w 6386648"/>
                <a:gd name="connsiteY2690" fmla="*/ 16946 h 1849426"/>
                <a:gd name="connsiteX2691" fmla="*/ 5341232 w 6386648"/>
                <a:gd name="connsiteY2691" fmla="*/ 34971 h 1849426"/>
                <a:gd name="connsiteX2692" fmla="*/ 5323207 w 6386648"/>
                <a:gd name="connsiteY2692" fmla="*/ 52995 h 1849426"/>
                <a:gd name="connsiteX2693" fmla="*/ 5305183 w 6386648"/>
                <a:gd name="connsiteY2693" fmla="*/ 34971 h 1849426"/>
                <a:gd name="connsiteX2694" fmla="*/ 5323207 w 6386648"/>
                <a:gd name="connsiteY2694" fmla="*/ 16946 h 1849426"/>
                <a:gd name="connsiteX2695" fmla="*/ 4632272 w 6386648"/>
                <a:gd name="connsiteY2695" fmla="*/ 16946 h 1849426"/>
                <a:gd name="connsiteX2696" fmla="*/ 4650297 w 6386648"/>
                <a:gd name="connsiteY2696" fmla="*/ 34971 h 1849426"/>
                <a:gd name="connsiteX2697" fmla="*/ 4632272 w 6386648"/>
                <a:gd name="connsiteY2697" fmla="*/ 52995 h 1849426"/>
                <a:gd name="connsiteX2698" fmla="*/ 4614248 w 6386648"/>
                <a:gd name="connsiteY2698" fmla="*/ 34971 h 1849426"/>
                <a:gd name="connsiteX2699" fmla="*/ 4632272 w 6386648"/>
                <a:gd name="connsiteY2699" fmla="*/ 16946 h 1849426"/>
                <a:gd name="connsiteX2700" fmla="*/ 3226368 w 6386648"/>
                <a:gd name="connsiteY2700" fmla="*/ 16946 h 1849426"/>
                <a:gd name="connsiteX2701" fmla="*/ 3244393 w 6386648"/>
                <a:gd name="connsiteY2701" fmla="*/ 34971 h 1849426"/>
                <a:gd name="connsiteX2702" fmla="*/ 3226368 w 6386648"/>
                <a:gd name="connsiteY2702" fmla="*/ 52995 h 1849426"/>
                <a:gd name="connsiteX2703" fmla="*/ 3208343 w 6386648"/>
                <a:gd name="connsiteY2703" fmla="*/ 34971 h 1849426"/>
                <a:gd name="connsiteX2704" fmla="*/ 3226368 w 6386648"/>
                <a:gd name="connsiteY2704" fmla="*/ 16946 h 1849426"/>
                <a:gd name="connsiteX2705" fmla="*/ 3983393 w 6386648"/>
                <a:gd name="connsiteY2705" fmla="*/ 10938 h 1849426"/>
                <a:gd name="connsiteX2706" fmla="*/ 4001418 w 6386648"/>
                <a:gd name="connsiteY2706" fmla="*/ 28962 h 1849426"/>
                <a:gd name="connsiteX2707" fmla="*/ 3983393 w 6386648"/>
                <a:gd name="connsiteY2707" fmla="*/ 46987 h 1849426"/>
                <a:gd name="connsiteX2708" fmla="*/ 3965369 w 6386648"/>
                <a:gd name="connsiteY2708" fmla="*/ 28962 h 1849426"/>
                <a:gd name="connsiteX2709" fmla="*/ 3983393 w 6386648"/>
                <a:gd name="connsiteY2709" fmla="*/ 10938 h 1849426"/>
                <a:gd name="connsiteX2710" fmla="*/ 1039407 w 6386648"/>
                <a:gd name="connsiteY2710" fmla="*/ 10938 h 1849426"/>
                <a:gd name="connsiteX2711" fmla="*/ 1057432 w 6386648"/>
                <a:gd name="connsiteY2711" fmla="*/ 28962 h 1849426"/>
                <a:gd name="connsiteX2712" fmla="*/ 1039407 w 6386648"/>
                <a:gd name="connsiteY2712" fmla="*/ 46987 h 1849426"/>
                <a:gd name="connsiteX2713" fmla="*/ 1021383 w 6386648"/>
                <a:gd name="connsiteY2713" fmla="*/ 28962 h 1849426"/>
                <a:gd name="connsiteX2714" fmla="*/ 1039407 w 6386648"/>
                <a:gd name="connsiteY2714" fmla="*/ 10938 h 1849426"/>
                <a:gd name="connsiteX2715" fmla="*/ 312422 w 6386648"/>
                <a:gd name="connsiteY2715" fmla="*/ 10938 h 1849426"/>
                <a:gd name="connsiteX2716" fmla="*/ 330447 w 6386648"/>
                <a:gd name="connsiteY2716" fmla="*/ 28962 h 1849426"/>
                <a:gd name="connsiteX2717" fmla="*/ 312422 w 6386648"/>
                <a:gd name="connsiteY2717" fmla="*/ 46987 h 1849426"/>
                <a:gd name="connsiteX2718" fmla="*/ 294398 w 6386648"/>
                <a:gd name="connsiteY2718" fmla="*/ 28962 h 1849426"/>
                <a:gd name="connsiteX2719" fmla="*/ 312422 w 6386648"/>
                <a:gd name="connsiteY2719" fmla="*/ 10938 h 1849426"/>
                <a:gd name="connsiteX2720" fmla="*/ 3839198 w 6386648"/>
                <a:gd name="connsiteY2720" fmla="*/ 4930 h 1849426"/>
                <a:gd name="connsiteX2721" fmla="*/ 3857223 w 6386648"/>
                <a:gd name="connsiteY2721" fmla="*/ 22954 h 1849426"/>
                <a:gd name="connsiteX2722" fmla="*/ 3839198 w 6386648"/>
                <a:gd name="connsiteY2722" fmla="*/ 40979 h 1849426"/>
                <a:gd name="connsiteX2723" fmla="*/ 3821174 w 6386648"/>
                <a:gd name="connsiteY2723" fmla="*/ 22954 h 1849426"/>
                <a:gd name="connsiteX2724" fmla="*/ 3839198 w 6386648"/>
                <a:gd name="connsiteY2724" fmla="*/ 4930 h 1849426"/>
                <a:gd name="connsiteX2725" fmla="*/ 3388588 w 6386648"/>
                <a:gd name="connsiteY2725" fmla="*/ 4930 h 1849426"/>
                <a:gd name="connsiteX2726" fmla="*/ 3406613 w 6386648"/>
                <a:gd name="connsiteY2726" fmla="*/ 22954 h 1849426"/>
                <a:gd name="connsiteX2727" fmla="*/ 3388588 w 6386648"/>
                <a:gd name="connsiteY2727" fmla="*/ 40979 h 1849426"/>
                <a:gd name="connsiteX2728" fmla="*/ 3370564 w 6386648"/>
                <a:gd name="connsiteY2728" fmla="*/ 22954 h 1849426"/>
                <a:gd name="connsiteX2729" fmla="*/ 3388588 w 6386648"/>
                <a:gd name="connsiteY2729" fmla="*/ 4930 h 1849426"/>
                <a:gd name="connsiteX2730" fmla="*/ 5171526 w 6386648"/>
                <a:gd name="connsiteY2730" fmla="*/ 0 h 1849426"/>
                <a:gd name="connsiteX2731" fmla="*/ 5198514 w 6386648"/>
                <a:gd name="connsiteY2731" fmla="*/ 0 h 1849426"/>
                <a:gd name="connsiteX2732" fmla="*/ 5203045 w 6386648"/>
                <a:gd name="connsiteY2732" fmla="*/ 10937 h 1849426"/>
                <a:gd name="connsiteX2733" fmla="*/ 5185020 w 6386648"/>
                <a:gd name="connsiteY2733" fmla="*/ 28962 h 1849426"/>
                <a:gd name="connsiteX2734" fmla="*/ 5166996 w 6386648"/>
                <a:gd name="connsiteY2734" fmla="*/ 10937 h 1849426"/>
                <a:gd name="connsiteX2735" fmla="*/ 4908761 w 6386648"/>
                <a:gd name="connsiteY2735" fmla="*/ 0 h 1849426"/>
                <a:gd name="connsiteX2736" fmla="*/ 4932564 w 6386648"/>
                <a:gd name="connsiteY2736" fmla="*/ 0 h 1849426"/>
                <a:gd name="connsiteX2737" fmla="*/ 4920662 w 6386648"/>
                <a:gd name="connsiteY2737" fmla="*/ 4930 h 1849426"/>
                <a:gd name="connsiteX2738" fmla="*/ 3701458 w 6386648"/>
                <a:gd name="connsiteY2738" fmla="*/ 0 h 1849426"/>
                <a:gd name="connsiteX2739" fmla="*/ 3736613 w 6386648"/>
                <a:gd name="connsiteY2739" fmla="*/ 0 h 1849426"/>
                <a:gd name="connsiteX2740" fmla="*/ 3731781 w 6386648"/>
                <a:gd name="connsiteY2740" fmla="*/ 11667 h 1849426"/>
                <a:gd name="connsiteX2741" fmla="*/ 3719035 w 6386648"/>
                <a:gd name="connsiteY2741" fmla="*/ 16946 h 1849426"/>
                <a:gd name="connsiteX2742" fmla="*/ 3706290 w 6386648"/>
                <a:gd name="connsiteY2742" fmla="*/ 11667 h 1849426"/>
                <a:gd name="connsiteX2743" fmla="*/ 3058255 w 6386648"/>
                <a:gd name="connsiteY2743" fmla="*/ 0 h 1849426"/>
                <a:gd name="connsiteX2744" fmla="*/ 3082058 w 6386648"/>
                <a:gd name="connsiteY2744" fmla="*/ 0 h 1849426"/>
                <a:gd name="connsiteX2745" fmla="*/ 3070156 w 6386648"/>
                <a:gd name="connsiteY2745" fmla="*/ 4930 h 1849426"/>
                <a:gd name="connsiteX2746" fmla="*/ 2908383 w 6386648"/>
                <a:gd name="connsiteY2746" fmla="*/ 0 h 1849426"/>
                <a:gd name="connsiteX2747" fmla="*/ 2943539 w 6386648"/>
                <a:gd name="connsiteY2747" fmla="*/ 0 h 1849426"/>
                <a:gd name="connsiteX2748" fmla="*/ 2938707 w 6386648"/>
                <a:gd name="connsiteY2748" fmla="*/ 11667 h 1849426"/>
                <a:gd name="connsiteX2749" fmla="*/ 2925961 w 6386648"/>
                <a:gd name="connsiteY2749" fmla="*/ 16946 h 1849426"/>
                <a:gd name="connsiteX2750" fmla="*/ 2913216 w 6386648"/>
                <a:gd name="connsiteY2750" fmla="*/ 11667 h 1849426"/>
                <a:gd name="connsiteX2751" fmla="*/ 2794230 w 6386648"/>
                <a:gd name="connsiteY2751" fmla="*/ 0 h 1849426"/>
                <a:gd name="connsiteX2752" fmla="*/ 2829385 w 6386648"/>
                <a:gd name="connsiteY2752" fmla="*/ 0 h 1849426"/>
                <a:gd name="connsiteX2753" fmla="*/ 2824553 w 6386648"/>
                <a:gd name="connsiteY2753" fmla="*/ 11667 h 1849426"/>
                <a:gd name="connsiteX2754" fmla="*/ 2811807 w 6386648"/>
                <a:gd name="connsiteY2754" fmla="*/ 16946 h 1849426"/>
                <a:gd name="connsiteX2755" fmla="*/ 2799062 w 6386648"/>
                <a:gd name="connsiteY2755" fmla="*/ 11667 h 1849426"/>
                <a:gd name="connsiteX2756" fmla="*/ 2675662 w 6386648"/>
                <a:gd name="connsiteY2756" fmla="*/ 0 h 1849426"/>
                <a:gd name="connsiteX2757" fmla="*/ 2707627 w 6386648"/>
                <a:gd name="connsiteY2757" fmla="*/ 0 h 1849426"/>
                <a:gd name="connsiteX2758" fmla="*/ 2709669 w 6386648"/>
                <a:gd name="connsiteY2758" fmla="*/ 4930 h 1849426"/>
                <a:gd name="connsiteX2759" fmla="*/ 2691644 w 6386648"/>
                <a:gd name="connsiteY2759" fmla="*/ 22954 h 1849426"/>
                <a:gd name="connsiteX2760" fmla="*/ 2673620 w 6386648"/>
                <a:gd name="connsiteY2760" fmla="*/ 4930 h 1849426"/>
                <a:gd name="connsiteX2761" fmla="*/ 2543483 w 6386648"/>
                <a:gd name="connsiteY2761" fmla="*/ 0 h 1849426"/>
                <a:gd name="connsiteX2762" fmla="*/ 2575448 w 6386648"/>
                <a:gd name="connsiteY2762" fmla="*/ 0 h 1849426"/>
                <a:gd name="connsiteX2763" fmla="*/ 2577490 w 6386648"/>
                <a:gd name="connsiteY2763" fmla="*/ 4930 h 1849426"/>
                <a:gd name="connsiteX2764" fmla="*/ 2559465 w 6386648"/>
                <a:gd name="connsiteY2764" fmla="*/ 22954 h 1849426"/>
                <a:gd name="connsiteX2765" fmla="*/ 2541441 w 6386648"/>
                <a:gd name="connsiteY2765" fmla="*/ 4930 h 1849426"/>
                <a:gd name="connsiteX2766" fmla="*/ 2047297 w 6386648"/>
                <a:gd name="connsiteY2766" fmla="*/ 0 h 1849426"/>
                <a:gd name="connsiteX2767" fmla="*/ 2074285 w 6386648"/>
                <a:gd name="connsiteY2767" fmla="*/ 0 h 1849426"/>
                <a:gd name="connsiteX2768" fmla="*/ 2078815 w 6386648"/>
                <a:gd name="connsiteY2768" fmla="*/ 10937 h 1849426"/>
                <a:gd name="connsiteX2769" fmla="*/ 2060790 w 6386648"/>
                <a:gd name="connsiteY2769" fmla="*/ 28962 h 1849426"/>
                <a:gd name="connsiteX2770" fmla="*/ 2042766 w 6386648"/>
                <a:gd name="connsiteY2770" fmla="*/ 10937 h 1849426"/>
                <a:gd name="connsiteX2771" fmla="*/ 1932017 w 6386648"/>
                <a:gd name="connsiteY2771" fmla="*/ 0 h 1849426"/>
                <a:gd name="connsiteX2772" fmla="*/ 1937222 w 6386648"/>
                <a:gd name="connsiteY2772" fmla="*/ 0 h 1849426"/>
                <a:gd name="connsiteX2773" fmla="*/ 1947365 w 6386648"/>
                <a:gd name="connsiteY2773" fmla="*/ 4201 h 1849426"/>
                <a:gd name="connsiteX2774" fmla="*/ 1952644 w 6386648"/>
                <a:gd name="connsiteY2774" fmla="*/ 16946 h 1849426"/>
                <a:gd name="connsiteX2775" fmla="*/ 1934619 w 6386648"/>
                <a:gd name="connsiteY2775" fmla="*/ 34971 h 1849426"/>
                <a:gd name="connsiteX2776" fmla="*/ 1916595 w 6386648"/>
                <a:gd name="connsiteY2776" fmla="*/ 16946 h 1849426"/>
                <a:gd name="connsiteX2777" fmla="*/ 1921875 w 6386648"/>
                <a:gd name="connsiteY2777" fmla="*/ 4201 h 1849426"/>
                <a:gd name="connsiteX2778" fmla="*/ 1694741 w 6386648"/>
                <a:gd name="connsiteY2778" fmla="*/ 0 h 1849426"/>
                <a:gd name="connsiteX2779" fmla="*/ 1729896 w 6386648"/>
                <a:gd name="connsiteY2779" fmla="*/ 0 h 1849426"/>
                <a:gd name="connsiteX2780" fmla="*/ 1725064 w 6386648"/>
                <a:gd name="connsiteY2780" fmla="*/ 11667 h 1849426"/>
                <a:gd name="connsiteX2781" fmla="*/ 1712318 w 6386648"/>
                <a:gd name="connsiteY2781" fmla="*/ 16946 h 1849426"/>
                <a:gd name="connsiteX2782" fmla="*/ 1699574 w 6386648"/>
                <a:gd name="connsiteY2782" fmla="*/ 11667 h 1849426"/>
                <a:gd name="connsiteX2783" fmla="*/ 1586594 w 6386648"/>
                <a:gd name="connsiteY2783" fmla="*/ 0 h 1849426"/>
                <a:gd name="connsiteX2784" fmla="*/ 1621749 w 6386648"/>
                <a:gd name="connsiteY2784" fmla="*/ 0 h 1849426"/>
                <a:gd name="connsiteX2785" fmla="*/ 1616917 w 6386648"/>
                <a:gd name="connsiteY2785" fmla="*/ 11667 h 1849426"/>
                <a:gd name="connsiteX2786" fmla="*/ 1604171 w 6386648"/>
                <a:gd name="connsiteY2786" fmla="*/ 16946 h 1849426"/>
                <a:gd name="connsiteX2787" fmla="*/ 1591427 w 6386648"/>
                <a:gd name="connsiteY2787" fmla="*/ 11667 h 1849426"/>
                <a:gd name="connsiteX2788" fmla="*/ 1328245 w 6386648"/>
                <a:gd name="connsiteY2788" fmla="*/ 0 h 1849426"/>
                <a:gd name="connsiteX2789" fmla="*/ 1363400 w 6386648"/>
                <a:gd name="connsiteY2789" fmla="*/ 0 h 1849426"/>
                <a:gd name="connsiteX2790" fmla="*/ 1358568 w 6386648"/>
                <a:gd name="connsiteY2790" fmla="*/ 11667 h 1849426"/>
                <a:gd name="connsiteX2791" fmla="*/ 1345823 w 6386648"/>
                <a:gd name="connsiteY2791" fmla="*/ 16946 h 1849426"/>
                <a:gd name="connsiteX2792" fmla="*/ 1333078 w 6386648"/>
                <a:gd name="connsiteY2792" fmla="*/ 11667 h 1849426"/>
                <a:gd name="connsiteX2793" fmla="*/ 636977 w 6386648"/>
                <a:gd name="connsiteY2793" fmla="*/ 0 h 1849426"/>
                <a:gd name="connsiteX2794" fmla="*/ 660780 w 6386648"/>
                <a:gd name="connsiteY2794" fmla="*/ 0 h 1849426"/>
                <a:gd name="connsiteX2795" fmla="*/ 648878 w 6386648"/>
                <a:gd name="connsiteY2795" fmla="*/ 4930 h 184942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 ang="0">
                  <a:pos x="connsiteX486" y="connsiteY486"/>
                </a:cxn>
                <a:cxn ang="0">
                  <a:pos x="connsiteX487" y="connsiteY487"/>
                </a:cxn>
                <a:cxn ang="0">
                  <a:pos x="connsiteX488" y="connsiteY488"/>
                </a:cxn>
                <a:cxn ang="0">
                  <a:pos x="connsiteX489" y="connsiteY489"/>
                </a:cxn>
                <a:cxn ang="0">
                  <a:pos x="connsiteX490" y="connsiteY490"/>
                </a:cxn>
                <a:cxn ang="0">
                  <a:pos x="connsiteX491" y="connsiteY491"/>
                </a:cxn>
                <a:cxn ang="0">
                  <a:pos x="connsiteX492" y="connsiteY492"/>
                </a:cxn>
                <a:cxn ang="0">
                  <a:pos x="connsiteX493" y="connsiteY493"/>
                </a:cxn>
                <a:cxn ang="0">
                  <a:pos x="connsiteX494" y="connsiteY494"/>
                </a:cxn>
                <a:cxn ang="0">
                  <a:pos x="connsiteX495" y="connsiteY495"/>
                </a:cxn>
                <a:cxn ang="0">
                  <a:pos x="connsiteX496" y="connsiteY496"/>
                </a:cxn>
                <a:cxn ang="0">
                  <a:pos x="connsiteX497" y="connsiteY497"/>
                </a:cxn>
                <a:cxn ang="0">
                  <a:pos x="connsiteX498" y="connsiteY498"/>
                </a:cxn>
                <a:cxn ang="0">
                  <a:pos x="connsiteX499" y="connsiteY499"/>
                </a:cxn>
                <a:cxn ang="0">
                  <a:pos x="connsiteX500" y="connsiteY500"/>
                </a:cxn>
                <a:cxn ang="0">
                  <a:pos x="connsiteX501" y="connsiteY501"/>
                </a:cxn>
                <a:cxn ang="0">
                  <a:pos x="connsiteX502" y="connsiteY502"/>
                </a:cxn>
                <a:cxn ang="0">
                  <a:pos x="connsiteX503" y="connsiteY503"/>
                </a:cxn>
                <a:cxn ang="0">
                  <a:pos x="connsiteX504" y="connsiteY504"/>
                </a:cxn>
                <a:cxn ang="0">
                  <a:pos x="connsiteX505" y="connsiteY505"/>
                </a:cxn>
                <a:cxn ang="0">
                  <a:pos x="connsiteX506" y="connsiteY506"/>
                </a:cxn>
                <a:cxn ang="0">
                  <a:pos x="connsiteX507" y="connsiteY507"/>
                </a:cxn>
                <a:cxn ang="0">
                  <a:pos x="connsiteX508" y="connsiteY508"/>
                </a:cxn>
                <a:cxn ang="0">
                  <a:pos x="connsiteX509" y="connsiteY509"/>
                </a:cxn>
                <a:cxn ang="0">
                  <a:pos x="connsiteX510" y="connsiteY510"/>
                </a:cxn>
                <a:cxn ang="0">
                  <a:pos x="connsiteX511" y="connsiteY511"/>
                </a:cxn>
                <a:cxn ang="0">
                  <a:pos x="connsiteX512" y="connsiteY512"/>
                </a:cxn>
                <a:cxn ang="0">
                  <a:pos x="connsiteX513" y="connsiteY513"/>
                </a:cxn>
                <a:cxn ang="0">
                  <a:pos x="connsiteX514" y="connsiteY514"/>
                </a:cxn>
                <a:cxn ang="0">
                  <a:pos x="connsiteX515" y="connsiteY515"/>
                </a:cxn>
                <a:cxn ang="0">
                  <a:pos x="connsiteX516" y="connsiteY516"/>
                </a:cxn>
                <a:cxn ang="0">
                  <a:pos x="connsiteX517" y="connsiteY517"/>
                </a:cxn>
                <a:cxn ang="0">
                  <a:pos x="connsiteX518" y="connsiteY518"/>
                </a:cxn>
                <a:cxn ang="0">
                  <a:pos x="connsiteX519" y="connsiteY519"/>
                </a:cxn>
                <a:cxn ang="0">
                  <a:pos x="connsiteX520" y="connsiteY520"/>
                </a:cxn>
                <a:cxn ang="0">
                  <a:pos x="connsiteX521" y="connsiteY521"/>
                </a:cxn>
                <a:cxn ang="0">
                  <a:pos x="connsiteX522" y="connsiteY522"/>
                </a:cxn>
                <a:cxn ang="0">
                  <a:pos x="connsiteX523" y="connsiteY523"/>
                </a:cxn>
                <a:cxn ang="0">
                  <a:pos x="connsiteX524" y="connsiteY524"/>
                </a:cxn>
                <a:cxn ang="0">
                  <a:pos x="connsiteX525" y="connsiteY525"/>
                </a:cxn>
                <a:cxn ang="0">
                  <a:pos x="connsiteX526" y="connsiteY526"/>
                </a:cxn>
                <a:cxn ang="0">
                  <a:pos x="connsiteX527" y="connsiteY527"/>
                </a:cxn>
                <a:cxn ang="0">
                  <a:pos x="connsiteX528" y="connsiteY528"/>
                </a:cxn>
                <a:cxn ang="0">
                  <a:pos x="connsiteX529" y="connsiteY529"/>
                </a:cxn>
                <a:cxn ang="0">
                  <a:pos x="connsiteX530" y="connsiteY530"/>
                </a:cxn>
                <a:cxn ang="0">
                  <a:pos x="connsiteX531" y="connsiteY531"/>
                </a:cxn>
                <a:cxn ang="0">
                  <a:pos x="connsiteX532" y="connsiteY532"/>
                </a:cxn>
                <a:cxn ang="0">
                  <a:pos x="connsiteX533" y="connsiteY533"/>
                </a:cxn>
                <a:cxn ang="0">
                  <a:pos x="connsiteX534" y="connsiteY534"/>
                </a:cxn>
                <a:cxn ang="0">
                  <a:pos x="connsiteX535" y="connsiteY535"/>
                </a:cxn>
                <a:cxn ang="0">
                  <a:pos x="connsiteX536" y="connsiteY536"/>
                </a:cxn>
                <a:cxn ang="0">
                  <a:pos x="connsiteX537" y="connsiteY537"/>
                </a:cxn>
                <a:cxn ang="0">
                  <a:pos x="connsiteX538" y="connsiteY538"/>
                </a:cxn>
                <a:cxn ang="0">
                  <a:pos x="connsiteX539" y="connsiteY539"/>
                </a:cxn>
                <a:cxn ang="0">
                  <a:pos x="connsiteX540" y="connsiteY540"/>
                </a:cxn>
                <a:cxn ang="0">
                  <a:pos x="connsiteX541" y="connsiteY541"/>
                </a:cxn>
                <a:cxn ang="0">
                  <a:pos x="connsiteX542" y="connsiteY542"/>
                </a:cxn>
                <a:cxn ang="0">
                  <a:pos x="connsiteX543" y="connsiteY543"/>
                </a:cxn>
                <a:cxn ang="0">
                  <a:pos x="connsiteX544" y="connsiteY544"/>
                </a:cxn>
                <a:cxn ang="0">
                  <a:pos x="connsiteX545" y="connsiteY545"/>
                </a:cxn>
                <a:cxn ang="0">
                  <a:pos x="connsiteX546" y="connsiteY546"/>
                </a:cxn>
                <a:cxn ang="0">
                  <a:pos x="connsiteX547" y="connsiteY547"/>
                </a:cxn>
                <a:cxn ang="0">
                  <a:pos x="connsiteX548" y="connsiteY548"/>
                </a:cxn>
                <a:cxn ang="0">
                  <a:pos x="connsiteX549" y="connsiteY549"/>
                </a:cxn>
                <a:cxn ang="0">
                  <a:pos x="connsiteX550" y="connsiteY550"/>
                </a:cxn>
                <a:cxn ang="0">
                  <a:pos x="connsiteX551" y="connsiteY551"/>
                </a:cxn>
                <a:cxn ang="0">
                  <a:pos x="connsiteX552" y="connsiteY552"/>
                </a:cxn>
                <a:cxn ang="0">
                  <a:pos x="connsiteX553" y="connsiteY553"/>
                </a:cxn>
                <a:cxn ang="0">
                  <a:pos x="connsiteX554" y="connsiteY554"/>
                </a:cxn>
                <a:cxn ang="0">
                  <a:pos x="connsiteX555" y="connsiteY555"/>
                </a:cxn>
                <a:cxn ang="0">
                  <a:pos x="connsiteX556" y="connsiteY556"/>
                </a:cxn>
                <a:cxn ang="0">
                  <a:pos x="connsiteX557" y="connsiteY557"/>
                </a:cxn>
                <a:cxn ang="0">
                  <a:pos x="connsiteX558" y="connsiteY558"/>
                </a:cxn>
                <a:cxn ang="0">
                  <a:pos x="connsiteX559" y="connsiteY559"/>
                </a:cxn>
                <a:cxn ang="0">
                  <a:pos x="connsiteX560" y="connsiteY560"/>
                </a:cxn>
                <a:cxn ang="0">
                  <a:pos x="connsiteX561" y="connsiteY561"/>
                </a:cxn>
                <a:cxn ang="0">
                  <a:pos x="connsiteX562" y="connsiteY562"/>
                </a:cxn>
                <a:cxn ang="0">
                  <a:pos x="connsiteX563" y="connsiteY563"/>
                </a:cxn>
                <a:cxn ang="0">
                  <a:pos x="connsiteX564" y="connsiteY564"/>
                </a:cxn>
                <a:cxn ang="0">
                  <a:pos x="connsiteX565" y="connsiteY565"/>
                </a:cxn>
                <a:cxn ang="0">
                  <a:pos x="connsiteX566" y="connsiteY566"/>
                </a:cxn>
                <a:cxn ang="0">
                  <a:pos x="connsiteX567" y="connsiteY567"/>
                </a:cxn>
                <a:cxn ang="0">
                  <a:pos x="connsiteX568" y="connsiteY568"/>
                </a:cxn>
                <a:cxn ang="0">
                  <a:pos x="connsiteX569" y="connsiteY569"/>
                </a:cxn>
                <a:cxn ang="0">
                  <a:pos x="connsiteX570" y="connsiteY570"/>
                </a:cxn>
                <a:cxn ang="0">
                  <a:pos x="connsiteX571" y="connsiteY571"/>
                </a:cxn>
                <a:cxn ang="0">
                  <a:pos x="connsiteX572" y="connsiteY572"/>
                </a:cxn>
                <a:cxn ang="0">
                  <a:pos x="connsiteX573" y="connsiteY573"/>
                </a:cxn>
                <a:cxn ang="0">
                  <a:pos x="connsiteX574" y="connsiteY574"/>
                </a:cxn>
                <a:cxn ang="0">
                  <a:pos x="connsiteX575" y="connsiteY575"/>
                </a:cxn>
                <a:cxn ang="0">
                  <a:pos x="connsiteX576" y="connsiteY576"/>
                </a:cxn>
                <a:cxn ang="0">
                  <a:pos x="connsiteX577" y="connsiteY577"/>
                </a:cxn>
                <a:cxn ang="0">
                  <a:pos x="connsiteX578" y="connsiteY578"/>
                </a:cxn>
                <a:cxn ang="0">
                  <a:pos x="connsiteX579" y="connsiteY579"/>
                </a:cxn>
                <a:cxn ang="0">
                  <a:pos x="connsiteX580" y="connsiteY580"/>
                </a:cxn>
                <a:cxn ang="0">
                  <a:pos x="connsiteX581" y="connsiteY581"/>
                </a:cxn>
                <a:cxn ang="0">
                  <a:pos x="connsiteX582" y="connsiteY582"/>
                </a:cxn>
                <a:cxn ang="0">
                  <a:pos x="connsiteX583" y="connsiteY583"/>
                </a:cxn>
                <a:cxn ang="0">
                  <a:pos x="connsiteX584" y="connsiteY584"/>
                </a:cxn>
                <a:cxn ang="0">
                  <a:pos x="connsiteX585" y="connsiteY585"/>
                </a:cxn>
                <a:cxn ang="0">
                  <a:pos x="connsiteX586" y="connsiteY586"/>
                </a:cxn>
                <a:cxn ang="0">
                  <a:pos x="connsiteX587" y="connsiteY587"/>
                </a:cxn>
                <a:cxn ang="0">
                  <a:pos x="connsiteX588" y="connsiteY588"/>
                </a:cxn>
                <a:cxn ang="0">
                  <a:pos x="connsiteX589" y="connsiteY589"/>
                </a:cxn>
                <a:cxn ang="0">
                  <a:pos x="connsiteX590" y="connsiteY590"/>
                </a:cxn>
                <a:cxn ang="0">
                  <a:pos x="connsiteX591" y="connsiteY591"/>
                </a:cxn>
                <a:cxn ang="0">
                  <a:pos x="connsiteX592" y="connsiteY592"/>
                </a:cxn>
                <a:cxn ang="0">
                  <a:pos x="connsiteX593" y="connsiteY593"/>
                </a:cxn>
                <a:cxn ang="0">
                  <a:pos x="connsiteX594" y="connsiteY594"/>
                </a:cxn>
                <a:cxn ang="0">
                  <a:pos x="connsiteX595" y="connsiteY595"/>
                </a:cxn>
                <a:cxn ang="0">
                  <a:pos x="connsiteX596" y="connsiteY596"/>
                </a:cxn>
                <a:cxn ang="0">
                  <a:pos x="connsiteX597" y="connsiteY597"/>
                </a:cxn>
                <a:cxn ang="0">
                  <a:pos x="connsiteX598" y="connsiteY598"/>
                </a:cxn>
                <a:cxn ang="0">
                  <a:pos x="connsiteX599" y="connsiteY599"/>
                </a:cxn>
                <a:cxn ang="0">
                  <a:pos x="connsiteX600" y="connsiteY600"/>
                </a:cxn>
                <a:cxn ang="0">
                  <a:pos x="connsiteX601" y="connsiteY601"/>
                </a:cxn>
                <a:cxn ang="0">
                  <a:pos x="connsiteX602" y="connsiteY602"/>
                </a:cxn>
                <a:cxn ang="0">
                  <a:pos x="connsiteX603" y="connsiteY603"/>
                </a:cxn>
                <a:cxn ang="0">
                  <a:pos x="connsiteX604" y="connsiteY604"/>
                </a:cxn>
                <a:cxn ang="0">
                  <a:pos x="connsiteX605" y="connsiteY605"/>
                </a:cxn>
                <a:cxn ang="0">
                  <a:pos x="connsiteX606" y="connsiteY606"/>
                </a:cxn>
                <a:cxn ang="0">
                  <a:pos x="connsiteX607" y="connsiteY607"/>
                </a:cxn>
                <a:cxn ang="0">
                  <a:pos x="connsiteX608" y="connsiteY608"/>
                </a:cxn>
                <a:cxn ang="0">
                  <a:pos x="connsiteX609" y="connsiteY609"/>
                </a:cxn>
                <a:cxn ang="0">
                  <a:pos x="connsiteX610" y="connsiteY610"/>
                </a:cxn>
                <a:cxn ang="0">
                  <a:pos x="connsiteX611" y="connsiteY611"/>
                </a:cxn>
                <a:cxn ang="0">
                  <a:pos x="connsiteX612" y="connsiteY612"/>
                </a:cxn>
                <a:cxn ang="0">
                  <a:pos x="connsiteX613" y="connsiteY613"/>
                </a:cxn>
                <a:cxn ang="0">
                  <a:pos x="connsiteX614" y="connsiteY614"/>
                </a:cxn>
                <a:cxn ang="0">
                  <a:pos x="connsiteX615" y="connsiteY615"/>
                </a:cxn>
                <a:cxn ang="0">
                  <a:pos x="connsiteX616" y="connsiteY616"/>
                </a:cxn>
                <a:cxn ang="0">
                  <a:pos x="connsiteX617" y="connsiteY617"/>
                </a:cxn>
                <a:cxn ang="0">
                  <a:pos x="connsiteX618" y="connsiteY618"/>
                </a:cxn>
                <a:cxn ang="0">
                  <a:pos x="connsiteX619" y="connsiteY619"/>
                </a:cxn>
                <a:cxn ang="0">
                  <a:pos x="connsiteX620" y="connsiteY620"/>
                </a:cxn>
                <a:cxn ang="0">
                  <a:pos x="connsiteX621" y="connsiteY621"/>
                </a:cxn>
                <a:cxn ang="0">
                  <a:pos x="connsiteX622" y="connsiteY622"/>
                </a:cxn>
                <a:cxn ang="0">
                  <a:pos x="connsiteX623" y="connsiteY623"/>
                </a:cxn>
                <a:cxn ang="0">
                  <a:pos x="connsiteX624" y="connsiteY624"/>
                </a:cxn>
                <a:cxn ang="0">
                  <a:pos x="connsiteX625" y="connsiteY625"/>
                </a:cxn>
                <a:cxn ang="0">
                  <a:pos x="connsiteX626" y="connsiteY626"/>
                </a:cxn>
                <a:cxn ang="0">
                  <a:pos x="connsiteX627" y="connsiteY627"/>
                </a:cxn>
                <a:cxn ang="0">
                  <a:pos x="connsiteX628" y="connsiteY628"/>
                </a:cxn>
                <a:cxn ang="0">
                  <a:pos x="connsiteX629" y="connsiteY629"/>
                </a:cxn>
                <a:cxn ang="0">
                  <a:pos x="connsiteX630" y="connsiteY630"/>
                </a:cxn>
                <a:cxn ang="0">
                  <a:pos x="connsiteX631" y="connsiteY631"/>
                </a:cxn>
                <a:cxn ang="0">
                  <a:pos x="connsiteX632" y="connsiteY632"/>
                </a:cxn>
                <a:cxn ang="0">
                  <a:pos x="connsiteX633" y="connsiteY633"/>
                </a:cxn>
                <a:cxn ang="0">
                  <a:pos x="connsiteX634" y="connsiteY634"/>
                </a:cxn>
                <a:cxn ang="0">
                  <a:pos x="connsiteX635" y="connsiteY635"/>
                </a:cxn>
                <a:cxn ang="0">
                  <a:pos x="connsiteX636" y="connsiteY636"/>
                </a:cxn>
                <a:cxn ang="0">
                  <a:pos x="connsiteX637" y="connsiteY637"/>
                </a:cxn>
                <a:cxn ang="0">
                  <a:pos x="connsiteX638" y="connsiteY638"/>
                </a:cxn>
                <a:cxn ang="0">
                  <a:pos x="connsiteX639" y="connsiteY639"/>
                </a:cxn>
                <a:cxn ang="0">
                  <a:pos x="connsiteX640" y="connsiteY640"/>
                </a:cxn>
                <a:cxn ang="0">
                  <a:pos x="connsiteX641" y="connsiteY641"/>
                </a:cxn>
                <a:cxn ang="0">
                  <a:pos x="connsiteX642" y="connsiteY642"/>
                </a:cxn>
                <a:cxn ang="0">
                  <a:pos x="connsiteX643" y="connsiteY643"/>
                </a:cxn>
                <a:cxn ang="0">
                  <a:pos x="connsiteX644" y="connsiteY644"/>
                </a:cxn>
                <a:cxn ang="0">
                  <a:pos x="connsiteX645" y="connsiteY645"/>
                </a:cxn>
                <a:cxn ang="0">
                  <a:pos x="connsiteX646" y="connsiteY646"/>
                </a:cxn>
                <a:cxn ang="0">
                  <a:pos x="connsiteX647" y="connsiteY647"/>
                </a:cxn>
                <a:cxn ang="0">
                  <a:pos x="connsiteX648" y="connsiteY648"/>
                </a:cxn>
                <a:cxn ang="0">
                  <a:pos x="connsiteX649" y="connsiteY649"/>
                </a:cxn>
                <a:cxn ang="0">
                  <a:pos x="connsiteX650" y="connsiteY650"/>
                </a:cxn>
                <a:cxn ang="0">
                  <a:pos x="connsiteX651" y="connsiteY651"/>
                </a:cxn>
                <a:cxn ang="0">
                  <a:pos x="connsiteX652" y="connsiteY652"/>
                </a:cxn>
                <a:cxn ang="0">
                  <a:pos x="connsiteX653" y="connsiteY653"/>
                </a:cxn>
                <a:cxn ang="0">
                  <a:pos x="connsiteX654" y="connsiteY654"/>
                </a:cxn>
                <a:cxn ang="0">
                  <a:pos x="connsiteX655" y="connsiteY655"/>
                </a:cxn>
                <a:cxn ang="0">
                  <a:pos x="connsiteX656" y="connsiteY656"/>
                </a:cxn>
                <a:cxn ang="0">
                  <a:pos x="connsiteX657" y="connsiteY657"/>
                </a:cxn>
                <a:cxn ang="0">
                  <a:pos x="connsiteX658" y="connsiteY658"/>
                </a:cxn>
                <a:cxn ang="0">
                  <a:pos x="connsiteX659" y="connsiteY659"/>
                </a:cxn>
                <a:cxn ang="0">
                  <a:pos x="connsiteX660" y="connsiteY660"/>
                </a:cxn>
                <a:cxn ang="0">
                  <a:pos x="connsiteX661" y="connsiteY661"/>
                </a:cxn>
                <a:cxn ang="0">
                  <a:pos x="connsiteX662" y="connsiteY662"/>
                </a:cxn>
                <a:cxn ang="0">
                  <a:pos x="connsiteX663" y="connsiteY663"/>
                </a:cxn>
                <a:cxn ang="0">
                  <a:pos x="connsiteX664" y="connsiteY664"/>
                </a:cxn>
                <a:cxn ang="0">
                  <a:pos x="connsiteX665" y="connsiteY665"/>
                </a:cxn>
                <a:cxn ang="0">
                  <a:pos x="connsiteX666" y="connsiteY666"/>
                </a:cxn>
                <a:cxn ang="0">
                  <a:pos x="connsiteX667" y="connsiteY667"/>
                </a:cxn>
                <a:cxn ang="0">
                  <a:pos x="connsiteX668" y="connsiteY668"/>
                </a:cxn>
                <a:cxn ang="0">
                  <a:pos x="connsiteX669" y="connsiteY669"/>
                </a:cxn>
                <a:cxn ang="0">
                  <a:pos x="connsiteX670" y="connsiteY670"/>
                </a:cxn>
                <a:cxn ang="0">
                  <a:pos x="connsiteX671" y="connsiteY671"/>
                </a:cxn>
                <a:cxn ang="0">
                  <a:pos x="connsiteX672" y="connsiteY672"/>
                </a:cxn>
                <a:cxn ang="0">
                  <a:pos x="connsiteX673" y="connsiteY673"/>
                </a:cxn>
                <a:cxn ang="0">
                  <a:pos x="connsiteX674" y="connsiteY674"/>
                </a:cxn>
                <a:cxn ang="0">
                  <a:pos x="connsiteX675" y="connsiteY675"/>
                </a:cxn>
                <a:cxn ang="0">
                  <a:pos x="connsiteX676" y="connsiteY676"/>
                </a:cxn>
                <a:cxn ang="0">
                  <a:pos x="connsiteX677" y="connsiteY677"/>
                </a:cxn>
                <a:cxn ang="0">
                  <a:pos x="connsiteX678" y="connsiteY678"/>
                </a:cxn>
                <a:cxn ang="0">
                  <a:pos x="connsiteX679" y="connsiteY679"/>
                </a:cxn>
                <a:cxn ang="0">
                  <a:pos x="connsiteX680" y="connsiteY680"/>
                </a:cxn>
                <a:cxn ang="0">
                  <a:pos x="connsiteX681" y="connsiteY681"/>
                </a:cxn>
                <a:cxn ang="0">
                  <a:pos x="connsiteX682" y="connsiteY682"/>
                </a:cxn>
                <a:cxn ang="0">
                  <a:pos x="connsiteX683" y="connsiteY683"/>
                </a:cxn>
                <a:cxn ang="0">
                  <a:pos x="connsiteX684" y="connsiteY684"/>
                </a:cxn>
                <a:cxn ang="0">
                  <a:pos x="connsiteX685" y="connsiteY685"/>
                </a:cxn>
                <a:cxn ang="0">
                  <a:pos x="connsiteX686" y="connsiteY686"/>
                </a:cxn>
                <a:cxn ang="0">
                  <a:pos x="connsiteX687" y="connsiteY687"/>
                </a:cxn>
                <a:cxn ang="0">
                  <a:pos x="connsiteX688" y="connsiteY688"/>
                </a:cxn>
                <a:cxn ang="0">
                  <a:pos x="connsiteX689" y="connsiteY689"/>
                </a:cxn>
                <a:cxn ang="0">
                  <a:pos x="connsiteX690" y="connsiteY690"/>
                </a:cxn>
                <a:cxn ang="0">
                  <a:pos x="connsiteX691" y="connsiteY691"/>
                </a:cxn>
                <a:cxn ang="0">
                  <a:pos x="connsiteX692" y="connsiteY692"/>
                </a:cxn>
                <a:cxn ang="0">
                  <a:pos x="connsiteX693" y="connsiteY693"/>
                </a:cxn>
                <a:cxn ang="0">
                  <a:pos x="connsiteX694" y="connsiteY694"/>
                </a:cxn>
                <a:cxn ang="0">
                  <a:pos x="connsiteX695" y="connsiteY695"/>
                </a:cxn>
                <a:cxn ang="0">
                  <a:pos x="connsiteX696" y="connsiteY696"/>
                </a:cxn>
                <a:cxn ang="0">
                  <a:pos x="connsiteX697" y="connsiteY697"/>
                </a:cxn>
                <a:cxn ang="0">
                  <a:pos x="connsiteX698" y="connsiteY698"/>
                </a:cxn>
                <a:cxn ang="0">
                  <a:pos x="connsiteX699" y="connsiteY699"/>
                </a:cxn>
                <a:cxn ang="0">
                  <a:pos x="connsiteX700" y="connsiteY700"/>
                </a:cxn>
                <a:cxn ang="0">
                  <a:pos x="connsiteX701" y="connsiteY701"/>
                </a:cxn>
                <a:cxn ang="0">
                  <a:pos x="connsiteX702" y="connsiteY702"/>
                </a:cxn>
                <a:cxn ang="0">
                  <a:pos x="connsiteX703" y="connsiteY703"/>
                </a:cxn>
                <a:cxn ang="0">
                  <a:pos x="connsiteX704" y="connsiteY704"/>
                </a:cxn>
                <a:cxn ang="0">
                  <a:pos x="connsiteX705" y="connsiteY705"/>
                </a:cxn>
                <a:cxn ang="0">
                  <a:pos x="connsiteX706" y="connsiteY706"/>
                </a:cxn>
                <a:cxn ang="0">
                  <a:pos x="connsiteX707" y="connsiteY707"/>
                </a:cxn>
                <a:cxn ang="0">
                  <a:pos x="connsiteX708" y="connsiteY708"/>
                </a:cxn>
                <a:cxn ang="0">
                  <a:pos x="connsiteX709" y="connsiteY709"/>
                </a:cxn>
                <a:cxn ang="0">
                  <a:pos x="connsiteX710" y="connsiteY710"/>
                </a:cxn>
                <a:cxn ang="0">
                  <a:pos x="connsiteX711" y="connsiteY711"/>
                </a:cxn>
                <a:cxn ang="0">
                  <a:pos x="connsiteX712" y="connsiteY712"/>
                </a:cxn>
                <a:cxn ang="0">
                  <a:pos x="connsiteX713" y="connsiteY713"/>
                </a:cxn>
                <a:cxn ang="0">
                  <a:pos x="connsiteX714" y="connsiteY714"/>
                </a:cxn>
                <a:cxn ang="0">
                  <a:pos x="connsiteX715" y="connsiteY715"/>
                </a:cxn>
                <a:cxn ang="0">
                  <a:pos x="connsiteX716" y="connsiteY716"/>
                </a:cxn>
                <a:cxn ang="0">
                  <a:pos x="connsiteX717" y="connsiteY717"/>
                </a:cxn>
                <a:cxn ang="0">
                  <a:pos x="connsiteX718" y="connsiteY718"/>
                </a:cxn>
                <a:cxn ang="0">
                  <a:pos x="connsiteX719" y="connsiteY719"/>
                </a:cxn>
                <a:cxn ang="0">
                  <a:pos x="connsiteX720" y="connsiteY720"/>
                </a:cxn>
                <a:cxn ang="0">
                  <a:pos x="connsiteX721" y="connsiteY721"/>
                </a:cxn>
                <a:cxn ang="0">
                  <a:pos x="connsiteX722" y="connsiteY722"/>
                </a:cxn>
                <a:cxn ang="0">
                  <a:pos x="connsiteX723" y="connsiteY723"/>
                </a:cxn>
                <a:cxn ang="0">
                  <a:pos x="connsiteX724" y="connsiteY724"/>
                </a:cxn>
                <a:cxn ang="0">
                  <a:pos x="connsiteX725" y="connsiteY725"/>
                </a:cxn>
                <a:cxn ang="0">
                  <a:pos x="connsiteX726" y="connsiteY726"/>
                </a:cxn>
                <a:cxn ang="0">
                  <a:pos x="connsiteX727" y="connsiteY727"/>
                </a:cxn>
                <a:cxn ang="0">
                  <a:pos x="connsiteX728" y="connsiteY728"/>
                </a:cxn>
                <a:cxn ang="0">
                  <a:pos x="connsiteX729" y="connsiteY729"/>
                </a:cxn>
                <a:cxn ang="0">
                  <a:pos x="connsiteX730" y="connsiteY730"/>
                </a:cxn>
                <a:cxn ang="0">
                  <a:pos x="connsiteX731" y="connsiteY731"/>
                </a:cxn>
                <a:cxn ang="0">
                  <a:pos x="connsiteX732" y="connsiteY732"/>
                </a:cxn>
                <a:cxn ang="0">
                  <a:pos x="connsiteX733" y="connsiteY733"/>
                </a:cxn>
                <a:cxn ang="0">
                  <a:pos x="connsiteX734" y="connsiteY734"/>
                </a:cxn>
                <a:cxn ang="0">
                  <a:pos x="connsiteX735" y="connsiteY735"/>
                </a:cxn>
                <a:cxn ang="0">
                  <a:pos x="connsiteX736" y="connsiteY736"/>
                </a:cxn>
                <a:cxn ang="0">
                  <a:pos x="connsiteX737" y="connsiteY737"/>
                </a:cxn>
                <a:cxn ang="0">
                  <a:pos x="connsiteX738" y="connsiteY738"/>
                </a:cxn>
                <a:cxn ang="0">
                  <a:pos x="connsiteX739" y="connsiteY739"/>
                </a:cxn>
                <a:cxn ang="0">
                  <a:pos x="connsiteX740" y="connsiteY740"/>
                </a:cxn>
                <a:cxn ang="0">
                  <a:pos x="connsiteX741" y="connsiteY741"/>
                </a:cxn>
                <a:cxn ang="0">
                  <a:pos x="connsiteX742" y="connsiteY742"/>
                </a:cxn>
                <a:cxn ang="0">
                  <a:pos x="connsiteX743" y="connsiteY743"/>
                </a:cxn>
                <a:cxn ang="0">
                  <a:pos x="connsiteX744" y="connsiteY744"/>
                </a:cxn>
                <a:cxn ang="0">
                  <a:pos x="connsiteX745" y="connsiteY745"/>
                </a:cxn>
                <a:cxn ang="0">
                  <a:pos x="connsiteX746" y="connsiteY746"/>
                </a:cxn>
                <a:cxn ang="0">
                  <a:pos x="connsiteX747" y="connsiteY747"/>
                </a:cxn>
                <a:cxn ang="0">
                  <a:pos x="connsiteX748" y="connsiteY748"/>
                </a:cxn>
                <a:cxn ang="0">
                  <a:pos x="connsiteX749" y="connsiteY749"/>
                </a:cxn>
                <a:cxn ang="0">
                  <a:pos x="connsiteX750" y="connsiteY750"/>
                </a:cxn>
                <a:cxn ang="0">
                  <a:pos x="connsiteX751" y="connsiteY751"/>
                </a:cxn>
                <a:cxn ang="0">
                  <a:pos x="connsiteX752" y="connsiteY752"/>
                </a:cxn>
                <a:cxn ang="0">
                  <a:pos x="connsiteX753" y="connsiteY753"/>
                </a:cxn>
                <a:cxn ang="0">
                  <a:pos x="connsiteX754" y="connsiteY754"/>
                </a:cxn>
                <a:cxn ang="0">
                  <a:pos x="connsiteX755" y="connsiteY755"/>
                </a:cxn>
                <a:cxn ang="0">
                  <a:pos x="connsiteX756" y="connsiteY756"/>
                </a:cxn>
                <a:cxn ang="0">
                  <a:pos x="connsiteX757" y="connsiteY757"/>
                </a:cxn>
                <a:cxn ang="0">
                  <a:pos x="connsiteX758" y="connsiteY758"/>
                </a:cxn>
                <a:cxn ang="0">
                  <a:pos x="connsiteX759" y="connsiteY759"/>
                </a:cxn>
                <a:cxn ang="0">
                  <a:pos x="connsiteX760" y="connsiteY760"/>
                </a:cxn>
                <a:cxn ang="0">
                  <a:pos x="connsiteX761" y="connsiteY761"/>
                </a:cxn>
                <a:cxn ang="0">
                  <a:pos x="connsiteX762" y="connsiteY762"/>
                </a:cxn>
                <a:cxn ang="0">
                  <a:pos x="connsiteX763" y="connsiteY763"/>
                </a:cxn>
                <a:cxn ang="0">
                  <a:pos x="connsiteX764" y="connsiteY764"/>
                </a:cxn>
                <a:cxn ang="0">
                  <a:pos x="connsiteX765" y="connsiteY765"/>
                </a:cxn>
                <a:cxn ang="0">
                  <a:pos x="connsiteX766" y="connsiteY766"/>
                </a:cxn>
                <a:cxn ang="0">
                  <a:pos x="connsiteX767" y="connsiteY767"/>
                </a:cxn>
                <a:cxn ang="0">
                  <a:pos x="connsiteX768" y="connsiteY768"/>
                </a:cxn>
                <a:cxn ang="0">
                  <a:pos x="connsiteX769" y="connsiteY769"/>
                </a:cxn>
                <a:cxn ang="0">
                  <a:pos x="connsiteX770" y="connsiteY770"/>
                </a:cxn>
                <a:cxn ang="0">
                  <a:pos x="connsiteX771" y="connsiteY771"/>
                </a:cxn>
                <a:cxn ang="0">
                  <a:pos x="connsiteX772" y="connsiteY772"/>
                </a:cxn>
                <a:cxn ang="0">
                  <a:pos x="connsiteX773" y="connsiteY773"/>
                </a:cxn>
                <a:cxn ang="0">
                  <a:pos x="connsiteX774" y="connsiteY774"/>
                </a:cxn>
                <a:cxn ang="0">
                  <a:pos x="connsiteX775" y="connsiteY775"/>
                </a:cxn>
                <a:cxn ang="0">
                  <a:pos x="connsiteX776" y="connsiteY776"/>
                </a:cxn>
                <a:cxn ang="0">
                  <a:pos x="connsiteX777" y="connsiteY777"/>
                </a:cxn>
                <a:cxn ang="0">
                  <a:pos x="connsiteX778" y="connsiteY778"/>
                </a:cxn>
                <a:cxn ang="0">
                  <a:pos x="connsiteX779" y="connsiteY779"/>
                </a:cxn>
                <a:cxn ang="0">
                  <a:pos x="connsiteX780" y="connsiteY780"/>
                </a:cxn>
                <a:cxn ang="0">
                  <a:pos x="connsiteX781" y="connsiteY781"/>
                </a:cxn>
                <a:cxn ang="0">
                  <a:pos x="connsiteX782" y="connsiteY782"/>
                </a:cxn>
                <a:cxn ang="0">
                  <a:pos x="connsiteX783" y="connsiteY783"/>
                </a:cxn>
                <a:cxn ang="0">
                  <a:pos x="connsiteX784" y="connsiteY784"/>
                </a:cxn>
                <a:cxn ang="0">
                  <a:pos x="connsiteX785" y="connsiteY785"/>
                </a:cxn>
                <a:cxn ang="0">
                  <a:pos x="connsiteX786" y="connsiteY786"/>
                </a:cxn>
                <a:cxn ang="0">
                  <a:pos x="connsiteX787" y="connsiteY787"/>
                </a:cxn>
                <a:cxn ang="0">
                  <a:pos x="connsiteX788" y="connsiteY788"/>
                </a:cxn>
                <a:cxn ang="0">
                  <a:pos x="connsiteX789" y="connsiteY789"/>
                </a:cxn>
                <a:cxn ang="0">
                  <a:pos x="connsiteX790" y="connsiteY790"/>
                </a:cxn>
                <a:cxn ang="0">
                  <a:pos x="connsiteX791" y="connsiteY791"/>
                </a:cxn>
                <a:cxn ang="0">
                  <a:pos x="connsiteX792" y="connsiteY792"/>
                </a:cxn>
                <a:cxn ang="0">
                  <a:pos x="connsiteX793" y="connsiteY793"/>
                </a:cxn>
                <a:cxn ang="0">
                  <a:pos x="connsiteX794" y="connsiteY794"/>
                </a:cxn>
                <a:cxn ang="0">
                  <a:pos x="connsiteX795" y="connsiteY795"/>
                </a:cxn>
                <a:cxn ang="0">
                  <a:pos x="connsiteX796" y="connsiteY796"/>
                </a:cxn>
                <a:cxn ang="0">
                  <a:pos x="connsiteX797" y="connsiteY797"/>
                </a:cxn>
                <a:cxn ang="0">
                  <a:pos x="connsiteX798" y="connsiteY798"/>
                </a:cxn>
                <a:cxn ang="0">
                  <a:pos x="connsiteX799" y="connsiteY799"/>
                </a:cxn>
                <a:cxn ang="0">
                  <a:pos x="connsiteX800" y="connsiteY800"/>
                </a:cxn>
                <a:cxn ang="0">
                  <a:pos x="connsiteX801" y="connsiteY801"/>
                </a:cxn>
                <a:cxn ang="0">
                  <a:pos x="connsiteX802" y="connsiteY802"/>
                </a:cxn>
                <a:cxn ang="0">
                  <a:pos x="connsiteX803" y="connsiteY803"/>
                </a:cxn>
                <a:cxn ang="0">
                  <a:pos x="connsiteX804" y="connsiteY804"/>
                </a:cxn>
                <a:cxn ang="0">
                  <a:pos x="connsiteX805" y="connsiteY805"/>
                </a:cxn>
                <a:cxn ang="0">
                  <a:pos x="connsiteX806" y="connsiteY806"/>
                </a:cxn>
                <a:cxn ang="0">
                  <a:pos x="connsiteX807" y="connsiteY807"/>
                </a:cxn>
                <a:cxn ang="0">
                  <a:pos x="connsiteX808" y="connsiteY808"/>
                </a:cxn>
                <a:cxn ang="0">
                  <a:pos x="connsiteX809" y="connsiteY809"/>
                </a:cxn>
                <a:cxn ang="0">
                  <a:pos x="connsiteX810" y="connsiteY810"/>
                </a:cxn>
                <a:cxn ang="0">
                  <a:pos x="connsiteX811" y="connsiteY811"/>
                </a:cxn>
                <a:cxn ang="0">
                  <a:pos x="connsiteX812" y="connsiteY812"/>
                </a:cxn>
                <a:cxn ang="0">
                  <a:pos x="connsiteX813" y="connsiteY813"/>
                </a:cxn>
                <a:cxn ang="0">
                  <a:pos x="connsiteX814" y="connsiteY814"/>
                </a:cxn>
                <a:cxn ang="0">
                  <a:pos x="connsiteX815" y="connsiteY815"/>
                </a:cxn>
                <a:cxn ang="0">
                  <a:pos x="connsiteX816" y="connsiteY816"/>
                </a:cxn>
                <a:cxn ang="0">
                  <a:pos x="connsiteX817" y="connsiteY817"/>
                </a:cxn>
                <a:cxn ang="0">
                  <a:pos x="connsiteX818" y="connsiteY818"/>
                </a:cxn>
                <a:cxn ang="0">
                  <a:pos x="connsiteX819" y="connsiteY819"/>
                </a:cxn>
                <a:cxn ang="0">
                  <a:pos x="connsiteX820" y="connsiteY820"/>
                </a:cxn>
                <a:cxn ang="0">
                  <a:pos x="connsiteX821" y="connsiteY821"/>
                </a:cxn>
                <a:cxn ang="0">
                  <a:pos x="connsiteX822" y="connsiteY822"/>
                </a:cxn>
                <a:cxn ang="0">
                  <a:pos x="connsiteX823" y="connsiteY823"/>
                </a:cxn>
                <a:cxn ang="0">
                  <a:pos x="connsiteX824" y="connsiteY824"/>
                </a:cxn>
                <a:cxn ang="0">
                  <a:pos x="connsiteX825" y="connsiteY825"/>
                </a:cxn>
                <a:cxn ang="0">
                  <a:pos x="connsiteX826" y="connsiteY826"/>
                </a:cxn>
                <a:cxn ang="0">
                  <a:pos x="connsiteX827" y="connsiteY827"/>
                </a:cxn>
                <a:cxn ang="0">
                  <a:pos x="connsiteX828" y="connsiteY828"/>
                </a:cxn>
                <a:cxn ang="0">
                  <a:pos x="connsiteX829" y="connsiteY829"/>
                </a:cxn>
                <a:cxn ang="0">
                  <a:pos x="connsiteX830" y="connsiteY830"/>
                </a:cxn>
                <a:cxn ang="0">
                  <a:pos x="connsiteX831" y="connsiteY831"/>
                </a:cxn>
                <a:cxn ang="0">
                  <a:pos x="connsiteX832" y="connsiteY832"/>
                </a:cxn>
                <a:cxn ang="0">
                  <a:pos x="connsiteX833" y="connsiteY833"/>
                </a:cxn>
                <a:cxn ang="0">
                  <a:pos x="connsiteX834" y="connsiteY834"/>
                </a:cxn>
                <a:cxn ang="0">
                  <a:pos x="connsiteX835" y="connsiteY835"/>
                </a:cxn>
                <a:cxn ang="0">
                  <a:pos x="connsiteX836" y="connsiteY836"/>
                </a:cxn>
                <a:cxn ang="0">
                  <a:pos x="connsiteX837" y="connsiteY837"/>
                </a:cxn>
                <a:cxn ang="0">
                  <a:pos x="connsiteX838" y="connsiteY838"/>
                </a:cxn>
                <a:cxn ang="0">
                  <a:pos x="connsiteX839" y="connsiteY839"/>
                </a:cxn>
                <a:cxn ang="0">
                  <a:pos x="connsiteX840" y="connsiteY840"/>
                </a:cxn>
                <a:cxn ang="0">
                  <a:pos x="connsiteX841" y="connsiteY841"/>
                </a:cxn>
                <a:cxn ang="0">
                  <a:pos x="connsiteX842" y="connsiteY842"/>
                </a:cxn>
                <a:cxn ang="0">
                  <a:pos x="connsiteX843" y="connsiteY843"/>
                </a:cxn>
                <a:cxn ang="0">
                  <a:pos x="connsiteX844" y="connsiteY844"/>
                </a:cxn>
                <a:cxn ang="0">
                  <a:pos x="connsiteX845" y="connsiteY845"/>
                </a:cxn>
                <a:cxn ang="0">
                  <a:pos x="connsiteX846" y="connsiteY846"/>
                </a:cxn>
                <a:cxn ang="0">
                  <a:pos x="connsiteX847" y="connsiteY847"/>
                </a:cxn>
                <a:cxn ang="0">
                  <a:pos x="connsiteX848" y="connsiteY848"/>
                </a:cxn>
                <a:cxn ang="0">
                  <a:pos x="connsiteX849" y="connsiteY849"/>
                </a:cxn>
                <a:cxn ang="0">
                  <a:pos x="connsiteX850" y="connsiteY850"/>
                </a:cxn>
                <a:cxn ang="0">
                  <a:pos x="connsiteX851" y="connsiteY851"/>
                </a:cxn>
                <a:cxn ang="0">
                  <a:pos x="connsiteX852" y="connsiteY852"/>
                </a:cxn>
                <a:cxn ang="0">
                  <a:pos x="connsiteX853" y="connsiteY853"/>
                </a:cxn>
                <a:cxn ang="0">
                  <a:pos x="connsiteX854" y="connsiteY854"/>
                </a:cxn>
                <a:cxn ang="0">
                  <a:pos x="connsiteX855" y="connsiteY855"/>
                </a:cxn>
                <a:cxn ang="0">
                  <a:pos x="connsiteX856" y="connsiteY856"/>
                </a:cxn>
                <a:cxn ang="0">
                  <a:pos x="connsiteX857" y="connsiteY857"/>
                </a:cxn>
                <a:cxn ang="0">
                  <a:pos x="connsiteX858" y="connsiteY858"/>
                </a:cxn>
                <a:cxn ang="0">
                  <a:pos x="connsiteX859" y="connsiteY859"/>
                </a:cxn>
                <a:cxn ang="0">
                  <a:pos x="connsiteX860" y="connsiteY860"/>
                </a:cxn>
                <a:cxn ang="0">
                  <a:pos x="connsiteX861" y="connsiteY861"/>
                </a:cxn>
                <a:cxn ang="0">
                  <a:pos x="connsiteX862" y="connsiteY862"/>
                </a:cxn>
                <a:cxn ang="0">
                  <a:pos x="connsiteX863" y="connsiteY863"/>
                </a:cxn>
                <a:cxn ang="0">
                  <a:pos x="connsiteX864" y="connsiteY864"/>
                </a:cxn>
                <a:cxn ang="0">
                  <a:pos x="connsiteX865" y="connsiteY865"/>
                </a:cxn>
                <a:cxn ang="0">
                  <a:pos x="connsiteX866" y="connsiteY866"/>
                </a:cxn>
                <a:cxn ang="0">
                  <a:pos x="connsiteX867" y="connsiteY867"/>
                </a:cxn>
                <a:cxn ang="0">
                  <a:pos x="connsiteX868" y="connsiteY868"/>
                </a:cxn>
                <a:cxn ang="0">
                  <a:pos x="connsiteX869" y="connsiteY869"/>
                </a:cxn>
                <a:cxn ang="0">
                  <a:pos x="connsiteX870" y="connsiteY870"/>
                </a:cxn>
                <a:cxn ang="0">
                  <a:pos x="connsiteX871" y="connsiteY871"/>
                </a:cxn>
                <a:cxn ang="0">
                  <a:pos x="connsiteX872" y="connsiteY872"/>
                </a:cxn>
                <a:cxn ang="0">
                  <a:pos x="connsiteX873" y="connsiteY873"/>
                </a:cxn>
                <a:cxn ang="0">
                  <a:pos x="connsiteX874" y="connsiteY874"/>
                </a:cxn>
                <a:cxn ang="0">
                  <a:pos x="connsiteX875" y="connsiteY875"/>
                </a:cxn>
                <a:cxn ang="0">
                  <a:pos x="connsiteX876" y="connsiteY876"/>
                </a:cxn>
                <a:cxn ang="0">
                  <a:pos x="connsiteX877" y="connsiteY877"/>
                </a:cxn>
                <a:cxn ang="0">
                  <a:pos x="connsiteX878" y="connsiteY878"/>
                </a:cxn>
                <a:cxn ang="0">
                  <a:pos x="connsiteX879" y="connsiteY879"/>
                </a:cxn>
                <a:cxn ang="0">
                  <a:pos x="connsiteX880" y="connsiteY880"/>
                </a:cxn>
                <a:cxn ang="0">
                  <a:pos x="connsiteX881" y="connsiteY881"/>
                </a:cxn>
                <a:cxn ang="0">
                  <a:pos x="connsiteX882" y="connsiteY882"/>
                </a:cxn>
                <a:cxn ang="0">
                  <a:pos x="connsiteX883" y="connsiteY883"/>
                </a:cxn>
                <a:cxn ang="0">
                  <a:pos x="connsiteX884" y="connsiteY884"/>
                </a:cxn>
                <a:cxn ang="0">
                  <a:pos x="connsiteX885" y="connsiteY885"/>
                </a:cxn>
                <a:cxn ang="0">
                  <a:pos x="connsiteX886" y="connsiteY886"/>
                </a:cxn>
                <a:cxn ang="0">
                  <a:pos x="connsiteX887" y="connsiteY887"/>
                </a:cxn>
                <a:cxn ang="0">
                  <a:pos x="connsiteX888" y="connsiteY888"/>
                </a:cxn>
                <a:cxn ang="0">
                  <a:pos x="connsiteX889" y="connsiteY889"/>
                </a:cxn>
                <a:cxn ang="0">
                  <a:pos x="connsiteX890" y="connsiteY890"/>
                </a:cxn>
                <a:cxn ang="0">
                  <a:pos x="connsiteX891" y="connsiteY891"/>
                </a:cxn>
                <a:cxn ang="0">
                  <a:pos x="connsiteX892" y="connsiteY892"/>
                </a:cxn>
                <a:cxn ang="0">
                  <a:pos x="connsiteX893" y="connsiteY893"/>
                </a:cxn>
                <a:cxn ang="0">
                  <a:pos x="connsiteX894" y="connsiteY894"/>
                </a:cxn>
                <a:cxn ang="0">
                  <a:pos x="connsiteX895" y="connsiteY895"/>
                </a:cxn>
                <a:cxn ang="0">
                  <a:pos x="connsiteX896" y="connsiteY896"/>
                </a:cxn>
                <a:cxn ang="0">
                  <a:pos x="connsiteX897" y="connsiteY897"/>
                </a:cxn>
                <a:cxn ang="0">
                  <a:pos x="connsiteX898" y="connsiteY898"/>
                </a:cxn>
                <a:cxn ang="0">
                  <a:pos x="connsiteX899" y="connsiteY899"/>
                </a:cxn>
                <a:cxn ang="0">
                  <a:pos x="connsiteX900" y="connsiteY900"/>
                </a:cxn>
                <a:cxn ang="0">
                  <a:pos x="connsiteX901" y="connsiteY901"/>
                </a:cxn>
                <a:cxn ang="0">
                  <a:pos x="connsiteX902" y="connsiteY902"/>
                </a:cxn>
                <a:cxn ang="0">
                  <a:pos x="connsiteX903" y="connsiteY903"/>
                </a:cxn>
                <a:cxn ang="0">
                  <a:pos x="connsiteX904" y="connsiteY904"/>
                </a:cxn>
                <a:cxn ang="0">
                  <a:pos x="connsiteX905" y="connsiteY905"/>
                </a:cxn>
                <a:cxn ang="0">
                  <a:pos x="connsiteX906" y="connsiteY906"/>
                </a:cxn>
                <a:cxn ang="0">
                  <a:pos x="connsiteX907" y="connsiteY907"/>
                </a:cxn>
                <a:cxn ang="0">
                  <a:pos x="connsiteX908" y="connsiteY908"/>
                </a:cxn>
                <a:cxn ang="0">
                  <a:pos x="connsiteX909" y="connsiteY909"/>
                </a:cxn>
                <a:cxn ang="0">
                  <a:pos x="connsiteX910" y="connsiteY910"/>
                </a:cxn>
                <a:cxn ang="0">
                  <a:pos x="connsiteX911" y="connsiteY911"/>
                </a:cxn>
                <a:cxn ang="0">
                  <a:pos x="connsiteX912" y="connsiteY912"/>
                </a:cxn>
                <a:cxn ang="0">
                  <a:pos x="connsiteX913" y="connsiteY913"/>
                </a:cxn>
                <a:cxn ang="0">
                  <a:pos x="connsiteX914" y="connsiteY914"/>
                </a:cxn>
                <a:cxn ang="0">
                  <a:pos x="connsiteX915" y="connsiteY915"/>
                </a:cxn>
                <a:cxn ang="0">
                  <a:pos x="connsiteX916" y="connsiteY916"/>
                </a:cxn>
                <a:cxn ang="0">
                  <a:pos x="connsiteX917" y="connsiteY917"/>
                </a:cxn>
                <a:cxn ang="0">
                  <a:pos x="connsiteX918" y="connsiteY918"/>
                </a:cxn>
                <a:cxn ang="0">
                  <a:pos x="connsiteX919" y="connsiteY919"/>
                </a:cxn>
                <a:cxn ang="0">
                  <a:pos x="connsiteX920" y="connsiteY920"/>
                </a:cxn>
                <a:cxn ang="0">
                  <a:pos x="connsiteX921" y="connsiteY921"/>
                </a:cxn>
                <a:cxn ang="0">
                  <a:pos x="connsiteX922" y="connsiteY922"/>
                </a:cxn>
                <a:cxn ang="0">
                  <a:pos x="connsiteX923" y="connsiteY923"/>
                </a:cxn>
                <a:cxn ang="0">
                  <a:pos x="connsiteX924" y="connsiteY924"/>
                </a:cxn>
                <a:cxn ang="0">
                  <a:pos x="connsiteX925" y="connsiteY925"/>
                </a:cxn>
                <a:cxn ang="0">
                  <a:pos x="connsiteX926" y="connsiteY926"/>
                </a:cxn>
                <a:cxn ang="0">
                  <a:pos x="connsiteX927" y="connsiteY927"/>
                </a:cxn>
                <a:cxn ang="0">
                  <a:pos x="connsiteX928" y="connsiteY928"/>
                </a:cxn>
                <a:cxn ang="0">
                  <a:pos x="connsiteX929" y="connsiteY929"/>
                </a:cxn>
                <a:cxn ang="0">
                  <a:pos x="connsiteX930" y="connsiteY930"/>
                </a:cxn>
                <a:cxn ang="0">
                  <a:pos x="connsiteX931" y="connsiteY931"/>
                </a:cxn>
                <a:cxn ang="0">
                  <a:pos x="connsiteX932" y="connsiteY932"/>
                </a:cxn>
                <a:cxn ang="0">
                  <a:pos x="connsiteX933" y="connsiteY933"/>
                </a:cxn>
                <a:cxn ang="0">
                  <a:pos x="connsiteX934" y="connsiteY934"/>
                </a:cxn>
                <a:cxn ang="0">
                  <a:pos x="connsiteX935" y="connsiteY935"/>
                </a:cxn>
                <a:cxn ang="0">
                  <a:pos x="connsiteX936" y="connsiteY936"/>
                </a:cxn>
                <a:cxn ang="0">
                  <a:pos x="connsiteX937" y="connsiteY937"/>
                </a:cxn>
                <a:cxn ang="0">
                  <a:pos x="connsiteX938" y="connsiteY938"/>
                </a:cxn>
                <a:cxn ang="0">
                  <a:pos x="connsiteX939" y="connsiteY939"/>
                </a:cxn>
                <a:cxn ang="0">
                  <a:pos x="connsiteX940" y="connsiteY940"/>
                </a:cxn>
                <a:cxn ang="0">
                  <a:pos x="connsiteX941" y="connsiteY941"/>
                </a:cxn>
                <a:cxn ang="0">
                  <a:pos x="connsiteX942" y="connsiteY942"/>
                </a:cxn>
                <a:cxn ang="0">
                  <a:pos x="connsiteX943" y="connsiteY943"/>
                </a:cxn>
                <a:cxn ang="0">
                  <a:pos x="connsiteX944" y="connsiteY944"/>
                </a:cxn>
                <a:cxn ang="0">
                  <a:pos x="connsiteX945" y="connsiteY945"/>
                </a:cxn>
                <a:cxn ang="0">
                  <a:pos x="connsiteX946" y="connsiteY946"/>
                </a:cxn>
                <a:cxn ang="0">
                  <a:pos x="connsiteX947" y="connsiteY947"/>
                </a:cxn>
                <a:cxn ang="0">
                  <a:pos x="connsiteX948" y="connsiteY948"/>
                </a:cxn>
                <a:cxn ang="0">
                  <a:pos x="connsiteX949" y="connsiteY949"/>
                </a:cxn>
                <a:cxn ang="0">
                  <a:pos x="connsiteX950" y="connsiteY950"/>
                </a:cxn>
                <a:cxn ang="0">
                  <a:pos x="connsiteX951" y="connsiteY951"/>
                </a:cxn>
                <a:cxn ang="0">
                  <a:pos x="connsiteX952" y="connsiteY952"/>
                </a:cxn>
                <a:cxn ang="0">
                  <a:pos x="connsiteX953" y="connsiteY953"/>
                </a:cxn>
                <a:cxn ang="0">
                  <a:pos x="connsiteX954" y="connsiteY954"/>
                </a:cxn>
                <a:cxn ang="0">
                  <a:pos x="connsiteX955" y="connsiteY955"/>
                </a:cxn>
                <a:cxn ang="0">
                  <a:pos x="connsiteX956" y="connsiteY956"/>
                </a:cxn>
                <a:cxn ang="0">
                  <a:pos x="connsiteX957" y="connsiteY957"/>
                </a:cxn>
                <a:cxn ang="0">
                  <a:pos x="connsiteX958" y="connsiteY958"/>
                </a:cxn>
                <a:cxn ang="0">
                  <a:pos x="connsiteX959" y="connsiteY959"/>
                </a:cxn>
                <a:cxn ang="0">
                  <a:pos x="connsiteX960" y="connsiteY960"/>
                </a:cxn>
                <a:cxn ang="0">
                  <a:pos x="connsiteX961" y="connsiteY961"/>
                </a:cxn>
                <a:cxn ang="0">
                  <a:pos x="connsiteX962" y="connsiteY962"/>
                </a:cxn>
                <a:cxn ang="0">
                  <a:pos x="connsiteX963" y="connsiteY963"/>
                </a:cxn>
                <a:cxn ang="0">
                  <a:pos x="connsiteX964" y="connsiteY964"/>
                </a:cxn>
                <a:cxn ang="0">
                  <a:pos x="connsiteX965" y="connsiteY965"/>
                </a:cxn>
                <a:cxn ang="0">
                  <a:pos x="connsiteX966" y="connsiteY966"/>
                </a:cxn>
                <a:cxn ang="0">
                  <a:pos x="connsiteX967" y="connsiteY967"/>
                </a:cxn>
                <a:cxn ang="0">
                  <a:pos x="connsiteX968" y="connsiteY968"/>
                </a:cxn>
                <a:cxn ang="0">
                  <a:pos x="connsiteX969" y="connsiteY969"/>
                </a:cxn>
                <a:cxn ang="0">
                  <a:pos x="connsiteX970" y="connsiteY970"/>
                </a:cxn>
                <a:cxn ang="0">
                  <a:pos x="connsiteX971" y="connsiteY971"/>
                </a:cxn>
                <a:cxn ang="0">
                  <a:pos x="connsiteX972" y="connsiteY972"/>
                </a:cxn>
                <a:cxn ang="0">
                  <a:pos x="connsiteX973" y="connsiteY973"/>
                </a:cxn>
                <a:cxn ang="0">
                  <a:pos x="connsiteX974" y="connsiteY974"/>
                </a:cxn>
                <a:cxn ang="0">
                  <a:pos x="connsiteX975" y="connsiteY975"/>
                </a:cxn>
                <a:cxn ang="0">
                  <a:pos x="connsiteX976" y="connsiteY976"/>
                </a:cxn>
                <a:cxn ang="0">
                  <a:pos x="connsiteX977" y="connsiteY977"/>
                </a:cxn>
                <a:cxn ang="0">
                  <a:pos x="connsiteX978" y="connsiteY978"/>
                </a:cxn>
                <a:cxn ang="0">
                  <a:pos x="connsiteX979" y="connsiteY979"/>
                </a:cxn>
                <a:cxn ang="0">
                  <a:pos x="connsiteX980" y="connsiteY980"/>
                </a:cxn>
                <a:cxn ang="0">
                  <a:pos x="connsiteX981" y="connsiteY981"/>
                </a:cxn>
                <a:cxn ang="0">
                  <a:pos x="connsiteX982" y="connsiteY982"/>
                </a:cxn>
                <a:cxn ang="0">
                  <a:pos x="connsiteX983" y="connsiteY983"/>
                </a:cxn>
                <a:cxn ang="0">
                  <a:pos x="connsiteX984" y="connsiteY984"/>
                </a:cxn>
                <a:cxn ang="0">
                  <a:pos x="connsiteX985" y="connsiteY985"/>
                </a:cxn>
                <a:cxn ang="0">
                  <a:pos x="connsiteX986" y="connsiteY986"/>
                </a:cxn>
                <a:cxn ang="0">
                  <a:pos x="connsiteX987" y="connsiteY987"/>
                </a:cxn>
                <a:cxn ang="0">
                  <a:pos x="connsiteX988" y="connsiteY988"/>
                </a:cxn>
                <a:cxn ang="0">
                  <a:pos x="connsiteX989" y="connsiteY989"/>
                </a:cxn>
                <a:cxn ang="0">
                  <a:pos x="connsiteX990" y="connsiteY990"/>
                </a:cxn>
                <a:cxn ang="0">
                  <a:pos x="connsiteX991" y="connsiteY991"/>
                </a:cxn>
                <a:cxn ang="0">
                  <a:pos x="connsiteX992" y="connsiteY992"/>
                </a:cxn>
                <a:cxn ang="0">
                  <a:pos x="connsiteX993" y="connsiteY993"/>
                </a:cxn>
                <a:cxn ang="0">
                  <a:pos x="connsiteX994" y="connsiteY994"/>
                </a:cxn>
                <a:cxn ang="0">
                  <a:pos x="connsiteX995" y="connsiteY995"/>
                </a:cxn>
                <a:cxn ang="0">
                  <a:pos x="connsiteX996" y="connsiteY996"/>
                </a:cxn>
                <a:cxn ang="0">
                  <a:pos x="connsiteX997" y="connsiteY997"/>
                </a:cxn>
                <a:cxn ang="0">
                  <a:pos x="connsiteX998" y="connsiteY998"/>
                </a:cxn>
                <a:cxn ang="0">
                  <a:pos x="connsiteX999" y="connsiteY999"/>
                </a:cxn>
                <a:cxn ang="0">
                  <a:pos x="connsiteX1000" y="connsiteY1000"/>
                </a:cxn>
                <a:cxn ang="0">
                  <a:pos x="connsiteX1001" y="connsiteY1001"/>
                </a:cxn>
                <a:cxn ang="0">
                  <a:pos x="connsiteX1002" y="connsiteY1002"/>
                </a:cxn>
                <a:cxn ang="0">
                  <a:pos x="connsiteX1003" y="connsiteY1003"/>
                </a:cxn>
                <a:cxn ang="0">
                  <a:pos x="connsiteX1004" y="connsiteY1004"/>
                </a:cxn>
                <a:cxn ang="0">
                  <a:pos x="connsiteX1005" y="connsiteY1005"/>
                </a:cxn>
                <a:cxn ang="0">
                  <a:pos x="connsiteX1006" y="connsiteY1006"/>
                </a:cxn>
                <a:cxn ang="0">
                  <a:pos x="connsiteX1007" y="connsiteY1007"/>
                </a:cxn>
                <a:cxn ang="0">
                  <a:pos x="connsiteX1008" y="connsiteY1008"/>
                </a:cxn>
                <a:cxn ang="0">
                  <a:pos x="connsiteX1009" y="connsiteY1009"/>
                </a:cxn>
                <a:cxn ang="0">
                  <a:pos x="connsiteX1010" y="connsiteY1010"/>
                </a:cxn>
                <a:cxn ang="0">
                  <a:pos x="connsiteX1011" y="connsiteY1011"/>
                </a:cxn>
                <a:cxn ang="0">
                  <a:pos x="connsiteX1012" y="connsiteY1012"/>
                </a:cxn>
                <a:cxn ang="0">
                  <a:pos x="connsiteX1013" y="connsiteY1013"/>
                </a:cxn>
                <a:cxn ang="0">
                  <a:pos x="connsiteX1014" y="connsiteY1014"/>
                </a:cxn>
                <a:cxn ang="0">
                  <a:pos x="connsiteX1015" y="connsiteY1015"/>
                </a:cxn>
                <a:cxn ang="0">
                  <a:pos x="connsiteX1016" y="connsiteY1016"/>
                </a:cxn>
                <a:cxn ang="0">
                  <a:pos x="connsiteX1017" y="connsiteY1017"/>
                </a:cxn>
                <a:cxn ang="0">
                  <a:pos x="connsiteX1018" y="connsiteY1018"/>
                </a:cxn>
                <a:cxn ang="0">
                  <a:pos x="connsiteX1019" y="connsiteY1019"/>
                </a:cxn>
                <a:cxn ang="0">
                  <a:pos x="connsiteX1020" y="connsiteY1020"/>
                </a:cxn>
                <a:cxn ang="0">
                  <a:pos x="connsiteX1021" y="connsiteY1021"/>
                </a:cxn>
                <a:cxn ang="0">
                  <a:pos x="connsiteX1022" y="connsiteY1022"/>
                </a:cxn>
                <a:cxn ang="0">
                  <a:pos x="connsiteX1023" y="connsiteY1023"/>
                </a:cxn>
                <a:cxn ang="0">
                  <a:pos x="connsiteX1024" y="connsiteY1024"/>
                </a:cxn>
                <a:cxn ang="0">
                  <a:pos x="connsiteX1025" y="connsiteY1025"/>
                </a:cxn>
                <a:cxn ang="0">
                  <a:pos x="connsiteX1026" y="connsiteY1026"/>
                </a:cxn>
                <a:cxn ang="0">
                  <a:pos x="connsiteX1027" y="connsiteY1027"/>
                </a:cxn>
                <a:cxn ang="0">
                  <a:pos x="connsiteX1028" y="connsiteY1028"/>
                </a:cxn>
                <a:cxn ang="0">
                  <a:pos x="connsiteX1029" y="connsiteY1029"/>
                </a:cxn>
                <a:cxn ang="0">
                  <a:pos x="connsiteX1030" y="connsiteY1030"/>
                </a:cxn>
                <a:cxn ang="0">
                  <a:pos x="connsiteX1031" y="connsiteY1031"/>
                </a:cxn>
                <a:cxn ang="0">
                  <a:pos x="connsiteX1032" y="connsiteY1032"/>
                </a:cxn>
                <a:cxn ang="0">
                  <a:pos x="connsiteX1033" y="connsiteY1033"/>
                </a:cxn>
                <a:cxn ang="0">
                  <a:pos x="connsiteX1034" y="connsiteY1034"/>
                </a:cxn>
                <a:cxn ang="0">
                  <a:pos x="connsiteX1035" y="connsiteY1035"/>
                </a:cxn>
                <a:cxn ang="0">
                  <a:pos x="connsiteX1036" y="connsiteY1036"/>
                </a:cxn>
                <a:cxn ang="0">
                  <a:pos x="connsiteX1037" y="connsiteY1037"/>
                </a:cxn>
                <a:cxn ang="0">
                  <a:pos x="connsiteX1038" y="connsiteY1038"/>
                </a:cxn>
                <a:cxn ang="0">
                  <a:pos x="connsiteX1039" y="connsiteY1039"/>
                </a:cxn>
                <a:cxn ang="0">
                  <a:pos x="connsiteX1040" y="connsiteY1040"/>
                </a:cxn>
                <a:cxn ang="0">
                  <a:pos x="connsiteX1041" y="connsiteY1041"/>
                </a:cxn>
                <a:cxn ang="0">
                  <a:pos x="connsiteX1042" y="connsiteY1042"/>
                </a:cxn>
                <a:cxn ang="0">
                  <a:pos x="connsiteX1043" y="connsiteY1043"/>
                </a:cxn>
                <a:cxn ang="0">
                  <a:pos x="connsiteX1044" y="connsiteY1044"/>
                </a:cxn>
                <a:cxn ang="0">
                  <a:pos x="connsiteX1045" y="connsiteY1045"/>
                </a:cxn>
                <a:cxn ang="0">
                  <a:pos x="connsiteX1046" y="connsiteY1046"/>
                </a:cxn>
                <a:cxn ang="0">
                  <a:pos x="connsiteX1047" y="connsiteY1047"/>
                </a:cxn>
                <a:cxn ang="0">
                  <a:pos x="connsiteX1048" y="connsiteY1048"/>
                </a:cxn>
                <a:cxn ang="0">
                  <a:pos x="connsiteX1049" y="connsiteY1049"/>
                </a:cxn>
                <a:cxn ang="0">
                  <a:pos x="connsiteX1050" y="connsiteY1050"/>
                </a:cxn>
                <a:cxn ang="0">
                  <a:pos x="connsiteX1051" y="connsiteY1051"/>
                </a:cxn>
                <a:cxn ang="0">
                  <a:pos x="connsiteX1052" y="connsiteY1052"/>
                </a:cxn>
                <a:cxn ang="0">
                  <a:pos x="connsiteX1053" y="connsiteY1053"/>
                </a:cxn>
                <a:cxn ang="0">
                  <a:pos x="connsiteX1054" y="connsiteY1054"/>
                </a:cxn>
                <a:cxn ang="0">
                  <a:pos x="connsiteX1055" y="connsiteY1055"/>
                </a:cxn>
                <a:cxn ang="0">
                  <a:pos x="connsiteX1056" y="connsiteY1056"/>
                </a:cxn>
                <a:cxn ang="0">
                  <a:pos x="connsiteX1057" y="connsiteY1057"/>
                </a:cxn>
                <a:cxn ang="0">
                  <a:pos x="connsiteX1058" y="connsiteY1058"/>
                </a:cxn>
                <a:cxn ang="0">
                  <a:pos x="connsiteX1059" y="connsiteY1059"/>
                </a:cxn>
                <a:cxn ang="0">
                  <a:pos x="connsiteX1060" y="connsiteY1060"/>
                </a:cxn>
                <a:cxn ang="0">
                  <a:pos x="connsiteX1061" y="connsiteY1061"/>
                </a:cxn>
                <a:cxn ang="0">
                  <a:pos x="connsiteX1062" y="connsiteY1062"/>
                </a:cxn>
                <a:cxn ang="0">
                  <a:pos x="connsiteX1063" y="connsiteY1063"/>
                </a:cxn>
                <a:cxn ang="0">
                  <a:pos x="connsiteX1064" y="connsiteY1064"/>
                </a:cxn>
                <a:cxn ang="0">
                  <a:pos x="connsiteX1065" y="connsiteY1065"/>
                </a:cxn>
                <a:cxn ang="0">
                  <a:pos x="connsiteX1066" y="connsiteY1066"/>
                </a:cxn>
                <a:cxn ang="0">
                  <a:pos x="connsiteX1067" y="connsiteY1067"/>
                </a:cxn>
                <a:cxn ang="0">
                  <a:pos x="connsiteX1068" y="connsiteY1068"/>
                </a:cxn>
                <a:cxn ang="0">
                  <a:pos x="connsiteX1069" y="connsiteY1069"/>
                </a:cxn>
                <a:cxn ang="0">
                  <a:pos x="connsiteX1070" y="connsiteY1070"/>
                </a:cxn>
                <a:cxn ang="0">
                  <a:pos x="connsiteX1071" y="connsiteY1071"/>
                </a:cxn>
                <a:cxn ang="0">
                  <a:pos x="connsiteX1072" y="connsiteY1072"/>
                </a:cxn>
                <a:cxn ang="0">
                  <a:pos x="connsiteX1073" y="connsiteY1073"/>
                </a:cxn>
                <a:cxn ang="0">
                  <a:pos x="connsiteX1074" y="connsiteY1074"/>
                </a:cxn>
                <a:cxn ang="0">
                  <a:pos x="connsiteX1075" y="connsiteY1075"/>
                </a:cxn>
                <a:cxn ang="0">
                  <a:pos x="connsiteX1076" y="connsiteY1076"/>
                </a:cxn>
                <a:cxn ang="0">
                  <a:pos x="connsiteX1077" y="connsiteY1077"/>
                </a:cxn>
                <a:cxn ang="0">
                  <a:pos x="connsiteX1078" y="connsiteY1078"/>
                </a:cxn>
                <a:cxn ang="0">
                  <a:pos x="connsiteX1079" y="connsiteY1079"/>
                </a:cxn>
                <a:cxn ang="0">
                  <a:pos x="connsiteX1080" y="connsiteY1080"/>
                </a:cxn>
                <a:cxn ang="0">
                  <a:pos x="connsiteX1081" y="connsiteY1081"/>
                </a:cxn>
                <a:cxn ang="0">
                  <a:pos x="connsiteX1082" y="connsiteY1082"/>
                </a:cxn>
                <a:cxn ang="0">
                  <a:pos x="connsiteX1083" y="connsiteY1083"/>
                </a:cxn>
                <a:cxn ang="0">
                  <a:pos x="connsiteX1084" y="connsiteY1084"/>
                </a:cxn>
                <a:cxn ang="0">
                  <a:pos x="connsiteX1085" y="connsiteY1085"/>
                </a:cxn>
                <a:cxn ang="0">
                  <a:pos x="connsiteX1086" y="connsiteY1086"/>
                </a:cxn>
                <a:cxn ang="0">
                  <a:pos x="connsiteX1087" y="connsiteY1087"/>
                </a:cxn>
                <a:cxn ang="0">
                  <a:pos x="connsiteX1088" y="connsiteY1088"/>
                </a:cxn>
                <a:cxn ang="0">
                  <a:pos x="connsiteX1089" y="connsiteY1089"/>
                </a:cxn>
                <a:cxn ang="0">
                  <a:pos x="connsiteX1090" y="connsiteY1090"/>
                </a:cxn>
                <a:cxn ang="0">
                  <a:pos x="connsiteX1091" y="connsiteY1091"/>
                </a:cxn>
                <a:cxn ang="0">
                  <a:pos x="connsiteX1092" y="connsiteY1092"/>
                </a:cxn>
                <a:cxn ang="0">
                  <a:pos x="connsiteX1093" y="connsiteY1093"/>
                </a:cxn>
                <a:cxn ang="0">
                  <a:pos x="connsiteX1094" y="connsiteY1094"/>
                </a:cxn>
                <a:cxn ang="0">
                  <a:pos x="connsiteX1095" y="connsiteY1095"/>
                </a:cxn>
                <a:cxn ang="0">
                  <a:pos x="connsiteX1096" y="connsiteY1096"/>
                </a:cxn>
                <a:cxn ang="0">
                  <a:pos x="connsiteX1097" y="connsiteY1097"/>
                </a:cxn>
                <a:cxn ang="0">
                  <a:pos x="connsiteX1098" y="connsiteY1098"/>
                </a:cxn>
                <a:cxn ang="0">
                  <a:pos x="connsiteX1099" y="connsiteY1099"/>
                </a:cxn>
                <a:cxn ang="0">
                  <a:pos x="connsiteX1100" y="connsiteY1100"/>
                </a:cxn>
                <a:cxn ang="0">
                  <a:pos x="connsiteX1101" y="connsiteY1101"/>
                </a:cxn>
                <a:cxn ang="0">
                  <a:pos x="connsiteX1102" y="connsiteY1102"/>
                </a:cxn>
                <a:cxn ang="0">
                  <a:pos x="connsiteX1103" y="connsiteY1103"/>
                </a:cxn>
                <a:cxn ang="0">
                  <a:pos x="connsiteX1104" y="connsiteY1104"/>
                </a:cxn>
                <a:cxn ang="0">
                  <a:pos x="connsiteX1105" y="connsiteY1105"/>
                </a:cxn>
                <a:cxn ang="0">
                  <a:pos x="connsiteX1106" y="connsiteY1106"/>
                </a:cxn>
                <a:cxn ang="0">
                  <a:pos x="connsiteX1107" y="connsiteY1107"/>
                </a:cxn>
                <a:cxn ang="0">
                  <a:pos x="connsiteX1108" y="connsiteY1108"/>
                </a:cxn>
                <a:cxn ang="0">
                  <a:pos x="connsiteX1109" y="connsiteY1109"/>
                </a:cxn>
                <a:cxn ang="0">
                  <a:pos x="connsiteX1110" y="connsiteY1110"/>
                </a:cxn>
                <a:cxn ang="0">
                  <a:pos x="connsiteX1111" y="connsiteY1111"/>
                </a:cxn>
                <a:cxn ang="0">
                  <a:pos x="connsiteX1112" y="connsiteY1112"/>
                </a:cxn>
                <a:cxn ang="0">
                  <a:pos x="connsiteX1113" y="connsiteY1113"/>
                </a:cxn>
                <a:cxn ang="0">
                  <a:pos x="connsiteX1114" y="connsiteY1114"/>
                </a:cxn>
                <a:cxn ang="0">
                  <a:pos x="connsiteX1115" y="connsiteY1115"/>
                </a:cxn>
                <a:cxn ang="0">
                  <a:pos x="connsiteX1116" y="connsiteY1116"/>
                </a:cxn>
                <a:cxn ang="0">
                  <a:pos x="connsiteX1117" y="connsiteY1117"/>
                </a:cxn>
                <a:cxn ang="0">
                  <a:pos x="connsiteX1118" y="connsiteY1118"/>
                </a:cxn>
                <a:cxn ang="0">
                  <a:pos x="connsiteX1119" y="connsiteY1119"/>
                </a:cxn>
                <a:cxn ang="0">
                  <a:pos x="connsiteX1120" y="connsiteY1120"/>
                </a:cxn>
                <a:cxn ang="0">
                  <a:pos x="connsiteX1121" y="connsiteY1121"/>
                </a:cxn>
                <a:cxn ang="0">
                  <a:pos x="connsiteX1122" y="connsiteY1122"/>
                </a:cxn>
                <a:cxn ang="0">
                  <a:pos x="connsiteX1123" y="connsiteY1123"/>
                </a:cxn>
                <a:cxn ang="0">
                  <a:pos x="connsiteX1124" y="connsiteY1124"/>
                </a:cxn>
                <a:cxn ang="0">
                  <a:pos x="connsiteX1125" y="connsiteY1125"/>
                </a:cxn>
                <a:cxn ang="0">
                  <a:pos x="connsiteX1126" y="connsiteY1126"/>
                </a:cxn>
                <a:cxn ang="0">
                  <a:pos x="connsiteX1127" y="connsiteY1127"/>
                </a:cxn>
                <a:cxn ang="0">
                  <a:pos x="connsiteX1128" y="connsiteY1128"/>
                </a:cxn>
                <a:cxn ang="0">
                  <a:pos x="connsiteX1129" y="connsiteY1129"/>
                </a:cxn>
                <a:cxn ang="0">
                  <a:pos x="connsiteX1130" y="connsiteY1130"/>
                </a:cxn>
                <a:cxn ang="0">
                  <a:pos x="connsiteX1131" y="connsiteY1131"/>
                </a:cxn>
                <a:cxn ang="0">
                  <a:pos x="connsiteX1132" y="connsiteY1132"/>
                </a:cxn>
                <a:cxn ang="0">
                  <a:pos x="connsiteX1133" y="connsiteY1133"/>
                </a:cxn>
                <a:cxn ang="0">
                  <a:pos x="connsiteX1134" y="connsiteY1134"/>
                </a:cxn>
                <a:cxn ang="0">
                  <a:pos x="connsiteX1135" y="connsiteY1135"/>
                </a:cxn>
                <a:cxn ang="0">
                  <a:pos x="connsiteX1136" y="connsiteY1136"/>
                </a:cxn>
                <a:cxn ang="0">
                  <a:pos x="connsiteX1137" y="connsiteY1137"/>
                </a:cxn>
                <a:cxn ang="0">
                  <a:pos x="connsiteX1138" y="connsiteY1138"/>
                </a:cxn>
                <a:cxn ang="0">
                  <a:pos x="connsiteX1139" y="connsiteY1139"/>
                </a:cxn>
                <a:cxn ang="0">
                  <a:pos x="connsiteX1140" y="connsiteY1140"/>
                </a:cxn>
                <a:cxn ang="0">
                  <a:pos x="connsiteX1141" y="connsiteY1141"/>
                </a:cxn>
                <a:cxn ang="0">
                  <a:pos x="connsiteX1142" y="connsiteY1142"/>
                </a:cxn>
                <a:cxn ang="0">
                  <a:pos x="connsiteX1143" y="connsiteY1143"/>
                </a:cxn>
                <a:cxn ang="0">
                  <a:pos x="connsiteX1144" y="connsiteY1144"/>
                </a:cxn>
                <a:cxn ang="0">
                  <a:pos x="connsiteX1145" y="connsiteY1145"/>
                </a:cxn>
                <a:cxn ang="0">
                  <a:pos x="connsiteX1146" y="connsiteY1146"/>
                </a:cxn>
                <a:cxn ang="0">
                  <a:pos x="connsiteX1147" y="connsiteY1147"/>
                </a:cxn>
                <a:cxn ang="0">
                  <a:pos x="connsiteX1148" y="connsiteY1148"/>
                </a:cxn>
                <a:cxn ang="0">
                  <a:pos x="connsiteX1149" y="connsiteY1149"/>
                </a:cxn>
                <a:cxn ang="0">
                  <a:pos x="connsiteX1150" y="connsiteY1150"/>
                </a:cxn>
                <a:cxn ang="0">
                  <a:pos x="connsiteX1151" y="connsiteY1151"/>
                </a:cxn>
                <a:cxn ang="0">
                  <a:pos x="connsiteX1152" y="connsiteY1152"/>
                </a:cxn>
                <a:cxn ang="0">
                  <a:pos x="connsiteX1153" y="connsiteY1153"/>
                </a:cxn>
                <a:cxn ang="0">
                  <a:pos x="connsiteX1154" y="connsiteY1154"/>
                </a:cxn>
                <a:cxn ang="0">
                  <a:pos x="connsiteX1155" y="connsiteY1155"/>
                </a:cxn>
                <a:cxn ang="0">
                  <a:pos x="connsiteX1156" y="connsiteY1156"/>
                </a:cxn>
                <a:cxn ang="0">
                  <a:pos x="connsiteX1157" y="connsiteY1157"/>
                </a:cxn>
                <a:cxn ang="0">
                  <a:pos x="connsiteX1158" y="connsiteY1158"/>
                </a:cxn>
                <a:cxn ang="0">
                  <a:pos x="connsiteX1159" y="connsiteY1159"/>
                </a:cxn>
                <a:cxn ang="0">
                  <a:pos x="connsiteX1160" y="connsiteY1160"/>
                </a:cxn>
                <a:cxn ang="0">
                  <a:pos x="connsiteX1161" y="connsiteY1161"/>
                </a:cxn>
                <a:cxn ang="0">
                  <a:pos x="connsiteX1162" y="connsiteY1162"/>
                </a:cxn>
                <a:cxn ang="0">
                  <a:pos x="connsiteX1163" y="connsiteY1163"/>
                </a:cxn>
                <a:cxn ang="0">
                  <a:pos x="connsiteX1164" y="connsiteY1164"/>
                </a:cxn>
                <a:cxn ang="0">
                  <a:pos x="connsiteX1165" y="connsiteY1165"/>
                </a:cxn>
                <a:cxn ang="0">
                  <a:pos x="connsiteX1166" y="connsiteY1166"/>
                </a:cxn>
                <a:cxn ang="0">
                  <a:pos x="connsiteX1167" y="connsiteY1167"/>
                </a:cxn>
                <a:cxn ang="0">
                  <a:pos x="connsiteX1168" y="connsiteY1168"/>
                </a:cxn>
                <a:cxn ang="0">
                  <a:pos x="connsiteX1169" y="connsiteY1169"/>
                </a:cxn>
                <a:cxn ang="0">
                  <a:pos x="connsiteX1170" y="connsiteY1170"/>
                </a:cxn>
                <a:cxn ang="0">
                  <a:pos x="connsiteX1171" y="connsiteY1171"/>
                </a:cxn>
                <a:cxn ang="0">
                  <a:pos x="connsiteX1172" y="connsiteY1172"/>
                </a:cxn>
                <a:cxn ang="0">
                  <a:pos x="connsiteX1173" y="connsiteY1173"/>
                </a:cxn>
                <a:cxn ang="0">
                  <a:pos x="connsiteX1174" y="connsiteY1174"/>
                </a:cxn>
                <a:cxn ang="0">
                  <a:pos x="connsiteX1175" y="connsiteY1175"/>
                </a:cxn>
                <a:cxn ang="0">
                  <a:pos x="connsiteX1176" y="connsiteY1176"/>
                </a:cxn>
                <a:cxn ang="0">
                  <a:pos x="connsiteX1177" y="connsiteY1177"/>
                </a:cxn>
                <a:cxn ang="0">
                  <a:pos x="connsiteX1178" y="connsiteY1178"/>
                </a:cxn>
                <a:cxn ang="0">
                  <a:pos x="connsiteX1179" y="connsiteY1179"/>
                </a:cxn>
                <a:cxn ang="0">
                  <a:pos x="connsiteX1180" y="connsiteY1180"/>
                </a:cxn>
                <a:cxn ang="0">
                  <a:pos x="connsiteX1181" y="connsiteY1181"/>
                </a:cxn>
                <a:cxn ang="0">
                  <a:pos x="connsiteX1182" y="connsiteY1182"/>
                </a:cxn>
                <a:cxn ang="0">
                  <a:pos x="connsiteX1183" y="connsiteY1183"/>
                </a:cxn>
                <a:cxn ang="0">
                  <a:pos x="connsiteX1184" y="connsiteY1184"/>
                </a:cxn>
                <a:cxn ang="0">
                  <a:pos x="connsiteX1185" y="connsiteY1185"/>
                </a:cxn>
                <a:cxn ang="0">
                  <a:pos x="connsiteX1186" y="connsiteY1186"/>
                </a:cxn>
                <a:cxn ang="0">
                  <a:pos x="connsiteX1187" y="connsiteY1187"/>
                </a:cxn>
                <a:cxn ang="0">
                  <a:pos x="connsiteX1188" y="connsiteY1188"/>
                </a:cxn>
                <a:cxn ang="0">
                  <a:pos x="connsiteX1189" y="connsiteY1189"/>
                </a:cxn>
                <a:cxn ang="0">
                  <a:pos x="connsiteX1190" y="connsiteY1190"/>
                </a:cxn>
                <a:cxn ang="0">
                  <a:pos x="connsiteX1191" y="connsiteY1191"/>
                </a:cxn>
                <a:cxn ang="0">
                  <a:pos x="connsiteX1192" y="connsiteY1192"/>
                </a:cxn>
                <a:cxn ang="0">
                  <a:pos x="connsiteX1193" y="connsiteY1193"/>
                </a:cxn>
                <a:cxn ang="0">
                  <a:pos x="connsiteX1194" y="connsiteY1194"/>
                </a:cxn>
                <a:cxn ang="0">
                  <a:pos x="connsiteX1195" y="connsiteY1195"/>
                </a:cxn>
                <a:cxn ang="0">
                  <a:pos x="connsiteX1196" y="connsiteY1196"/>
                </a:cxn>
                <a:cxn ang="0">
                  <a:pos x="connsiteX1197" y="connsiteY1197"/>
                </a:cxn>
                <a:cxn ang="0">
                  <a:pos x="connsiteX1198" y="connsiteY1198"/>
                </a:cxn>
                <a:cxn ang="0">
                  <a:pos x="connsiteX1199" y="connsiteY1199"/>
                </a:cxn>
                <a:cxn ang="0">
                  <a:pos x="connsiteX1200" y="connsiteY1200"/>
                </a:cxn>
                <a:cxn ang="0">
                  <a:pos x="connsiteX1201" y="connsiteY1201"/>
                </a:cxn>
                <a:cxn ang="0">
                  <a:pos x="connsiteX1202" y="connsiteY1202"/>
                </a:cxn>
                <a:cxn ang="0">
                  <a:pos x="connsiteX1203" y="connsiteY1203"/>
                </a:cxn>
                <a:cxn ang="0">
                  <a:pos x="connsiteX1204" y="connsiteY1204"/>
                </a:cxn>
                <a:cxn ang="0">
                  <a:pos x="connsiteX1205" y="connsiteY1205"/>
                </a:cxn>
                <a:cxn ang="0">
                  <a:pos x="connsiteX1206" y="connsiteY1206"/>
                </a:cxn>
                <a:cxn ang="0">
                  <a:pos x="connsiteX1207" y="connsiteY1207"/>
                </a:cxn>
                <a:cxn ang="0">
                  <a:pos x="connsiteX1208" y="connsiteY1208"/>
                </a:cxn>
                <a:cxn ang="0">
                  <a:pos x="connsiteX1209" y="connsiteY1209"/>
                </a:cxn>
                <a:cxn ang="0">
                  <a:pos x="connsiteX1210" y="connsiteY1210"/>
                </a:cxn>
                <a:cxn ang="0">
                  <a:pos x="connsiteX1211" y="connsiteY1211"/>
                </a:cxn>
                <a:cxn ang="0">
                  <a:pos x="connsiteX1212" y="connsiteY1212"/>
                </a:cxn>
                <a:cxn ang="0">
                  <a:pos x="connsiteX1213" y="connsiteY1213"/>
                </a:cxn>
                <a:cxn ang="0">
                  <a:pos x="connsiteX1214" y="connsiteY1214"/>
                </a:cxn>
                <a:cxn ang="0">
                  <a:pos x="connsiteX1215" y="connsiteY1215"/>
                </a:cxn>
                <a:cxn ang="0">
                  <a:pos x="connsiteX1216" y="connsiteY1216"/>
                </a:cxn>
                <a:cxn ang="0">
                  <a:pos x="connsiteX1217" y="connsiteY1217"/>
                </a:cxn>
                <a:cxn ang="0">
                  <a:pos x="connsiteX1218" y="connsiteY1218"/>
                </a:cxn>
                <a:cxn ang="0">
                  <a:pos x="connsiteX1219" y="connsiteY1219"/>
                </a:cxn>
                <a:cxn ang="0">
                  <a:pos x="connsiteX1220" y="connsiteY1220"/>
                </a:cxn>
                <a:cxn ang="0">
                  <a:pos x="connsiteX1221" y="connsiteY1221"/>
                </a:cxn>
                <a:cxn ang="0">
                  <a:pos x="connsiteX1222" y="connsiteY1222"/>
                </a:cxn>
                <a:cxn ang="0">
                  <a:pos x="connsiteX1223" y="connsiteY1223"/>
                </a:cxn>
                <a:cxn ang="0">
                  <a:pos x="connsiteX1224" y="connsiteY1224"/>
                </a:cxn>
                <a:cxn ang="0">
                  <a:pos x="connsiteX1225" y="connsiteY1225"/>
                </a:cxn>
                <a:cxn ang="0">
                  <a:pos x="connsiteX1226" y="connsiteY1226"/>
                </a:cxn>
                <a:cxn ang="0">
                  <a:pos x="connsiteX1227" y="connsiteY1227"/>
                </a:cxn>
                <a:cxn ang="0">
                  <a:pos x="connsiteX1228" y="connsiteY1228"/>
                </a:cxn>
                <a:cxn ang="0">
                  <a:pos x="connsiteX1229" y="connsiteY1229"/>
                </a:cxn>
                <a:cxn ang="0">
                  <a:pos x="connsiteX1230" y="connsiteY1230"/>
                </a:cxn>
                <a:cxn ang="0">
                  <a:pos x="connsiteX1231" y="connsiteY1231"/>
                </a:cxn>
                <a:cxn ang="0">
                  <a:pos x="connsiteX1232" y="connsiteY1232"/>
                </a:cxn>
                <a:cxn ang="0">
                  <a:pos x="connsiteX1233" y="connsiteY1233"/>
                </a:cxn>
                <a:cxn ang="0">
                  <a:pos x="connsiteX1234" y="connsiteY1234"/>
                </a:cxn>
                <a:cxn ang="0">
                  <a:pos x="connsiteX1235" y="connsiteY1235"/>
                </a:cxn>
                <a:cxn ang="0">
                  <a:pos x="connsiteX1236" y="connsiteY1236"/>
                </a:cxn>
                <a:cxn ang="0">
                  <a:pos x="connsiteX1237" y="connsiteY1237"/>
                </a:cxn>
                <a:cxn ang="0">
                  <a:pos x="connsiteX1238" y="connsiteY1238"/>
                </a:cxn>
                <a:cxn ang="0">
                  <a:pos x="connsiteX1239" y="connsiteY1239"/>
                </a:cxn>
                <a:cxn ang="0">
                  <a:pos x="connsiteX1240" y="connsiteY1240"/>
                </a:cxn>
                <a:cxn ang="0">
                  <a:pos x="connsiteX1241" y="connsiteY1241"/>
                </a:cxn>
                <a:cxn ang="0">
                  <a:pos x="connsiteX1242" y="connsiteY1242"/>
                </a:cxn>
                <a:cxn ang="0">
                  <a:pos x="connsiteX1243" y="connsiteY1243"/>
                </a:cxn>
                <a:cxn ang="0">
                  <a:pos x="connsiteX1244" y="connsiteY1244"/>
                </a:cxn>
                <a:cxn ang="0">
                  <a:pos x="connsiteX1245" y="connsiteY1245"/>
                </a:cxn>
                <a:cxn ang="0">
                  <a:pos x="connsiteX1246" y="connsiteY1246"/>
                </a:cxn>
                <a:cxn ang="0">
                  <a:pos x="connsiteX1247" y="connsiteY1247"/>
                </a:cxn>
                <a:cxn ang="0">
                  <a:pos x="connsiteX1248" y="connsiteY1248"/>
                </a:cxn>
                <a:cxn ang="0">
                  <a:pos x="connsiteX1249" y="connsiteY1249"/>
                </a:cxn>
                <a:cxn ang="0">
                  <a:pos x="connsiteX1250" y="connsiteY1250"/>
                </a:cxn>
                <a:cxn ang="0">
                  <a:pos x="connsiteX1251" y="connsiteY1251"/>
                </a:cxn>
                <a:cxn ang="0">
                  <a:pos x="connsiteX1252" y="connsiteY1252"/>
                </a:cxn>
                <a:cxn ang="0">
                  <a:pos x="connsiteX1253" y="connsiteY1253"/>
                </a:cxn>
                <a:cxn ang="0">
                  <a:pos x="connsiteX1254" y="connsiteY1254"/>
                </a:cxn>
                <a:cxn ang="0">
                  <a:pos x="connsiteX1255" y="connsiteY1255"/>
                </a:cxn>
                <a:cxn ang="0">
                  <a:pos x="connsiteX1256" y="connsiteY1256"/>
                </a:cxn>
                <a:cxn ang="0">
                  <a:pos x="connsiteX1257" y="connsiteY1257"/>
                </a:cxn>
                <a:cxn ang="0">
                  <a:pos x="connsiteX1258" y="connsiteY1258"/>
                </a:cxn>
                <a:cxn ang="0">
                  <a:pos x="connsiteX1259" y="connsiteY1259"/>
                </a:cxn>
                <a:cxn ang="0">
                  <a:pos x="connsiteX1260" y="connsiteY1260"/>
                </a:cxn>
                <a:cxn ang="0">
                  <a:pos x="connsiteX1261" y="connsiteY1261"/>
                </a:cxn>
                <a:cxn ang="0">
                  <a:pos x="connsiteX1262" y="connsiteY1262"/>
                </a:cxn>
                <a:cxn ang="0">
                  <a:pos x="connsiteX1263" y="connsiteY1263"/>
                </a:cxn>
                <a:cxn ang="0">
                  <a:pos x="connsiteX1264" y="connsiteY1264"/>
                </a:cxn>
                <a:cxn ang="0">
                  <a:pos x="connsiteX1265" y="connsiteY1265"/>
                </a:cxn>
                <a:cxn ang="0">
                  <a:pos x="connsiteX1266" y="connsiteY1266"/>
                </a:cxn>
                <a:cxn ang="0">
                  <a:pos x="connsiteX1267" y="connsiteY1267"/>
                </a:cxn>
                <a:cxn ang="0">
                  <a:pos x="connsiteX1268" y="connsiteY1268"/>
                </a:cxn>
                <a:cxn ang="0">
                  <a:pos x="connsiteX1269" y="connsiteY1269"/>
                </a:cxn>
                <a:cxn ang="0">
                  <a:pos x="connsiteX1270" y="connsiteY1270"/>
                </a:cxn>
                <a:cxn ang="0">
                  <a:pos x="connsiteX1271" y="connsiteY1271"/>
                </a:cxn>
                <a:cxn ang="0">
                  <a:pos x="connsiteX1272" y="connsiteY1272"/>
                </a:cxn>
                <a:cxn ang="0">
                  <a:pos x="connsiteX1273" y="connsiteY1273"/>
                </a:cxn>
                <a:cxn ang="0">
                  <a:pos x="connsiteX1274" y="connsiteY1274"/>
                </a:cxn>
                <a:cxn ang="0">
                  <a:pos x="connsiteX1275" y="connsiteY1275"/>
                </a:cxn>
                <a:cxn ang="0">
                  <a:pos x="connsiteX1276" y="connsiteY1276"/>
                </a:cxn>
                <a:cxn ang="0">
                  <a:pos x="connsiteX1277" y="connsiteY1277"/>
                </a:cxn>
                <a:cxn ang="0">
                  <a:pos x="connsiteX1278" y="connsiteY1278"/>
                </a:cxn>
                <a:cxn ang="0">
                  <a:pos x="connsiteX1279" y="connsiteY1279"/>
                </a:cxn>
                <a:cxn ang="0">
                  <a:pos x="connsiteX1280" y="connsiteY1280"/>
                </a:cxn>
                <a:cxn ang="0">
                  <a:pos x="connsiteX1281" y="connsiteY1281"/>
                </a:cxn>
                <a:cxn ang="0">
                  <a:pos x="connsiteX1282" y="connsiteY1282"/>
                </a:cxn>
                <a:cxn ang="0">
                  <a:pos x="connsiteX1283" y="connsiteY1283"/>
                </a:cxn>
                <a:cxn ang="0">
                  <a:pos x="connsiteX1284" y="connsiteY1284"/>
                </a:cxn>
                <a:cxn ang="0">
                  <a:pos x="connsiteX1285" y="connsiteY1285"/>
                </a:cxn>
                <a:cxn ang="0">
                  <a:pos x="connsiteX1286" y="connsiteY1286"/>
                </a:cxn>
                <a:cxn ang="0">
                  <a:pos x="connsiteX1287" y="connsiteY1287"/>
                </a:cxn>
                <a:cxn ang="0">
                  <a:pos x="connsiteX1288" y="connsiteY1288"/>
                </a:cxn>
                <a:cxn ang="0">
                  <a:pos x="connsiteX1289" y="connsiteY1289"/>
                </a:cxn>
                <a:cxn ang="0">
                  <a:pos x="connsiteX1290" y="connsiteY1290"/>
                </a:cxn>
                <a:cxn ang="0">
                  <a:pos x="connsiteX1291" y="connsiteY1291"/>
                </a:cxn>
                <a:cxn ang="0">
                  <a:pos x="connsiteX1292" y="connsiteY1292"/>
                </a:cxn>
                <a:cxn ang="0">
                  <a:pos x="connsiteX1293" y="connsiteY1293"/>
                </a:cxn>
                <a:cxn ang="0">
                  <a:pos x="connsiteX1294" y="connsiteY1294"/>
                </a:cxn>
                <a:cxn ang="0">
                  <a:pos x="connsiteX1295" y="connsiteY1295"/>
                </a:cxn>
                <a:cxn ang="0">
                  <a:pos x="connsiteX1296" y="connsiteY1296"/>
                </a:cxn>
                <a:cxn ang="0">
                  <a:pos x="connsiteX1297" y="connsiteY1297"/>
                </a:cxn>
                <a:cxn ang="0">
                  <a:pos x="connsiteX1298" y="connsiteY1298"/>
                </a:cxn>
                <a:cxn ang="0">
                  <a:pos x="connsiteX1299" y="connsiteY1299"/>
                </a:cxn>
                <a:cxn ang="0">
                  <a:pos x="connsiteX1300" y="connsiteY1300"/>
                </a:cxn>
                <a:cxn ang="0">
                  <a:pos x="connsiteX1301" y="connsiteY1301"/>
                </a:cxn>
                <a:cxn ang="0">
                  <a:pos x="connsiteX1302" y="connsiteY1302"/>
                </a:cxn>
                <a:cxn ang="0">
                  <a:pos x="connsiteX1303" y="connsiteY1303"/>
                </a:cxn>
                <a:cxn ang="0">
                  <a:pos x="connsiteX1304" y="connsiteY1304"/>
                </a:cxn>
                <a:cxn ang="0">
                  <a:pos x="connsiteX1305" y="connsiteY1305"/>
                </a:cxn>
                <a:cxn ang="0">
                  <a:pos x="connsiteX1306" y="connsiteY1306"/>
                </a:cxn>
                <a:cxn ang="0">
                  <a:pos x="connsiteX1307" y="connsiteY1307"/>
                </a:cxn>
                <a:cxn ang="0">
                  <a:pos x="connsiteX1308" y="connsiteY1308"/>
                </a:cxn>
                <a:cxn ang="0">
                  <a:pos x="connsiteX1309" y="connsiteY1309"/>
                </a:cxn>
                <a:cxn ang="0">
                  <a:pos x="connsiteX1310" y="connsiteY1310"/>
                </a:cxn>
                <a:cxn ang="0">
                  <a:pos x="connsiteX1311" y="connsiteY1311"/>
                </a:cxn>
                <a:cxn ang="0">
                  <a:pos x="connsiteX1312" y="connsiteY1312"/>
                </a:cxn>
                <a:cxn ang="0">
                  <a:pos x="connsiteX1313" y="connsiteY1313"/>
                </a:cxn>
                <a:cxn ang="0">
                  <a:pos x="connsiteX1314" y="connsiteY1314"/>
                </a:cxn>
                <a:cxn ang="0">
                  <a:pos x="connsiteX1315" y="connsiteY1315"/>
                </a:cxn>
                <a:cxn ang="0">
                  <a:pos x="connsiteX1316" y="connsiteY1316"/>
                </a:cxn>
                <a:cxn ang="0">
                  <a:pos x="connsiteX1317" y="connsiteY1317"/>
                </a:cxn>
                <a:cxn ang="0">
                  <a:pos x="connsiteX1318" y="connsiteY1318"/>
                </a:cxn>
                <a:cxn ang="0">
                  <a:pos x="connsiteX1319" y="connsiteY1319"/>
                </a:cxn>
                <a:cxn ang="0">
                  <a:pos x="connsiteX1320" y="connsiteY1320"/>
                </a:cxn>
                <a:cxn ang="0">
                  <a:pos x="connsiteX1321" y="connsiteY1321"/>
                </a:cxn>
                <a:cxn ang="0">
                  <a:pos x="connsiteX1322" y="connsiteY1322"/>
                </a:cxn>
                <a:cxn ang="0">
                  <a:pos x="connsiteX1323" y="connsiteY1323"/>
                </a:cxn>
                <a:cxn ang="0">
                  <a:pos x="connsiteX1324" y="connsiteY1324"/>
                </a:cxn>
                <a:cxn ang="0">
                  <a:pos x="connsiteX1325" y="connsiteY1325"/>
                </a:cxn>
                <a:cxn ang="0">
                  <a:pos x="connsiteX1326" y="connsiteY1326"/>
                </a:cxn>
                <a:cxn ang="0">
                  <a:pos x="connsiteX1327" y="connsiteY1327"/>
                </a:cxn>
                <a:cxn ang="0">
                  <a:pos x="connsiteX1328" y="connsiteY1328"/>
                </a:cxn>
                <a:cxn ang="0">
                  <a:pos x="connsiteX1329" y="connsiteY1329"/>
                </a:cxn>
                <a:cxn ang="0">
                  <a:pos x="connsiteX1330" y="connsiteY1330"/>
                </a:cxn>
                <a:cxn ang="0">
                  <a:pos x="connsiteX1331" y="connsiteY1331"/>
                </a:cxn>
                <a:cxn ang="0">
                  <a:pos x="connsiteX1332" y="connsiteY1332"/>
                </a:cxn>
                <a:cxn ang="0">
                  <a:pos x="connsiteX1333" y="connsiteY1333"/>
                </a:cxn>
                <a:cxn ang="0">
                  <a:pos x="connsiteX1334" y="connsiteY1334"/>
                </a:cxn>
                <a:cxn ang="0">
                  <a:pos x="connsiteX1335" y="connsiteY1335"/>
                </a:cxn>
                <a:cxn ang="0">
                  <a:pos x="connsiteX1336" y="connsiteY1336"/>
                </a:cxn>
                <a:cxn ang="0">
                  <a:pos x="connsiteX1337" y="connsiteY1337"/>
                </a:cxn>
                <a:cxn ang="0">
                  <a:pos x="connsiteX1338" y="connsiteY1338"/>
                </a:cxn>
                <a:cxn ang="0">
                  <a:pos x="connsiteX1339" y="connsiteY1339"/>
                </a:cxn>
                <a:cxn ang="0">
                  <a:pos x="connsiteX1340" y="connsiteY1340"/>
                </a:cxn>
                <a:cxn ang="0">
                  <a:pos x="connsiteX1341" y="connsiteY1341"/>
                </a:cxn>
                <a:cxn ang="0">
                  <a:pos x="connsiteX1342" y="connsiteY1342"/>
                </a:cxn>
                <a:cxn ang="0">
                  <a:pos x="connsiteX1343" y="connsiteY1343"/>
                </a:cxn>
                <a:cxn ang="0">
                  <a:pos x="connsiteX1344" y="connsiteY1344"/>
                </a:cxn>
                <a:cxn ang="0">
                  <a:pos x="connsiteX1345" y="connsiteY1345"/>
                </a:cxn>
                <a:cxn ang="0">
                  <a:pos x="connsiteX1346" y="connsiteY1346"/>
                </a:cxn>
                <a:cxn ang="0">
                  <a:pos x="connsiteX1347" y="connsiteY1347"/>
                </a:cxn>
                <a:cxn ang="0">
                  <a:pos x="connsiteX1348" y="connsiteY1348"/>
                </a:cxn>
                <a:cxn ang="0">
                  <a:pos x="connsiteX1349" y="connsiteY1349"/>
                </a:cxn>
                <a:cxn ang="0">
                  <a:pos x="connsiteX1350" y="connsiteY1350"/>
                </a:cxn>
                <a:cxn ang="0">
                  <a:pos x="connsiteX1351" y="connsiteY1351"/>
                </a:cxn>
                <a:cxn ang="0">
                  <a:pos x="connsiteX1352" y="connsiteY1352"/>
                </a:cxn>
                <a:cxn ang="0">
                  <a:pos x="connsiteX1353" y="connsiteY1353"/>
                </a:cxn>
                <a:cxn ang="0">
                  <a:pos x="connsiteX1354" y="connsiteY1354"/>
                </a:cxn>
                <a:cxn ang="0">
                  <a:pos x="connsiteX1355" y="connsiteY1355"/>
                </a:cxn>
                <a:cxn ang="0">
                  <a:pos x="connsiteX1356" y="connsiteY1356"/>
                </a:cxn>
                <a:cxn ang="0">
                  <a:pos x="connsiteX1357" y="connsiteY1357"/>
                </a:cxn>
                <a:cxn ang="0">
                  <a:pos x="connsiteX1358" y="connsiteY1358"/>
                </a:cxn>
                <a:cxn ang="0">
                  <a:pos x="connsiteX1359" y="connsiteY1359"/>
                </a:cxn>
                <a:cxn ang="0">
                  <a:pos x="connsiteX1360" y="connsiteY1360"/>
                </a:cxn>
                <a:cxn ang="0">
                  <a:pos x="connsiteX1361" y="connsiteY1361"/>
                </a:cxn>
                <a:cxn ang="0">
                  <a:pos x="connsiteX1362" y="connsiteY1362"/>
                </a:cxn>
                <a:cxn ang="0">
                  <a:pos x="connsiteX1363" y="connsiteY1363"/>
                </a:cxn>
                <a:cxn ang="0">
                  <a:pos x="connsiteX1364" y="connsiteY1364"/>
                </a:cxn>
                <a:cxn ang="0">
                  <a:pos x="connsiteX1365" y="connsiteY1365"/>
                </a:cxn>
                <a:cxn ang="0">
                  <a:pos x="connsiteX1366" y="connsiteY1366"/>
                </a:cxn>
                <a:cxn ang="0">
                  <a:pos x="connsiteX1367" y="connsiteY1367"/>
                </a:cxn>
                <a:cxn ang="0">
                  <a:pos x="connsiteX1368" y="connsiteY1368"/>
                </a:cxn>
                <a:cxn ang="0">
                  <a:pos x="connsiteX1369" y="connsiteY1369"/>
                </a:cxn>
                <a:cxn ang="0">
                  <a:pos x="connsiteX1370" y="connsiteY1370"/>
                </a:cxn>
                <a:cxn ang="0">
                  <a:pos x="connsiteX1371" y="connsiteY1371"/>
                </a:cxn>
                <a:cxn ang="0">
                  <a:pos x="connsiteX1372" y="connsiteY1372"/>
                </a:cxn>
                <a:cxn ang="0">
                  <a:pos x="connsiteX1373" y="connsiteY1373"/>
                </a:cxn>
                <a:cxn ang="0">
                  <a:pos x="connsiteX1374" y="connsiteY1374"/>
                </a:cxn>
                <a:cxn ang="0">
                  <a:pos x="connsiteX1375" y="connsiteY1375"/>
                </a:cxn>
                <a:cxn ang="0">
                  <a:pos x="connsiteX1376" y="connsiteY1376"/>
                </a:cxn>
                <a:cxn ang="0">
                  <a:pos x="connsiteX1377" y="connsiteY1377"/>
                </a:cxn>
                <a:cxn ang="0">
                  <a:pos x="connsiteX1378" y="connsiteY1378"/>
                </a:cxn>
                <a:cxn ang="0">
                  <a:pos x="connsiteX1379" y="connsiteY1379"/>
                </a:cxn>
                <a:cxn ang="0">
                  <a:pos x="connsiteX1380" y="connsiteY1380"/>
                </a:cxn>
                <a:cxn ang="0">
                  <a:pos x="connsiteX1381" y="connsiteY1381"/>
                </a:cxn>
                <a:cxn ang="0">
                  <a:pos x="connsiteX1382" y="connsiteY1382"/>
                </a:cxn>
                <a:cxn ang="0">
                  <a:pos x="connsiteX1383" y="connsiteY1383"/>
                </a:cxn>
                <a:cxn ang="0">
                  <a:pos x="connsiteX1384" y="connsiteY1384"/>
                </a:cxn>
                <a:cxn ang="0">
                  <a:pos x="connsiteX1385" y="connsiteY1385"/>
                </a:cxn>
                <a:cxn ang="0">
                  <a:pos x="connsiteX1386" y="connsiteY1386"/>
                </a:cxn>
                <a:cxn ang="0">
                  <a:pos x="connsiteX1387" y="connsiteY1387"/>
                </a:cxn>
                <a:cxn ang="0">
                  <a:pos x="connsiteX1388" y="connsiteY1388"/>
                </a:cxn>
                <a:cxn ang="0">
                  <a:pos x="connsiteX1389" y="connsiteY1389"/>
                </a:cxn>
                <a:cxn ang="0">
                  <a:pos x="connsiteX1390" y="connsiteY1390"/>
                </a:cxn>
                <a:cxn ang="0">
                  <a:pos x="connsiteX1391" y="connsiteY1391"/>
                </a:cxn>
                <a:cxn ang="0">
                  <a:pos x="connsiteX1392" y="connsiteY1392"/>
                </a:cxn>
                <a:cxn ang="0">
                  <a:pos x="connsiteX1393" y="connsiteY1393"/>
                </a:cxn>
                <a:cxn ang="0">
                  <a:pos x="connsiteX1394" y="connsiteY1394"/>
                </a:cxn>
                <a:cxn ang="0">
                  <a:pos x="connsiteX1395" y="connsiteY1395"/>
                </a:cxn>
                <a:cxn ang="0">
                  <a:pos x="connsiteX1396" y="connsiteY1396"/>
                </a:cxn>
                <a:cxn ang="0">
                  <a:pos x="connsiteX1397" y="connsiteY1397"/>
                </a:cxn>
                <a:cxn ang="0">
                  <a:pos x="connsiteX1398" y="connsiteY1398"/>
                </a:cxn>
                <a:cxn ang="0">
                  <a:pos x="connsiteX1399" y="connsiteY1399"/>
                </a:cxn>
                <a:cxn ang="0">
                  <a:pos x="connsiteX1400" y="connsiteY1400"/>
                </a:cxn>
                <a:cxn ang="0">
                  <a:pos x="connsiteX1401" y="connsiteY1401"/>
                </a:cxn>
                <a:cxn ang="0">
                  <a:pos x="connsiteX1402" y="connsiteY1402"/>
                </a:cxn>
                <a:cxn ang="0">
                  <a:pos x="connsiteX1403" y="connsiteY1403"/>
                </a:cxn>
                <a:cxn ang="0">
                  <a:pos x="connsiteX1404" y="connsiteY1404"/>
                </a:cxn>
                <a:cxn ang="0">
                  <a:pos x="connsiteX1405" y="connsiteY1405"/>
                </a:cxn>
                <a:cxn ang="0">
                  <a:pos x="connsiteX1406" y="connsiteY1406"/>
                </a:cxn>
                <a:cxn ang="0">
                  <a:pos x="connsiteX1407" y="connsiteY1407"/>
                </a:cxn>
                <a:cxn ang="0">
                  <a:pos x="connsiteX1408" y="connsiteY1408"/>
                </a:cxn>
                <a:cxn ang="0">
                  <a:pos x="connsiteX1409" y="connsiteY1409"/>
                </a:cxn>
                <a:cxn ang="0">
                  <a:pos x="connsiteX1410" y="connsiteY1410"/>
                </a:cxn>
                <a:cxn ang="0">
                  <a:pos x="connsiteX1411" y="connsiteY1411"/>
                </a:cxn>
                <a:cxn ang="0">
                  <a:pos x="connsiteX1412" y="connsiteY1412"/>
                </a:cxn>
                <a:cxn ang="0">
                  <a:pos x="connsiteX1413" y="connsiteY1413"/>
                </a:cxn>
                <a:cxn ang="0">
                  <a:pos x="connsiteX1414" y="connsiteY1414"/>
                </a:cxn>
                <a:cxn ang="0">
                  <a:pos x="connsiteX1415" y="connsiteY1415"/>
                </a:cxn>
                <a:cxn ang="0">
                  <a:pos x="connsiteX1416" y="connsiteY1416"/>
                </a:cxn>
                <a:cxn ang="0">
                  <a:pos x="connsiteX1417" y="connsiteY1417"/>
                </a:cxn>
                <a:cxn ang="0">
                  <a:pos x="connsiteX1418" y="connsiteY1418"/>
                </a:cxn>
                <a:cxn ang="0">
                  <a:pos x="connsiteX1419" y="connsiteY1419"/>
                </a:cxn>
                <a:cxn ang="0">
                  <a:pos x="connsiteX1420" y="connsiteY1420"/>
                </a:cxn>
                <a:cxn ang="0">
                  <a:pos x="connsiteX1421" y="connsiteY1421"/>
                </a:cxn>
                <a:cxn ang="0">
                  <a:pos x="connsiteX1422" y="connsiteY1422"/>
                </a:cxn>
                <a:cxn ang="0">
                  <a:pos x="connsiteX1423" y="connsiteY1423"/>
                </a:cxn>
                <a:cxn ang="0">
                  <a:pos x="connsiteX1424" y="connsiteY1424"/>
                </a:cxn>
                <a:cxn ang="0">
                  <a:pos x="connsiteX1425" y="connsiteY1425"/>
                </a:cxn>
                <a:cxn ang="0">
                  <a:pos x="connsiteX1426" y="connsiteY1426"/>
                </a:cxn>
                <a:cxn ang="0">
                  <a:pos x="connsiteX1427" y="connsiteY1427"/>
                </a:cxn>
                <a:cxn ang="0">
                  <a:pos x="connsiteX1428" y="connsiteY1428"/>
                </a:cxn>
                <a:cxn ang="0">
                  <a:pos x="connsiteX1429" y="connsiteY1429"/>
                </a:cxn>
                <a:cxn ang="0">
                  <a:pos x="connsiteX1430" y="connsiteY1430"/>
                </a:cxn>
                <a:cxn ang="0">
                  <a:pos x="connsiteX1431" y="connsiteY1431"/>
                </a:cxn>
                <a:cxn ang="0">
                  <a:pos x="connsiteX1432" y="connsiteY1432"/>
                </a:cxn>
                <a:cxn ang="0">
                  <a:pos x="connsiteX1433" y="connsiteY1433"/>
                </a:cxn>
                <a:cxn ang="0">
                  <a:pos x="connsiteX1434" y="connsiteY1434"/>
                </a:cxn>
                <a:cxn ang="0">
                  <a:pos x="connsiteX1435" y="connsiteY1435"/>
                </a:cxn>
                <a:cxn ang="0">
                  <a:pos x="connsiteX1436" y="connsiteY1436"/>
                </a:cxn>
                <a:cxn ang="0">
                  <a:pos x="connsiteX1437" y="connsiteY1437"/>
                </a:cxn>
                <a:cxn ang="0">
                  <a:pos x="connsiteX1438" y="connsiteY1438"/>
                </a:cxn>
                <a:cxn ang="0">
                  <a:pos x="connsiteX1439" y="connsiteY1439"/>
                </a:cxn>
                <a:cxn ang="0">
                  <a:pos x="connsiteX1440" y="connsiteY1440"/>
                </a:cxn>
                <a:cxn ang="0">
                  <a:pos x="connsiteX1441" y="connsiteY1441"/>
                </a:cxn>
                <a:cxn ang="0">
                  <a:pos x="connsiteX1442" y="connsiteY1442"/>
                </a:cxn>
                <a:cxn ang="0">
                  <a:pos x="connsiteX1443" y="connsiteY1443"/>
                </a:cxn>
                <a:cxn ang="0">
                  <a:pos x="connsiteX1444" y="connsiteY1444"/>
                </a:cxn>
                <a:cxn ang="0">
                  <a:pos x="connsiteX1445" y="connsiteY1445"/>
                </a:cxn>
                <a:cxn ang="0">
                  <a:pos x="connsiteX1446" y="connsiteY1446"/>
                </a:cxn>
                <a:cxn ang="0">
                  <a:pos x="connsiteX1447" y="connsiteY1447"/>
                </a:cxn>
                <a:cxn ang="0">
                  <a:pos x="connsiteX1448" y="connsiteY1448"/>
                </a:cxn>
                <a:cxn ang="0">
                  <a:pos x="connsiteX1449" y="connsiteY1449"/>
                </a:cxn>
                <a:cxn ang="0">
                  <a:pos x="connsiteX1450" y="connsiteY1450"/>
                </a:cxn>
                <a:cxn ang="0">
                  <a:pos x="connsiteX1451" y="connsiteY1451"/>
                </a:cxn>
                <a:cxn ang="0">
                  <a:pos x="connsiteX1452" y="connsiteY1452"/>
                </a:cxn>
                <a:cxn ang="0">
                  <a:pos x="connsiteX1453" y="connsiteY1453"/>
                </a:cxn>
                <a:cxn ang="0">
                  <a:pos x="connsiteX1454" y="connsiteY1454"/>
                </a:cxn>
                <a:cxn ang="0">
                  <a:pos x="connsiteX1455" y="connsiteY1455"/>
                </a:cxn>
                <a:cxn ang="0">
                  <a:pos x="connsiteX1456" y="connsiteY1456"/>
                </a:cxn>
                <a:cxn ang="0">
                  <a:pos x="connsiteX1457" y="connsiteY1457"/>
                </a:cxn>
                <a:cxn ang="0">
                  <a:pos x="connsiteX1458" y="connsiteY1458"/>
                </a:cxn>
                <a:cxn ang="0">
                  <a:pos x="connsiteX1459" y="connsiteY1459"/>
                </a:cxn>
                <a:cxn ang="0">
                  <a:pos x="connsiteX1460" y="connsiteY1460"/>
                </a:cxn>
                <a:cxn ang="0">
                  <a:pos x="connsiteX1461" y="connsiteY1461"/>
                </a:cxn>
                <a:cxn ang="0">
                  <a:pos x="connsiteX1462" y="connsiteY1462"/>
                </a:cxn>
                <a:cxn ang="0">
                  <a:pos x="connsiteX1463" y="connsiteY1463"/>
                </a:cxn>
                <a:cxn ang="0">
                  <a:pos x="connsiteX1464" y="connsiteY1464"/>
                </a:cxn>
                <a:cxn ang="0">
                  <a:pos x="connsiteX1465" y="connsiteY1465"/>
                </a:cxn>
                <a:cxn ang="0">
                  <a:pos x="connsiteX1466" y="connsiteY1466"/>
                </a:cxn>
                <a:cxn ang="0">
                  <a:pos x="connsiteX1467" y="connsiteY1467"/>
                </a:cxn>
                <a:cxn ang="0">
                  <a:pos x="connsiteX1468" y="connsiteY1468"/>
                </a:cxn>
                <a:cxn ang="0">
                  <a:pos x="connsiteX1469" y="connsiteY1469"/>
                </a:cxn>
                <a:cxn ang="0">
                  <a:pos x="connsiteX1470" y="connsiteY1470"/>
                </a:cxn>
                <a:cxn ang="0">
                  <a:pos x="connsiteX1471" y="connsiteY1471"/>
                </a:cxn>
                <a:cxn ang="0">
                  <a:pos x="connsiteX1472" y="connsiteY1472"/>
                </a:cxn>
                <a:cxn ang="0">
                  <a:pos x="connsiteX1473" y="connsiteY1473"/>
                </a:cxn>
                <a:cxn ang="0">
                  <a:pos x="connsiteX1474" y="connsiteY1474"/>
                </a:cxn>
                <a:cxn ang="0">
                  <a:pos x="connsiteX1475" y="connsiteY1475"/>
                </a:cxn>
                <a:cxn ang="0">
                  <a:pos x="connsiteX1476" y="connsiteY1476"/>
                </a:cxn>
                <a:cxn ang="0">
                  <a:pos x="connsiteX1477" y="connsiteY1477"/>
                </a:cxn>
                <a:cxn ang="0">
                  <a:pos x="connsiteX1478" y="connsiteY1478"/>
                </a:cxn>
                <a:cxn ang="0">
                  <a:pos x="connsiteX1479" y="connsiteY1479"/>
                </a:cxn>
                <a:cxn ang="0">
                  <a:pos x="connsiteX1480" y="connsiteY1480"/>
                </a:cxn>
                <a:cxn ang="0">
                  <a:pos x="connsiteX1481" y="connsiteY1481"/>
                </a:cxn>
                <a:cxn ang="0">
                  <a:pos x="connsiteX1482" y="connsiteY1482"/>
                </a:cxn>
                <a:cxn ang="0">
                  <a:pos x="connsiteX1483" y="connsiteY1483"/>
                </a:cxn>
                <a:cxn ang="0">
                  <a:pos x="connsiteX1484" y="connsiteY1484"/>
                </a:cxn>
                <a:cxn ang="0">
                  <a:pos x="connsiteX1485" y="connsiteY1485"/>
                </a:cxn>
                <a:cxn ang="0">
                  <a:pos x="connsiteX1486" y="connsiteY1486"/>
                </a:cxn>
                <a:cxn ang="0">
                  <a:pos x="connsiteX1487" y="connsiteY1487"/>
                </a:cxn>
                <a:cxn ang="0">
                  <a:pos x="connsiteX1488" y="connsiteY1488"/>
                </a:cxn>
                <a:cxn ang="0">
                  <a:pos x="connsiteX1489" y="connsiteY1489"/>
                </a:cxn>
                <a:cxn ang="0">
                  <a:pos x="connsiteX1490" y="connsiteY1490"/>
                </a:cxn>
                <a:cxn ang="0">
                  <a:pos x="connsiteX1491" y="connsiteY1491"/>
                </a:cxn>
                <a:cxn ang="0">
                  <a:pos x="connsiteX1492" y="connsiteY1492"/>
                </a:cxn>
                <a:cxn ang="0">
                  <a:pos x="connsiteX1493" y="connsiteY1493"/>
                </a:cxn>
                <a:cxn ang="0">
                  <a:pos x="connsiteX1494" y="connsiteY1494"/>
                </a:cxn>
                <a:cxn ang="0">
                  <a:pos x="connsiteX1495" y="connsiteY1495"/>
                </a:cxn>
                <a:cxn ang="0">
                  <a:pos x="connsiteX1496" y="connsiteY1496"/>
                </a:cxn>
                <a:cxn ang="0">
                  <a:pos x="connsiteX1497" y="connsiteY1497"/>
                </a:cxn>
                <a:cxn ang="0">
                  <a:pos x="connsiteX1498" y="connsiteY1498"/>
                </a:cxn>
                <a:cxn ang="0">
                  <a:pos x="connsiteX1499" y="connsiteY1499"/>
                </a:cxn>
                <a:cxn ang="0">
                  <a:pos x="connsiteX1500" y="connsiteY1500"/>
                </a:cxn>
                <a:cxn ang="0">
                  <a:pos x="connsiteX1501" y="connsiteY1501"/>
                </a:cxn>
                <a:cxn ang="0">
                  <a:pos x="connsiteX1502" y="connsiteY1502"/>
                </a:cxn>
                <a:cxn ang="0">
                  <a:pos x="connsiteX1503" y="connsiteY1503"/>
                </a:cxn>
                <a:cxn ang="0">
                  <a:pos x="connsiteX1504" y="connsiteY1504"/>
                </a:cxn>
                <a:cxn ang="0">
                  <a:pos x="connsiteX1505" y="connsiteY1505"/>
                </a:cxn>
                <a:cxn ang="0">
                  <a:pos x="connsiteX1506" y="connsiteY1506"/>
                </a:cxn>
                <a:cxn ang="0">
                  <a:pos x="connsiteX1507" y="connsiteY1507"/>
                </a:cxn>
                <a:cxn ang="0">
                  <a:pos x="connsiteX1508" y="connsiteY1508"/>
                </a:cxn>
                <a:cxn ang="0">
                  <a:pos x="connsiteX1509" y="connsiteY1509"/>
                </a:cxn>
                <a:cxn ang="0">
                  <a:pos x="connsiteX1510" y="connsiteY1510"/>
                </a:cxn>
                <a:cxn ang="0">
                  <a:pos x="connsiteX1511" y="connsiteY1511"/>
                </a:cxn>
                <a:cxn ang="0">
                  <a:pos x="connsiteX1512" y="connsiteY1512"/>
                </a:cxn>
                <a:cxn ang="0">
                  <a:pos x="connsiteX1513" y="connsiteY1513"/>
                </a:cxn>
                <a:cxn ang="0">
                  <a:pos x="connsiteX1514" y="connsiteY1514"/>
                </a:cxn>
                <a:cxn ang="0">
                  <a:pos x="connsiteX1515" y="connsiteY1515"/>
                </a:cxn>
                <a:cxn ang="0">
                  <a:pos x="connsiteX1516" y="connsiteY1516"/>
                </a:cxn>
                <a:cxn ang="0">
                  <a:pos x="connsiteX1517" y="connsiteY1517"/>
                </a:cxn>
                <a:cxn ang="0">
                  <a:pos x="connsiteX1518" y="connsiteY1518"/>
                </a:cxn>
                <a:cxn ang="0">
                  <a:pos x="connsiteX1519" y="connsiteY1519"/>
                </a:cxn>
                <a:cxn ang="0">
                  <a:pos x="connsiteX1520" y="connsiteY1520"/>
                </a:cxn>
                <a:cxn ang="0">
                  <a:pos x="connsiteX1521" y="connsiteY1521"/>
                </a:cxn>
                <a:cxn ang="0">
                  <a:pos x="connsiteX1522" y="connsiteY1522"/>
                </a:cxn>
                <a:cxn ang="0">
                  <a:pos x="connsiteX1523" y="connsiteY1523"/>
                </a:cxn>
                <a:cxn ang="0">
                  <a:pos x="connsiteX1524" y="connsiteY1524"/>
                </a:cxn>
                <a:cxn ang="0">
                  <a:pos x="connsiteX1525" y="connsiteY1525"/>
                </a:cxn>
                <a:cxn ang="0">
                  <a:pos x="connsiteX1526" y="connsiteY1526"/>
                </a:cxn>
                <a:cxn ang="0">
                  <a:pos x="connsiteX1527" y="connsiteY1527"/>
                </a:cxn>
                <a:cxn ang="0">
                  <a:pos x="connsiteX1528" y="connsiteY1528"/>
                </a:cxn>
                <a:cxn ang="0">
                  <a:pos x="connsiteX1529" y="connsiteY1529"/>
                </a:cxn>
                <a:cxn ang="0">
                  <a:pos x="connsiteX1530" y="connsiteY1530"/>
                </a:cxn>
                <a:cxn ang="0">
                  <a:pos x="connsiteX1531" y="connsiteY1531"/>
                </a:cxn>
                <a:cxn ang="0">
                  <a:pos x="connsiteX1532" y="connsiteY1532"/>
                </a:cxn>
                <a:cxn ang="0">
                  <a:pos x="connsiteX1533" y="connsiteY1533"/>
                </a:cxn>
                <a:cxn ang="0">
                  <a:pos x="connsiteX1534" y="connsiteY1534"/>
                </a:cxn>
                <a:cxn ang="0">
                  <a:pos x="connsiteX1535" y="connsiteY1535"/>
                </a:cxn>
                <a:cxn ang="0">
                  <a:pos x="connsiteX1536" y="connsiteY1536"/>
                </a:cxn>
                <a:cxn ang="0">
                  <a:pos x="connsiteX1537" y="connsiteY1537"/>
                </a:cxn>
                <a:cxn ang="0">
                  <a:pos x="connsiteX1538" y="connsiteY1538"/>
                </a:cxn>
                <a:cxn ang="0">
                  <a:pos x="connsiteX1539" y="connsiteY1539"/>
                </a:cxn>
                <a:cxn ang="0">
                  <a:pos x="connsiteX1540" y="connsiteY1540"/>
                </a:cxn>
                <a:cxn ang="0">
                  <a:pos x="connsiteX1541" y="connsiteY1541"/>
                </a:cxn>
                <a:cxn ang="0">
                  <a:pos x="connsiteX1542" y="connsiteY1542"/>
                </a:cxn>
                <a:cxn ang="0">
                  <a:pos x="connsiteX1543" y="connsiteY1543"/>
                </a:cxn>
                <a:cxn ang="0">
                  <a:pos x="connsiteX1544" y="connsiteY1544"/>
                </a:cxn>
                <a:cxn ang="0">
                  <a:pos x="connsiteX1545" y="connsiteY1545"/>
                </a:cxn>
                <a:cxn ang="0">
                  <a:pos x="connsiteX1546" y="connsiteY1546"/>
                </a:cxn>
                <a:cxn ang="0">
                  <a:pos x="connsiteX1547" y="connsiteY1547"/>
                </a:cxn>
                <a:cxn ang="0">
                  <a:pos x="connsiteX1548" y="connsiteY1548"/>
                </a:cxn>
                <a:cxn ang="0">
                  <a:pos x="connsiteX1549" y="connsiteY1549"/>
                </a:cxn>
                <a:cxn ang="0">
                  <a:pos x="connsiteX1550" y="connsiteY1550"/>
                </a:cxn>
                <a:cxn ang="0">
                  <a:pos x="connsiteX1551" y="connsiteY1551"/>
                </a:cxn>
                <a:cxn ang="0">
                  <a:pos x="connsiteX1552" y="connsiteY1552"/>
                </a:cxn>
                <a:cxn ang="0">
                  <a:pos x="connsiteX1553" y="connsiteY1553"/>
                </a:cxn>
                <a:cxn ang="0">
                  <a:pos x="connsiteX1554" y="connsiteY1554"/>
                </a:cxn>
                <a:cxn ang="0">
                  <a:pos x="connsiteX1555" y="connsiteY1555"/>
                </a:cxn>
                <a:cxn ang="0">
                  <a:pos x="connsiteX1556" y="connsiteY1556"/>
                </a:cxn>
                <a:cxn ang="0">
                  <a:pos x="connsiteX1557" y="connsiteY1557"/>
                </a:cxn>
                <a:cxn ang="0">
                  <a:pos x="connsiteX1558" y="connsiteY1558"/>
                </a:cxn>
                <a:cxn ang="0">
                  <a:pos x="connsiteX1559" y="connsiteY1559"/>
                </a:cxn>
                <a:cxn ang="0">
                  <a:pos x="connsiteX1560" y="connsiteY1560"/>
                </a:cxn>
                <a:cxn ang="0">
                  <a:pos x="connsiteX1561" y="connsiteY1561"/>
                </a:cxn>
                <a:cxn ang="0">
                  <a:pos x="connsiteX1562" y="connsiteY1562"/>
                </a:cxn>
                <a:cxn ang="0">
                  <a:pos x="connsiteX1563" y="connsiteY1563"/>
                </a:cxn>
                <a:cxn ang="0">
                  <a:pos x="connsiteX1564" y="connsiteY1564"/>
                </a:cxn>
                <a:cxn ang="0">
                  <a:pos x="connsiteX1565" y="connsiteY1565"/>
                </a:cxn>
                <a:cxn ang="0">
                  <a:pos x="connsiteX1566" y="connsiteY1566"/>
                </a:cxn>
                <a:cxn ang="0">
                  <a:pos x="connsiteX1567" y="connsiteY1567"/>
                </a:cxn>
                <a:cxn ang="0">
                  <a:pos x="connsiteX1568" y="connsiteY1568"/>
                </a:cxn>
                <a:cxn ang="0">
                  <a:pos x="connsiteX1569" y="connsiteY1569"/>
                </a:cxn>
                <a:cxn ang="0">
                  <a:pos x="connsiteX1570" y="connsiteY1570"/>
                </a:cxn>
                <a:cxn ang="0">
                  <a:pos x="connsiteX1571" y="connsiteY1571"/>
                </a:cxn>
                <a:cxn ang="0">
                  <a:pos x="connsiteX1572" y="connsiteY1572"/>
                </a:cxn>
                <a:cxn ang="0">
                  <a:pos x="connsiteX1573" y="connsiteY1573"/>
                </a:cxn>
                <a:cxn ang="0">
                  <a:pos x="connsiteX1574" y="connsiteY1574"/>
                </a:cxn>
                <a:cxn ang="0">
                  <a:pos x="connsiteX1575" y="connsiteY1575"/>
                </a:cxn>
                <a:cxn ang="0">
                  <a:pos x="connsiteX1576" y="connsiteY1576"/>
                </a:cxn>
                <a:cxn ang="0">
                  <a:pos x="connsiteX1577" y="connsiteY1577"/>
                </a:cxn>
                <a:cxn ang="0">
                  <a:pos x="connsiteX1578" y="connsiteY1578"/>
                </a:cxn>
                <a:cxn ang="0">
                  <a:pos x="connsiteX1579" y="connsiteY1579"/>
                </a:cxn>
                <a:cxn ang="0">
                  <a:pos x="connsiteX1580" y="connsiteY1580"/>
                </a:cxn>
                <a:cxn ang="0">
                  <a:pos x="connsiteX1581" y="connsiteY1581"/>
                </a:cxn>
                <a:cxn ang="0">
                  <a:pos x="connsiteX1582" y="connsiteY1582"/>
                </a:cxn>
                <a:cxn ang="0">
                  <a:pos x="connsiteX1583" y="connsiteY1583"/>
                </a:cxn>
                <a:cxn ang="0">
                  <a:pos x="connsiteX1584" y="connsiteY1584"/>
                </a:cxn>
                <a:cxn ang="0">
                  <a:pos x="connsiteX1585" y="connsiteY1585"/>
                </a:cxn>
                <a:cxn ang="0">
                  <a:pos x="connsiteX1586" y="connsiteY1586"/>
                </a:cxn>
                <a:cxn ang="0">
                  <a:pos x="connsiteX1587" y="connsiteY1587"/>
                </a:cxn>
                <a:cxn ang="0">
                  <a:pos x="connsiteX1588" y="connsiteY1588"/>
                </a:cxn>
                <a:cxn ang="0">
                  <a:pos x="connsiteX1589" y="connsiteY1589"/>
                </a:cxn>
                <a:cxn ang="0">
                  <a:pos x="connsiteX1590" y="connsiteY1590"/>
                </a:cxn>
                <a:cxn ang="0">
                  <a:pos x="connsiteX1591" y="connsiteY1591"/>
                </a:cxn>
                <a:cxn ang="0">
                  <a:pos x="connsiteX1592" y="connsiteY1592"/>
                </a:cxn>
                <a:cxn ang="0">
                  <a:pos x="connsiteX1593" y="connsiteY1593"/>
                </a:cxn>
                <a:cxn ang="0">
                  <a:pos x="connsiteX1594" y="connsiteY1594"/>
                </a:cxn>
                <a:cxn ang="0">
                  <a:pos x="connsiteX1595" y="connsiteY1595"/>
                </a:cxn>
                <a:cxn ang="0">
                  <a:pos x="connsiteX1596" y="connsiteY1596"/>
                </a:cxn>
                <a:cxn ang="0">
                  <a:pos x="connsiteX1597" y="connsiteY1597"/>
                </a:cxn>
                <a:cxn ang="0">
                  <a:pos x="connsiteX1598" y="connsiteY1598"/>
                </a:cxn>
                <a:cxn ang="0">
                  <a:pos x="connsiteX1599" y="connsiteY1599"/>
                </a:cxn>
                <a:cxn ang="0">
                  <a:pos x="connsiteX1600" y="connsiteY1600"/>
                </a:cxn>
                <a:cxn ang="0">
                  <a:pos x="connsiteX1601" y="connsiteY1601"/>
                </a:cxn>
                <a:cxn ang="0">
                  <a:pos x="connsiteX1602" y="connsiteY1602"/>
                </a:cxn>
                <a:cxn ang="0">
                  <a:pos x="connsiteX1603" y="connsiteY1603"/>
                </a:cxn>
                <a:cxn ang="0">
                  <a:pos x="connsiteX1604" y="connsiteY1604"/>
                </a:cxn>
                <a:cxn ang="0">
                  <a:pos x="connsiteX1605" y="connsiteY1605"/>
                </a:cxn>
                <a:cxn ang="0">
                  <a:pos x="connsiteX1606" y="connsiteY1606"/>
                </a:cxn>
                <a:cxn ang="0">
                  <a:pos x="connsiteX1607" y="connsiteY1607"/>
                </a:cxn>
                <a:cxn ang="0">
                  <a:pos x="connsiteX1608" y="connsiteY1608"/>
                </a:cxn>
                <a:cxn ang="0">
                  <a:pos x="connsiteX1609" y="connsiteY1609"/>
                </a:cxn>
                <a:cxn ang="0">
                  <a:pos x="connsiteX1610" y="connsiteY1610"/>
                </a:cxn>
                <a:cxn ang="0">
                  <a:pos x="connsiteX1611" y="connsiteY1611"/>
                </a:cxn>
                <a:cxn ang="0">
                  <a:pos x="connsiteX1612" y="connsiteY1612"/>
                </a:cxn>
                <a:cxn ang="0">
                  <a:pos x="connsiteX1613" y="connsiteY1613"/>
                </a:cxn>
                <a:cxn ang="0">
                  <a:pos x="connsiteX1614" y="connsiteY1614"/>
                </a:cxn>
                <a:cxn ang="0">
                  <a:pos x="connsiteX1615" y="connsiteY1615"/>
                </a:cxn>
                <a:cxn ang="0">
                  <a:pos x="connsiteX1616" y="connsiteY1616"/>
                </a:cxn>
                <a:cxn ang="0">
                  <a:pos x="connsiteX1617" y="connsiteY1617"/>
                </a:cxn>
                <a:cxn ang="0">
                  <a:pos x="connsiteX1618" y="connsiteY1618"/>
                </a:cxn>
                <a:cxn ang="0">
                  <a:pos x="connsiteX1619" y="connsiteY1619"/>
                </a:cxn>
                <a:cxn ang="0">
                  <a:pos x="connsiteX1620" y="connsiteY1620"/>
                </a:cxn>
                <a:cxn ang="0">
                  <a:pos x="connsiteX1621" y="connsiteY1621"/>
                </a:cxn>
                <a:cxn ang="0">
                  <a:pos x="connsiteX1622" y="connsiteY1622"/>
                </a:cxn>
                <a:cxn ang="0">
                  <a:pos x="connsiteX1623" y="connsiteY1623"/>
                </a:cxn>
                <a:cxn ang="0">
                  <a:pos x="connsiteX1624" y="connsiteY1624"/>
                </a:cxn>
                <a:cxn ang="0">
                  <a:pos x="connsiteX1625" y="connsiteY1625"/>
                </a:cxn>
                <a:cxn ang="0">
                  <a:pos x="connsiteX1626" y="connsiteY1626"/>
                </a:cxn>
                <a:cxn ang="0">
                  <a:pos x="connsiteX1627" y="connsiteY1627"/>
                </a:cxn>
                <a:cxn ang="0">
                  <a:pos x="connsiteX1628" y="connsiteY1628"/>
                </a:cxn>
                <a:cxn ang="0">
                  <a:pos x="connsiteX1629" y="connsiteY1629"/>
                </a:cxn>
                <a:cxn ang="0">
                  <a:pos x="connsiteX1630" y="connsiteY1630"/>
                </a:cxn>
                <a:cxn ang="0">
                  <a:pos x="connsiteX1631" y="connsiteY1631"/>
                </a:cxn>
                <a:cxn ang="0">
                  <a:pos x="connsiteX1632" y="connsiteY1632"/>
                </a:cxn>
                <a:cxn ang="0">
                  <a:pos x="connsiteX1633" y="connsiteY1633"/>
                </a:cxn>
                <a:cxn ang="0">
                  <a:pos x="connsiteX1634" y="connsiteY1634"/>
                </a:cxn>
                <a:cxn ang="0">
                  <a:pos x="connsiteX1635" y="connsiteY1635"/>
                </a:cxn>
                <a:cxn ang="0">
                  <a:pos x="connsiteX1636" y="connsiteY1636"/>
                </a:cxn>
                <a:cxn ang="0">
                  <a:pos x="connsiteX1637" y="connsiteY1637"/>
                </a:cxn>
                <a:cxn ang="0">
                  <a:pos x="connsiteX1638" y="connsiteY1638"/>
                </a:cxn>
                <a:cxn ang="0">
                  <a:pos x="connsiteX1639" y="connsiteY1639"/>
                </a:cxn>
                <a:cxn ang="0">
                  <a:pos x="connsiteX1640" y="connsiteY1640"/>
                </a:cxn>
                <a:cxn ang="0">
                  <a:pos x="connsiteX1641" y="connsiteY1641"/>
                </a:cxn>
                <a:cxn ang="0">
                  <a:pos x="connsiteX1642" y="connsiteY1642"/>
                </a:cxn>
                <a:cxn ang="0">
                  <a:pos x="connsiteX1643" y="connsiteY1643"/>
                </a:cxn>
                <a:cxn ang="0">
                  <a:pos x="connsiteX1644" y="connsiteY1644"/>
                </a:cxn>
                <a:cxn ang="0">
                  <a:pos x="connsiteX1645" y="connsiteY1645"/>
                </a:cxn>
                <a:cxn ang="0">
                  <a:pos x="connsiteX1646" y="connsiteY1646"/>
                </a:cxn>
                <a:cxn ang="0">
                  <a:pos x="connsiteX1647" y="connsiteY1647"/>
                </a:cxn>
                <a:cxn ang="0">
                  <a:pos x="connsiteX1648" y="connsiteY1648"/>
                </a:cxn>
                <a:cxn ang="0">
                  <a:pos x="connsiteX1649" y="connsiteY1649"/>
                </a:cxn>
                <a:cxn ang="0">
                  <a:pos x="connsiteX1650" y="connsiteY1650"/>
                </a:cxn>
                <a:cxn ang="0">
                  <a:pos x="connsiteX1651" y="connsiteY1651"/>
                </a:cxn>
                <a:cxn ang="0">
                  <a:pos x="connsiteX1652" y="connsiteY1652"/>
                </a:cxn>
                <a:cxn ang="0">
                  <a:pos x="connsiteX1653" y="connsiteY1653"/>
                </a:cxn>
                <a:cxn ang="0">
                  <a:pos x="connsiteX1654" y="connsiteY1654"/>
                </a:cxn>
                <a:cxn ang="0">
                  <a:pos x="connsiteX1655" y="connsiteY1655"/>
                </a:cxn>
                <a:cxn ang="0">
                  <a:pos x="connsiteX1656" y="connsiteY1656"/>
                </a:cxn>
                <a:cxn ang="0">
                  <a:pos x="connsiteX1657" y="connsiteY1657"/>
                </a:cxn>
                <a:cxn ang="0">
                  <a:pos x="connsiteX1658" y="connsiteY1658"/>
                </a:cxn>
                <a:cxn ang="0">
                  <a:pos x="connsiteX1659" y="connsiteY1659"/>
                </a:cxn>
                <a:cxn ang="0">
                  <a:pos x="connsiteX1660" y="connsiteY1660"/>
                </a:cxn>
                <a:cxn ang="0">
                  <a:pos x="connsiteX1661" y="connsiteY1661"/>
                </a:cxn>
                <a:cxn ang="0">
                  <a:pos x="connsiteX1662" y="connsiteY1662"/>
                </a:cxn>
                <a:cxn ang="0">
                  <a:pos x="connsiteX1663" y="connsiteY1663"/>
                </a:cxn>
                <a:cxn ang="0">
                  <a:pos x="connsiteX1664" y="connsiteY1664"/>
                </a:cxn>
                <a:cxn ang="0">
                  <a:pos x="connsiteX1665" y="connsiteY1665"/>
                </a:cxn>
                <a:cxn ang="0">
                  <a:pos x="connsiteX1666" y="connsiteY1666"/>
                </a:cxn>
                <a:cxn ang="0">
                  <a:pos x="connsiteX1667" y="connsiteY1667"/>
                </a:cxn>
                <a:cxn ang="0">
                  <a:pos x="connsiteX1668" y="connsiteY1668"/>
                </a:cxn>
                <a:cxn ang="0">
                  <a:pos x="connsiteX1669" y="connsiteY1669"/>
                </a:cxn>
                <a:cxn ang="0">
                  <a:pos x="connsiteX1670" y="connsiteY1670"/>
                </a:cxn>
                <a:cxn ang="0">
                  <a:pos x="connsiteX1671" y="connsiteY1671"/>
                </a:cxn>
                <a:cxn ang="0">
                  <a:pos x="connsiteX1672" y="connsiteY1672"/>
                </a:cxn>
                <a:cxn ang="0">
                  <a:pos x="connsiteX1673" y="connsiteY1673"/>
                </a:cxn>
                <a:cxn ang="0">
                  <a:pos x="connsiteX1674" y="connsiteY1674"/>
                </a:cxn>
                <a:cxn ang="0">
                  <a:pos x="connsiteX1675" y="connsiteY1675"/>
                </a:cxn>
                <a:cxn ang="0">
                  <a:pos x="connsiteX1676" y="connsiteY1676"/>
                </a:cxn>
                <a:cxn ang="0">
                  <a:pos x="connsiteX1677" y="connsiteY1677"/>
                </a:cxn>
                <a:cxn ang="0">
                  <a:pos x="connsiteX1678" y="connsiteY1678"/>
                </a:cxn>
                <a:cxn ang="0">
                  <a:pos x="connsiteX1679" y="connsiteY1679"/>
                </a:cxn>
                <a:cxn ang="0">
                  <a:pos x="connsiteX1680" y="connsiteY1680"/>
                </a:cxn>
                <a:cxn ang="0">
                  <a:pos x="connsiteX1681" y="connsiteY1681"/>
                </a:cxn>
                <a:cxn ang="0">
                  <a:pos x="connsiteX1682" y="connsiteY1682"/>
                </a:cxn>
                <a:cxn ang="0">
                  <a:pos x="connsiteX1683" y="connsiteY1683"/>
                </a:cxn>
                <a:cxn ang="0">
                  <a:pos x="connsiteX1684" y="connsiteY1684"/>
                </a:cxn>
                <a:cxn ang="0">
                  <a:pos x="connsiteX1685" y="connsiteY1685"/>
                </a:cxn>
                <a:cxn ang="0">
                  <a:pos x="connsiteX1686" y="connsiteY1686"/>
                </a:cxn>
                <a:cxn ang="0">
                  <a:pos x="connsiteX1687" y="connsiteY1687"/>
                </a:cxn>
                <a:cxn ang="0">
                  <a:pos x="connsiteX1688" y="connsiteY1688"/>
                </a:cxn>
                <a:cxn ang="0">
                  <a:pos x="connsiteX1689" y="connsiteY1689"/>
                </a:cxn>
                <a:cxn ang="0">
                  <a:pos x="connsiteX1690" y="connsiteY1690"/>
                </a:cxn>
                <a:cxn ang="0">
                  <a:pos x="connsiteX1691" y="connsiteY1691"/>
                </a:cxn>
                <a:cxn ang="0">
                  <a:pos x="connsiteX1692" y="connsiteY1692"/>
                </a:cxn>
                <a:cxn ang="0">
                  <a:pos x="connsiteX1693" y="connsiteY1693"/>
                </a:cxn>
                <a:cxn ang="0">
                  <a:pos x="connsiteX1694" y="connsiteY1694"/>
                </a:cxn>
                <a:cxn ang="0">
                  <a:pos x="connsiteX1695" y="connsiteY1695"/>
                </a:cxn>
                <a:cxn ang="0">
                  <a:pos x="connsiteX1696" y="connsiteY1696"/>
                </a:cxn>
                <a:cxn ang="0">
                  <a:pos x="connsiteX1697" y="connsiteY1697"/>
                </a:cxn>
                <a:cxn ang="0">
                  <a:pos x="connsiteX1698" y="connsiteY1698"/>
                </a:cxn>
                <a:cxn ang="0">
                  <a:pos x="connsiteX1699" y="connsiteY1699"/>
                </a:cxn>
                <a:cxn ang="0">
                  <a:pos x="connsiteX1700" y="connsiteY1700"/>
                </a:cxn>
                <a:cxn ang="0">
                  <a:pos x="connsiteX1701" y="connsiteY1701"/>
                </a:cxn>
                <a:cxn ang="0">
                  <a:pos x="connsiteX1702" y="connsiteY1702"/>
                </a:cxn>
                <a:cxn ang="0">
                  <a:pos x="connsiteX1703" y="connsiteY1703"/>
                </a:cxn>
                <a:cxn ang="0">
                  <a:pos x="connsiteX1704" y="connsiteY1704"/>
                </a:cxn>
                <a:cxn ang="0">
                  <a:pos x="connsiteX1705" y="connsiteY1705"/>
                </a:cxn>
                <a:cxn ang="0">
                  <a:pos x="connsiteX1706" y="connsiteY1706"/>
                </a:cxn>
                <a:cxn ang="0">
                  <a:pos x="connsiteX1707" y="connsiteY1707"/>
                </a:cxn>
                <a:cxn ang="0">
                  <a:pos x="connsiteX1708" y="connsiteY1708"/>
                </a:cxn>
                <a:cxn ang="0">
                  <a:pos x="connsiteX1709" y="connsiteY1709"/>
                </a:cxn>
                <a:cxn ang="0">
                  <a:pos x="connsiteX1710" y="connsiteY1710"/>
                </a:cxn>
                <a:cxn ang="0">
                  <a:pos x="connsiteX1711" y="connsiteY1711"/>
                </a:cxn>
                <a:cxn ang="0">
                  <a:pos x="connsiteX1712" y="connsiteY1712"/>
                </a:cxn>
                <a:cxn ang="0">
                  <a:pos x="connsiteX1713" y="connsiteY1713"/>
                </a:cxn>
                <a:cxn ang="0">
                  <a:pos x="connsiteX1714" y="connsiteY1714"/>
                </a:cxn>
                <a:cxn ang="0">
                  <a:pos x="connsiteX1715" y="connsiteY1715"/>
                </a:cxn>
                <a:cxn ang="0">
                  <a:pos x="connsiteX1716" y="connsiteY1716"/>
                </a:cxn>
                <a:cxn ang="0">
                  <a:pos x="connsiteX1717" y="connsiteY1717"/>
                </a:cxn>
                <a:cxn ang="0">
                  <a:pos x="connsiteX1718" y="connsiteY1718"/>
                </a:cxn>
                <a:cxn ang="0">
                  <a:pos x="connsiteX1719" y="connsiteY1719"/>
                </a:cxn>
                <a:cxn ang="0">
                  <a:pos x="connsiteX1720" y="connsiteY1720"/>
                </a:cxn>
                <a:cxn ang="0">
                  <a:pos x="connsiteX1721" y="connsiteY1721"/>
                </a:cxn>
                <a:cxn ang="0">
                  <a:pos x="connsiteX1722" y="connsiteY1722"/>
                </a:cxn>
                <a:cxn ang="0">
                  <a:pos x="connsiteX1723" y="connsiteY1723"/>
                </a:cxn>
                <a:cxn ang="0">
                  <a:pos x="connsiteX1724" y="connsiteY1724"/>
                </a:cxn>
                <a:cxn ang="0">
                  <a:pos x="connsiteX1725" y="connsiteY1725"/>
                </a:cxn>
                <a:cxn ang="0">
                  <a:pos x="connsiteX1726" y="connsiteY1726"/>
                </a:cxn>
                <a:cxn ang="0">
                  <a:pos x="connsiteX1727" y="connsiteY1727"/>
                </a:cxn>
                <a:cxn ang="0">
                  <a:pos x="connsiteX1728" y="connsiteY1728"/>
                </a:cxn>
                <a:cxn ang="0">
                  <a:pos x="connsiteX1729" y="connsiteY1729"/>
                </a:cxn>
                <a:cxn ang="0">
                  <a:pos x="connsiteX1730" y="connsiteY1730"/>
                </a:cxn>
                <a:cxn ang="0">
                  <a:pos x="connsiteX1731" y="connsiteY1731"/>
                </a:cxn>
                <a:cxn ang="0">
                  <a:pos x="connsiteX1732" y="connsiteY1732"/>
                </a:cxn>
                <a:cxn ang="0">
                  <a:pos x="connsiteX1733" y="connsiteY1733"/>
                </a:cxn>
                <a:cxn ang="0">
                  <a:pos x="connsiteX1734" y="connsiteY1734"/>
                </a:cxn>
                <a:cxn ang="0">
                  <a:pos x="connsiteX1735" y="connsiteY1735"/>
                </a:cxn>
                <a:cxn ang="0">
                  <a:pos x="connsiteX1736" y="connsiteY1736"/>
                </a:cxn>
                <a:cxn ang="0">
                  <a:pos x="connsiteX1737" y="connsiteY1737"/>
                </a:cxn>
                <a:cxn ang="0">
                  <a:pos x="connsiteX1738" y="connsiteY1738"/>
                </a:cxn>
                <a:cxn ang="0">
                  <a:pos x="connsiteX1739" y="connsiteY1739"/>
                </a:cxn>
                <a:cxn ang="0">
                  <a:pos x="connsiteX1740" y="connsiteY1740"/>
                </a:cxn>
                <a:cxn ang="0">
                  <a:pos x="connsiteX1741" y="connsiteY1741"/>
                </a:cxn>
                <a:cxn ang="0">
                  <a:pos x="connsiteX1742" y="connsiteY1742"/>
                </a:cxn>
                <a:cxn ang="0">
                  <a:pos x="connsiteX1743" y="connsiteY1743"/>
                </a:cxn>
                <a:cxn ang="0">
                  <a:pos x="connsiteX1744" y="connsiteY1744"/>
                </a:cxn>
                <a:cxn ang="0">
                  <a:pos x="connsiteX1745" y="connsiteY1745"/>
                </a:cxn>
                <a:cxn ang="0">
                  <a:pos x="connsiteX1746" y="connsiteY1746"/>
                </a:cxn>
                <a:cxn ang="0">
                  <a:pos x="connsiteX1747" y="connsiteY1747"/>
                </a:cxn>
                <a:cxn ang="0">
                  <a:pos x="connsiteX1748" y="connsiteY1748"/>
                </a:cxn>
                <a:cxn ang="0">
                  <a:pos x="connsiteX1749" y="connsiteY1749"/>
                </a:cxn>
                <a:cxn ang="0">
                  <a:pos x="connsiteX1750" y="connsiteY1750"/>
                </a:cxn>
                <a:cxn ang="0">
                  <a:pos x="connsiteX1751" y="connsiteY1751"/>
                </a:cxn>
                <a:cxn ang="0">
                  <a:pos x="connsiteX1752" y="connsiteY1752"/>
                </a:cxn>
                <a:cxn ang="0">
                  <a:pos x="connsiteX1753" y="connsiteY1753"/>
                </a:cxn>
                <a:cxn ang="0">
                  <a:pos x="connsiteX1754" y="connsiteY1754"/>
                </a:cxn>
                <a:cxn ang="0">
                  <a:pos x="connsiteX1755" y="connsiteY1755"/>
                </a:cxn>
                <a:cxn ang="0">
                  <a:pos x="connsiteX1756" y="connsiteY1756"/>
                </a:cxn>
                <a:cxn ang="0">
                  <a:pos x="connsiteX1757" y="connsiteY1757"/>
                </a:cxn>
                <a:cxn ang="0">
                  <a:pos x="connsiteX1758" y="connsiteY1758"/>
                </a:cxn>
                <a:cxn ang="0">
                  <a:pos x="connsiteX1759" y="connsiteY1759"/>
                </a:cxn>
                <a:cxn ang="0">
                  <a:pos x="connsiteX1760" y="connsiteY1760"/>
                </a:cxn>
                <a:cxn ang="0">
                  <a:pos x="connsiteX1761" y="connsiteY1761"/>
                </a:cxn>
                <a:cxn ang="0">
                  <a:pos x="connsiteX1762" y="connsiteY1762"/>
                </a:cxn>
                <a:cxn ang="0">
                  <a:pos x="connsiteX1763" y="connsiteY1763"/>
                </a:cxn>
                <a:cxn ang="0">
                  <a:pos x="connsiteX1764" y="connsiteY1764"/>
                </a:cxn>
                <a:cxn ang="0">
                  <a:pos x="connsiteX1765" y="connsiteY1765"/>
                </a:cxn>
                <a:cxn ang="0">
                  <a:pos x="connsiteX1766" y="connsiteY1766"/>
                </a:cxn>
                <a:cxn ang="0">
                  <a:pos x="connsiteX1767" y="connsiteY1767"/>
                </a:cxn>
                <a:cxn ang="0">
                  <a:pos x="connsiteX1768" y="connsiteY1768"/>
                </a:cxn>
                <a:cxn ang="0">
                  <a:pos x="connsiteX1769" y="connsiteY1769"/>
                </a:cxn>
                <a:cxn ang="0">
                  <a:pos x="connsiteX1770" y="connsiteY1770"/>
                </a:cxn>
                <a:cxn ang="0">
                  <a:pos x="connsiteX1771" y="connsiteY1771"/>
                </a:cxn>
                <a:cxn ang="0">
                  <a:pos x="connsiteX1772" y="connsiteY1772"/>
                </a:cxn>
                <a:cxn ang="0">
                  <a:pos x="connsiteX1773" y="connsiteY1773"/>
                </a:cxn>
                <a:cxn ang="0">
                  <a:pos x="connsiteX1774" y="connsiteY1774"/>
                </a:cxn>
                <a:cxn ang="0">
                  <a:pos x="connsiteX1775" y="connsiteY1775"/>
                </a:cxn>
                <a:cxn ang="0">
                  <a:pos x="connsiteX1776" y="connsiteY1776"/>
                </a:cxn>
                <a:cxn ang="0">
                  <a:pos x="connsiteX1777" y="connsiteY1777"/>
                </a:cxn>
                <a:cxn ang="0">
                  <a:pos x="connsiteX1778" y="connsiteY1778"/>
                </a:cxn>
                <a:cxn ang="0">
                  <a:pos x="connsiteX1779" y="connsiteY1779"/>
                </a:cxn>
                <a:cxn ang="0">
                  <a:pos x="connsiteX1780" y="connsiteY1780"/>
                </a:cxn>
                <a:cxn ang="0">
                  <a:pos x="connsiteX1781" y="connsiteY1781"/>
                </a:cxn>
                <a:cxn ang="0">
                  <a:pos x="connsiteX1782" y="connsiteY1782"/>
                </a:cxn>
                <a:cxn ang="0">
                  <a:pos x="connsiteX1783" y="connsiteY1783"/>
                </a:cxn>
                <a:cxn ang="0">
                  <a:pos x="connsiteX1784" y="connsiteY1784"/>
                </a:cxn>
                <a:cxn ang="0">
                  <a:pos x="connsiteX1785" y="connsiteY1785"/>
                </a:cxn>
                <a:cxn ang="0">
                  <a:pos x="connsiteX1786" y="connsiteY1786"/>
                </a:cxn>
                <a:cxn ang="0">
                  <a:pos x="connsiteX1787" y="connsiteY1787"/>
                </a:cxn>
                <a:cxn ang="0">
                  <a:pos x="connsiteX1788" y="connsiteY1788"/>
                </a:cxn>
                <a:cxn ang="0">
                  <a:pos x="connsiteX1789" y="connsiteY1789"/>
                </a:cxn>
                <a:cxn ang="0">
                  <a:pos x="connsiteX1790" y="connsiteY1790"/>
                </a:cxn>
                <a:cxn ang="0">
                  <a:pos x="connsiteX1791" y="connsiteY1791"/>
                </a:cxn>
                <a:cxn ang="0">
                  <a:pos x="connsiteX1792" y="connsiteY1792"/>
                </a:cxn>
                <a:cxn ang="0">
                  <a:pos x="connsiteX1793" y="connsiteY1793"/>
                </a:cxn>
                <a:cxn ang="0">
                  <a:pos x="connsiteX1794" y="connsiteY1794"/>
                </a:cxn>
                <a:cxn ang="0">
                  <a:pos x="connsiteX1795" y="connsiteY1795"/>
                </a:cxn>
                <a:cxn ang="0">
                  <a:pos x="connsiteX1796" y="connsiteY1796"/>
                </a:cxn>
                <a:cxn ang="0">
                  <a:pos x="connsiteX1797" y="connsiteY1797"/>
                </a:cxn>
                <a:cxn ang="0">
                  <a:pos x="connsiteX1798" y="connsiteY1798"/>
                </a:cxn>
                <a:cxn ang="0">
                  <a:pos x="connsiteX1799" y="connsiteY1799"/>
                </a:cxn>
                <a:cxn ang="0">
                  <a:pos x="connsiteX1800" y="connsiteY1800"/>
                </a:cxn>
                <a:cxn ang="0">
                  <a:pos x="connsiteX1801" y="connsiteY1801"/>
                </a:cxn>
                <a:cxn ang="0">
                  <a:pos x="connsiteX1802" y="connsiteY1802"/>
                </a:cxn>
                <a:cxn ang="0">
                  <a:pos x="connsiteX1803" y="connsiteY1803"/>
                </a:cxn>
                <a:cxn ang="0">
                  <a:pos x="connsiteX1804" y="connsiteY1804"/>
                </a:cxn>
                <a:cxn ang="0">
                  <a:pos x="connsiteX1805" y="connsiteY1805"/>
                </a:cxn>
                <a:cxn ang="0">
                  <a:pos x="connsiteX1806" y="connsiteY1806"/>
                </a:cxn>
                <a:cxn ang="0">
                  <a:pos x="connsiteX1807" y="connsiteY1807"/>
                </a:cxn>
                <a:cxn ang="0">
                  <a:pos x="connsiteX1808" y="connsiteY1808"/>
                </a:cxn>
                <a:cxn ang="0">
                  <a:pos x="connsiteX1809" y="connsiteY1809"/>
                </a:cxn>
                <a:cxn ang="0">
                  <a:pos x="connsiteX1810" y="connsiteY1810"/>
                </a:cxn>
                <a:cxn ang="0">
                  <a:pos x="connsiteX1811" y="connsiteY1811"/>
                </a:cxn>
                <a:cxn ang="0">
                  <a:pos x="connsiteX1812" y="connsiteY1812"/>
                </a:cxn>
                <a:cxn ang="0">
                  <a:pos x="connsiteX1813" y="connsiteY1813"/>
                </a:cxn>
                <a:cxn ang="0">
                  <a:pos x="connsiteX1814" y="connsiteY1814"/>
                </a:cxn>
                <a:cxn ang="0">
                  <a:pos x="connsiteX1815" y="connsiteY1815"/>
                </a:cxn>
                <a:cxn ang="0">
                  <a:pos x="connsiteX1816" y="connsiteY1816"/>
                </a:cxn>
                <a:cxn ang="0">
                  <a:pos x="connsiteX1817" y="connsiteY1817"/>
                </a:cxn>
                <a:cxn ang="0">
                  <a:pos x="connsiteX1818" y="connsiteY1818"/>
                </a:cxn>
                <a:cxn ang="0">
                  <a:pos x="connsiteX1819" y="connsiteY1819"/>
                </a:cxn>
                <a:cxn ang="0">
                  <a:pos x="connsiteX1820" y="connsiteY1820"/>
                </a:cxn>
                <a:cxn ang="0">
                  <a:pos x="connsiteX1821" y="connsiteY1821"/>
                </a:cxn>
                <a:cxn ang="0">
                  <a:pos x="connsiteX1822" y="connsiteY1822"/>
                </a:cxn>
                <a:cxn ang="0">
                  <a:pos x="connsiteX1823" y="connsiteY1823"/>
                </a:cxn>
                <a:cxn ang="0">
                  <a:pos x="connsiteX1824" y="connsiteY1824"/>
                </a:cxn>
                <a:cxn ang="0">
                  <a:pos x="connsiteX1825" y="connsiteY1825"/>
                </a:cxn>
                <a:cxn ang="0">
                  <a:pos x="connsiteX1826" y="connsiteY1826"/>
                </a:cxn>
                <a:cxn ang="0">
                  <a:pos x="connsiteX1827" y="connsiteY1827"/>
                </a:cxn>
                <a:cxn ang="0">
                  <a:pos x="connsiteX1828" y="connsiteY1828"/>
                </a:cxn>
                <a:cxn ang="0">
                  <a:pos x="connsiteX1829" y="connsiteY1829"/>
                </a:cxn>
                <a:cxn ang="0">
                  <a:pos x="connsiteX1830" y="connsiteY1830"/>
                </a:cxn>
                <a:cxn ang="0">
                  <a:pos x="connsiteX1831" y="connsiteY1831"/>
                </a:cxn>
                <a:cxn ang="0">
                  <a:pos x="connsiteX1832" y="connsiteY1832"/>
                </a:cxn>
                <a:cxn ang="0">
                  <a:pos x="connsiteX1833" y="connsiteY1833"/>
                </a:cxn>
                <a:cxn ang="0">
                  <a:pos x="connsiteX1834" y="connsiteY1834"/>
                </a:cxn>
                <a:cxn ang="0">
                  <a:pos x="connsiteX1835" y="connsiteY1835"/>
                </a:cxn>
                <a:cxn ang="0">
                  <a:pos x="connsiteX1836" y="connsiteY1836"/>
                </a:cxn>
                <a:cxn ang="0">
                  <a:pos x="connsiteX1837" y="connsiteY1837"/>
                </a:cxn>
                <a:cxn ang="0">
                  <a:pos x="connsiteX1838" y="connsiteY1838"/>
                </a:cxn>
                <a:cxn ang="0">
                  <a:pos x="connsiteX1839" y="connsiteY1839"/>
                </a:cxn>
                <a:cxn ang="0">
                  <a:pos x="connsiteX1840" y="connsiteY1840"/>
                </a:cxn>
                <a:cxn ang="0">
                  <a:pos x="connsiteX1841" y="connsiteY1841"/>
                </a:cxn>
                <a:cxn ang="0">
                  <a:pos x="connsiteX1842" y="connsiteY1842"/>
                </a:cxn>
                <a:cxn ang="0">
                  <a:pos x="connsiteX1843" y="connsiteY1843"/>
                </a:cxn>
                <a:cxn ang="0">
                  <a:pos x="connsiteX1844" y="connsiteY1844"/>
                </a:cxn>
                <a:cxn ang="0">
                  <a:pos x="connsiteX1845" y="connsiteY1845"/>
                </a:cxn>
                <a:cxn ang="0">
                  <a:pos x="connsiteX1846" y="connsiteY1846"/>
                </a:cxn>
                <a:cxn ang="0">
                  <a:pos x="connsiteX1847" y="connsiteY1847"/>
                </a:cxn>
                <a:cxn ang="0">
                  <a:pos x="connsiteX1848" y="connsiteY1848"/>
                </a:cxn>
                <a:cxn ang="0">
                  <a:pos x="connsiteX1849" y="connsiteY1849"/>
                </a:cxn>
                <a:cxn ang="0">
                  <a:pos x="connsiteX1850" y="connsiteY1850"/>
                </a:cxn>
                <a:cxn ang="0">
                  <a:pos x="connsiteX1851" y="connsiteY1851"/>
                </a:cxn>
                <a:cxn ang="0">
                  <a:pos x="connsiteX1852" y="connsiteY1852"/>
                </a:cxn>
                <a:cxn ang="0">
                  <a:pos x="connsiteX1853" y="connsiteY1853"/>
                </a:cxn>
                <a:cxn ang="0">
                  <a:pos x="connsiteX1854" y="connsiteY1854"/>
                </a:cxn>
                <a:cxn ang="0">
                  <a:pos x="connsiteX1855" y="connsiteY1855"/>
                </a:cxn>
                <a:cxn ang="0">
                  <a:pos x="connsiteX1856" y="connsiteY1856"/>
                </a:cxn>
                <a:cxn ang="0">
                  <a:pos x="connsiteX1857" y="connsiteY1857"/>
                </a:cxn>
                <a:cxn ang="0">
                  <a:pos x="connsiteX1858" y="connsiteY1858"/>
                </a:cxn>
                <a:cxn ang="0">
                  <a:pos x="connsiteX1859" y="connsiteY1859"/>
                </a:cxn>
                <a:cxn ang="0">
                  <a:pos x="connsiteX1860" y="connsiteY1860"/>
                </a:cxn>
                <a:cxn ang="0">
                  <a:pos x="connsiteX1861" y="connsiteY1861"/>
                </a:cxn>
                <a:cxn ang="0">
                  <a:pos x="connsiteX1862" y="connsiteY1862"/>
                </a:cxn>
                <a:cxn ang="0">
                  <a:pos x="connsiteX1863" y="connsiteY1863"/>
                </a:cxn>
                <a:cxn ang="0">
                  <a:pos x="connsiteX1864" y="connsiteY1864"/>
                </a:cxn>
                <a:cxn ang="0">
                  <a:pos x="connsiteX1865" y="connsiteY1865"/>
                </a:cxn>
                <a:cxn ang="0">
                  <a:pos x="connsiteX1866" y="connsiteY1866"/>
                </a:cxn>
                <a:cxn ang="0">
                  <a:pos x="connsiteX1867" y="connsiteY1867"/>
                </a:cxn>
                <a:cxn ang="0">
                  <a:pos x="connsiteX1868" y="connsiteY1868"/>
                </a:cxn>
                <a:cxn ang="0">
                  <a:pos x="connsiteX1869" y="connsiteY1869"/>
                </a:cxn>
                <a:cxn ang="0">
                  <a:pos x="connsiteX1870" y="connsiteY1870"/>
                </a:cxn>
                <a:cxn ang="0">
                  <a:pos x="connsiteX1871" y="connsiteY1871"/>
                </a:cxn>
                <a:cxn ang="0">
                  <a:pos x="connsiteX1872" y="connsiteY1872"/>
                </a:cxn>
                <a:cxn ang="0">
                  <a:pos x="connsiteX1873" y="connsiteY1873"/>
                </a:cxn>
                <a:cxn ang="0">
                  <a:pos x="connsiteX1874" y="connsiteY1874"/>
                </a:cxn>
                <a:cxn ang="0">
                  <a:pos x="connsiteX1875" y="connsiteY1875"/>
                </a:cxn>
                <a:cxn ang="0">
                  <a:pos x="connsiteX1876" y="connsiteY1876"/>
                </a:cxn>
                <a:cxn ang="0">
                  <a:pos x="connsiteX1877" y="connsiteY1877"/>
                </a:cxn>
                <a:cxn ang="0">
                  <a:pos x="connsiteX1878" y="connsiteY1878"/>
                </a:cxn>
                <a:cxn ang="0">
                  <a:pos x="connsiteX1879" y="connsiteY1879"/>
                </a:cxn>
                <a:cxn ang="0">
                  <a:pos x="connsiteX1880" y="connsiteY1880"/>
                </a:cxn>
                <a:cxn ang="0">
                  <a:pos x="connsiteX1881" y="connsiteY1881"/>
                </a:cxn>
                <a:cxn ang="0">
                  <a:pos x="connsiteX1882" y="connsiteY1882"/>
                </a:cxn>
                <a:cxn ang="0">
                  <a:pos x="connsiteX1883" y="connsiteY1883"/>
                </a:cxn>
                <a:cxn ang="0">
                  <a:pos x="connsiteX1884" y="connsiteY1884"/>
                </a:cxn>
                <a:cxn ang="0">
                  <a:pos x="connsiteX1885" y="connsiteY1885"/>
                </a:cxn>
                <a:cxn ang="0">
                  <a:pos x="connsiteX1886" y="connsiteY1886"/>
                </a:cxn>
                <a:cxn ang="0">
                  <a:pos x="connsiteX1887" y="connsiteY1887"/>
                </a:cxn>
                <a:cxn ang="0">
                  <a:pos x="connsiteX1888" y="connsiteY1888"/>
                </a:cxn>
                <a:cxn ang="0">
                  <a:pos x="connsiteX1889" y="connsiteY1889"/>
                </a:cxn>
                <a:cxn ang="0">
                  <a:pos x="connsiteX1890" y="connsiteY1890"/>
                </a:cxn>
                <a:cxn ang="0">
                  <a:pos x="connsiteX1891" y="connsiteY1891"/>
                </a:cxn>
                <a:cxn ang="0">
                  <a:pos x="connsiteX1892" y="connsiteY1892"/>
                </a:cxn>
                <a:cxn ang="0">
                  <a:pos x="connsiteX1893" y="connsiteY1893"/>
                </a:cxn>
                <a:cxn ang="0">
                  <a:pos x="connsiteX1894" y="connsiteY1894"/>
                </a:cxn>
                <a:cxn ang="0">
                  <a:pos x="connsiteX1895" y="connsiteY1895"/>
                </a:cxn>
                <a:cxn ang="0">
                  <a:pos x="connsiteX1896" y="connsiteY1896"/>
                </a:cxn>
                <a:cxn ang="0">
                  <a:pos x="connsiteX1897" y="connsiteY1897"/>
                </a:cxn>
                <a:cxn ang="0">
                  <a:pos x="connsiteX1898" y="connsiteY1898"/>
                </a:cxn>
                <a:cxn ang="0">
                  <a:pos x="connsiteX1899" y="connsiteY1899"/>
                </a:cxn>
                <a:cxn ang="0">
                  <a:pos x="connsiteX1900" y="connsiteY1900"/>
                </a:cxn>
                <a:cxn ang="0">
                  <a:pos x="connsiteX1901" y="connsiteY1901"/>
                </a:cxn>
                <a:cxn ang="0">
                  <a:pos x="connsiteX1902" y="connsiteY1902"/>
                </a:cxn>
                <a:cxn ang="0">
                  <a:pos x="connsiteX1903" y="connsiteY1903"/>
                </a:cxn>
                <a:cxn ang="0">
                  <a:pos x="connsiteX1904" y="connsiteY1904"/>
                </a:cxn>
                <a:cxn ang="0">
                  <a:pos x="connsiteX1905" y="connsiteY1905"/>
                </a:cxn>
                <a:cxn ang="0">
                  <a:pos x="connsiteX1906" y="connsiteY1906"/>
                </a:cxn>
                <a:cxn ang="0">
                  <a:pos x="connsiteX1907" y="connsiteY1907"/>
                </a:cxn>
                <a:cxn ang="0">
                  <a:pos x="connsiteX1908" y="connsiteY1908"/>
                </a:cxn>
                <a:cxn ang="0">
                  <a:pos x="connsiteX1909" y="connsiteY1909"/>
                </a:cxn>
                <a:cxn ang="0">
                  <a:pos x="connsiteX1910" y="connsiteY1910"/>
                </a:cxn>
                <a:cxn ang="0">
                  <a:pos x="connsiteX1911" y="connsiteY1911"/>
                </a:cxn>
                <a:cxn ang="0">
                  <a:pos x="connsiteX1912" y="connsiteY1912"/>
                </a:cxn>
                <a:cxn ang="0">
                  <a:pos x="connsiteX1913" y="connsiteY1913"/>
                </a:cxn>
                <a:cxn ang="0">
                  <a:pos x="connsiteX1914" y="connsiteY1914"/>
                </a:cxn>
                <a:cxn ang="0">
                  <a:pos x="connsiteX1915" y="connsiteY1915"/>
                </a:cxn>
                <a:cxn ang="0">
                  <a:pos x="connsiteX1916" y="connsiteY1916"/>
                </a:cxn>
                <a:cxn ang="0">
                  <a:pos x="connsiteX1917" y="connsiteY1917"/>
                </a:cxn>
                <a:cxn ang="0">
                  <a:pos x="connsiteX1918" y="connsiteY1918"/>
                </a:cxn>
                <a:cxn ang="0">
                  <a:pos x="connsiteX1919" y="connsiteY1919"/>
                </a:cxn>
                <a:cxn ang="0">
                  <a:pos x="connsiteX1920" y="connsiteY1920"/>
                </a:cxn>
                <a:cxn ang="0">
                  <a:pos x="connsiteX1921" y="connsiteY1921"/>
                </a:cxn>
                <a:cxn ang="0">
                  <a:pos x="connsiteX1922" y="connsiteY1922"/>
                </a:cxn>
                <a:cxn ang="0">
                  <a:pos x="connsiteX1923" y="connsiteY1923"/>
                </a:cxn>
                <a:cxn ang="0">
                  <a:pos x="connsiteX1924" y="connsiteY1924"/>
                </a:cxn>
                <a:cxn ang="0">
                  <a:pos x="connsiteX1925" y="connsiteY1925"/>
                </a:cxn>
                <a:cxn ang="0">
                  <a:pos x="connsiteX1926" y="connsiteY1926"/>
                </a:cxn>
                <a:cxn ang="0">
                  <a:pos x="connsiteX1927" y="connsiteY1927"/>
                </a:cxn>
                <a:cxn ang="0">
                  <a:pos x="connsiteX1928" y="connsiteY1928"/>
                </a:cxn>
                <a:cxn ang="0">
                  <a:pos x="connsiteX1929" y="connsiteY1929"/>
                </a:cxn>
                <a:cxn ang="0">
                  <a:pos x="connsiteX1930" y="connsiteY1930"/>
                </a:cxn>
                <a:cxn ang="0">
                  <a:pos x="connsiteX1931" y="connsiteY1931"/>
                </a:cxn>
                <a:cxn ang="0">
                  <a:pos x="connsiteX1932" y="connsiteY1932"/>
                </a:cxn>
                <a:cxn ang="0">
                  <a:pos x="connsiteX1933" y="connsiteY1933"/>
                </a:cxn>
                <a:cxn ang="0">
                  <a:pos x="connsiteX1934" y="connsiteY1934"/>
                </a:cxn>
                <a:cxn ang="0">
                  <a:pos x="connsiteX1935" y="connsiteY1935"/>
                </a:cxn>
                <a:cxn ang="0">
                  <a:pos x="connsiteX1936" y="connsiteY1936"/>
                </a:cxn>
                <a:cxn ang="0">
                  <a:pos x="connsiteX1937" y="connsiteY1937"/>
                </a:cxn>
                <a:cxn ang="0">
                  <a:pos x="connsiteX1938" y="connsiteY1938"/>
                </a:cxn>
                <a:cxn ang="0">
                  <a:pos x="connsiteX1939" y="connsiteY1939"/>
                </a:cxn>
                <a:cxn ang="0">
                  <a:pos x="connsiteX1940" y="connsiteY1940"/>
                </a:cxn>
                <a:cxn ang="0">
                  <a:pos x="connsiteX1941" y="connsiteY1941"/>
                </a:cxn>
                <a:cxn ang="0">
                  <a:pos x="connsiteX1942" y="connsiteY1942"/>
                </a:cxn>
                <a:cxn ang="0">
                  <a:pos x="connsiteX1943" y="connsiteY1943"/>
                </a:cxn>
                <a:cxn ang="0">
                  <a:pos x="connsiteX1944" y="connsiteY1944"/>
                </a:cxn>
                <a:cxn ang="0">
                  <a:pos x="connsiteX1945" y="connsiteY1945"/>
                </a:cxn>
                <a:cxn ang="0">
                  <a:pos x="connsiteX1946" y="connsiteY1946"/>
                </a:cxn>
                <a:cxn ang="0">
                  <a:pos x="connsiteX1947" y="connsiteY1947"/>
                </a:cxn>
                <a:cxn ang="0">
                  <a:pos x="connsiteX1948" y="connsiteY1948"/>
                </a:cxn>
                <a:cxn ang="0">
                  <a:pos x="connsiteX1949" y="connsiteY1949"/>
                </a:cxn>
                <a:cxn ang="0">
                  <a:pos x="connsiteX1950" y="connsiteY1950"/>
                </a:cxn>
                <a:cxn ang="0">
                  <a:pos x="connsiteX1951" y="connsiteY1951"/>
                </a:cxn>
                <a:cxn ang="0">
                  <a:pos x="connsiteX1952" y="connsiteY1952"/>
                </a:cxn>
                <a:cxn ang="0">
                  <a:pos x="connsiteX1953" y="connsiteY1953"/>
                </a:cxn>
                <a:cxn ang="0">
                  <a:pos x="connsiteX1954" y="connsiteY1954"/>
                </a:cxn>
                <a:cxn ang="0">
                  <a:pos x="connsiteX1955" y="connsiteY1955"/>
                </a:cxn>
                <a:cxn ang="0">
                  <a:pos x="connsiteX1956" y="connsiteY1956"/>
                </a:cxn>
                <a:cxn ang="0">
                  <a:pos x="connsiteX1957" y="connsiteY1957"/>
                </a:cxn>
                <a:cxn ang="0">
                  <a:pos x="connsiteX1958" y="connsiteY1958"/>
                </a:cxn>
                <a:cxn ang="0">
                  <a:pos x="connsiteX1959" y="connsiteY1959"/>
                </a:cxn>
                <a:cxn ang="0">
                  <a:pos x="connsiteX1960" y="connsiteY1960"/>
                </a:cxn>
                <a:cxn ang="0">
                  <a:pos x="connsiteX1961" y="connsiteY1961"/>
                </a:cxn>
                <a:cxn ang="0">
                  <a:pos x="connsiteX1962" y="connsiteY1962"/>
                </a:cxn>
                <a:cxn ang="0">
                  <a:pos x="connsiteX1963" y="connsiteY1963"/>
                </a:cxn>
                <a:cxn ang="0">
                  <a:pos x="connsiteX1964" y="connsiteY1964"/>
                </a:cxn>
                <a:cxn ang="0">
                  <a:pos x="connsiteX1965" y="connsiteY1965"/>
                </a:cxn>
                <a:cxn ang="0">
                  <a:pos x="connsiteX1966" y="connsiteY1966"/>
                </a:cxn>
                <a:cxn ang="0">
                  <a:pos x="connsiteX1967" y="connsiteY1967"/>
                </a:cxn>
                <a:cxn ang="0">
                  <a:pos x="connsiteX1968" y="connsiteY1968"/>
                </a:cxn>
                <a:cxn ang="0">
                  <a:pos x="connsiteX1969" y="connsiteY1969"/>
                </a:cxn>
                <a:cxn ang="0">
                  <a:pos x="connsiteX1970" y="connsiteY1970"/>
                </a:cxn>
                <a:cxn ang="0">
                  <a:pos x="connsiteX1971" y="connsiteY1971"/>
                </a:cxn>
                <a:cxn ang="0">
                  <a:pos x="connsiteX1972" y="connsiteY1972"/>
                </a:cxn>
                <a:cxn ang="0">
                  <a:pos x="connsiteX1973" y="connsiteY1973"/>
                </a:cxn>
                <a:cxn ang="0">
                  <a:pos x="connsiteX1974" y="connsiteY1974"/>
                </a:cxn>
                <a:cxn ang="0">
                  <a:pos x="connsiteX1975" y="connsiteY1975"/>
                </a:cxn>
                <a:cxn ang="0">
                  <a:pos x="connsiteX1976" y="connsiteY1976"/>
                </a:cxn>
                <a:cxn ang="0">
                  <a:pos x="connsiteX1977" y="connsiteY1977"/>
                </a:cxn>
                <a:cxn ang="0">
                  <a:pos x="connsiteX1978" y="connsiteY1978"/>
                </a:cxn>
                <a:cxn ang="0">
                  <a:pos x="connsiteX1979" y="connsiteY1979"/>
                </a:cxn>
                <a:cxn ang="0">
                  <a:pos x="connsiteX1980" y="connsiteY1980"/>
                </a:cxn>
                <a:cxn ang="0">
                  <a:pos x="connsiteX1981" y="connsiteY1981"/>
                </a:cxn>
                <a:cxn ang="0">
                  <a:pos x="connsiteX1982" y="connsiteY1982"/>
                </a:cxn>
                <a:cxn ang="0">
                  <a:pos x="connsiteX1983" y="connsiteY1983"/>
                </a:cxn>
                <a:cxn ang="0">
                  <a:pos x="connsiteX1984" y="connsiteY1984"/>
                </a:cxn>
                <a:cxn ang="0">
                  <a:pos x="connsiteX1985" y="connsiteY1985"/>
                </a:cxn>
                <a:cxn ang="0">
                  <a:pos x="connsiteX1986" y="connsiteY1986"/>
                </a:cxn>
                <a:cxn ang="0">
                  <a:pos x="connsiteX1987" y="connsiteY1987"/>
                </a:cxn>
                <a:cxn ang="0">
                  <a:pos x="connsiteX1988" y="connsiteY1988"/>
                </a:cxn>
                <a:cxn ang="0">
                  <a:pos x="connsiteX1989" y="connsiteY1989"/>
                </a:cxn>
                <a:cxn ang="0">
                  <a:pos x="connsiteX1990" y="connsiteY1990"/>
                </a:cxn>
                <a:cxn ang="0">
                  <a:pos x="connsiteX1991" y="connsiteY1991"/>
                </a:cxn>
                <a:cxn ang="0">
                  <a:pos x="connsiteX1992" y="connsiteY1992"/>
                </a:cxn>
                <a:cxn ang="0">
                  <a:pos x="connsiteX1993" y="connsiteY1993"/>
                </a:cxn>
                <a:cxn ang="0">
                  <a:pos x="connsiteX1994" y="connsiteY1994"/>
                </a:cxn>
                <a:cxn ang="0">
                  <a:pos x="connsiteX1995" y="connsiteY1995"/>
                </a:cxn>
                <a:cxn ang="0">
                  <a:pos x="connsiteX1996" y="connsiteY1996"/>
                </a:cxn>
                <a:cxn ang="0">
                  <a:pos x="connsiteX1997" y="connsiteY1997"/>
                </a:cxn>
                <a:cxn ang="0">
                  <a:pos x="connsiteX1998" y="connsiteY1998"/>
                </a:cxn>
                <a:cxn ang="0">
                  <a:pos x="connsiteX1999" y="connsiteY1999"/>
                </a:cxn>
                <a:cxn ang="0">
                  <a:pos x="connsiteX2000" y="connsiteY2000"/>
                </a:cxn>
                <a:cxn ang="0">
                  <a:pos x="connsiteX2001" y="connsiteY2001"/>
                </a:cxn>
                <a:cxn ang="0">
                  <a:pos x="connsiteX2002" y="connsiteY2002"/>
                </a:cxn>
                <a:cxn ang="0">
                  <a:pos x="connsiteX2003" y="connsiteY2003"/>
                </a:cxn>
                <a:cxn ang="0">
                  <a:pos x="connsiteX2004" y="connsiteY2004"/>
                </a:cxn>
                <a:cxn ang="0">
                  <a:pos x="connsiteX2005" y="connsiteY2005"/>
                </a:cxn>
                <a:cxn ang="0">
                  <a:pos x="connsiteX2006" y="connsiteY2006"/>
                </a:cxn>
                <a:cxn ang="0">
                  <a:pos x="connsiteX2007" y="connsiteY2007"/>
                </a:cxn>
                <a:cxn ang="0">
                  <a:pos x="connsiteX2008" y="connsiteY2008"/>
                </a:cxn>
                <a:cxn ang="0">
                  <a:pos x="connsiteX2009" y="connsiteY2009"/>
                </a:cxn>
                <a:cxn ang="0">
                  <a:pos x="connsiteX2010" y="connsiteY2010"/>
                </a:cxn>
                <a:cxn ang="0">
                  <a:pos x="connsiteX2011" y="connsiteY2011"/>
                </a:cxn>
                <a:cxn ang="0">
                  <a:pos x="connsiteX2012" y="connsiteY2012"/>
                </a:cxn>
                <a:cxn ang="0">
                  <a:pos x="connsiteX2013" y="connsiteY2013"/>
                </a:cxn>
                <a:cxn ang="0">
                  <a:pos x="connsiteX2014" y="connsiteY2014"/>
                </a:cxn>
                <a:cxn ang="0">
                  <a:pos x="connsiteX2015" y="connsiteY2015"/>
                </a:cxn>
                <a:cxn ang="0">
                  <a:pos x="connsiteX2016" y="connsiteY2016"/>
                </a:cxn>
                <a:cxn ang="0">
                  <a:pos x="connsiteX2017" y="connsiteY2017"/>
                </a:cxn>
                <a:cxn ang="0">
                  <a:pos x="connsiteX2018" y="connsiteY2018"/>
                </a:cxn>
                <a:cxn ang="0">
                  <a:pos x="connsiteX2019" y="connsiteY2019"/>
                </a:cxn>
                <a:cxn ang="0">
                  <a:pos x="connsiteX2020" y="connsiteY2020"/>
                </a:cxn>
                <a:cxn ang="0">
                  <a:pos x="connsiteX2021" y="connsiteY2021"/>
                </a:cxn>
                <a:cxn ang="0">
                  <a:pos x="connsiteX2022" y="connsiteY2022"/>
                </a:cxn>
                <a:cxn ang="0">
                  <a:pos x="connsiteX2023" y="connsiteY2023"/>
                </a:cxn>
                <a:cxn ang="0">
                  <a:pos x="connsiteX2024" y="connsiteY2024"/>
                </a:cxn>
                <a:cxn ang="0">
                  <a:pos x="connsiteX2025" y="connsiteY2025"/>
                </a:cxn>
                <a:cxn ang="0">
                  <a:pos x="connsiteX2026" y="connsiteY2026"/>
                </a:cxn>
                <a:cxn ang="0">
                  <a:pos x="connsiteX2027" y="connsiteY2027"/>
                </a:cxn>
                <a:cxn ang="0">
                  <a:pos x="connsiteX2028" y="connsiteY2028"/>
                </a:cxn>
                <a:cxn ang="0">
                  <a:pos x="connsiteX2029" y="connsiteY2029"/>
                </a:cxn>
                <a:cxn ang="0">
                  <a:pos x="connsiteX2030" y="connsiteY2030"/>
                </a:cxn>
                <a:cxn ang="0">
                  <a:pos x="connsiteX2031" y="connsiteY2031"/>
                </a:cxn>
                <a:cxn ang="0">
                  <a:pos x="connsiteX2032" y="connsiteY2032"/>
                </a:cxn>
                <a:cxn ang="0">
                  <a:pos x="connsiteX2033" y="connsiteY2033"/>
                </a:cxn>
                <a:cxn ang="0">
                  <a:pos x="connsiteX2034" y="connsiteY2034"/>
                </a:cxn>
                <a:cxn ang="0">
                  <a:pos x="connsiteX2035" y="connsiteY2035"/>
                </a:cxn>
                <a:cxn ang="0">
                  <a:pos x="connsiteX2036" y="connsiteY2036"/>
                </a:cxn>
                <a:cxn ang="0">
                  <a:pos x="connsiteX2037" y="connsiteY2037"/>
                </a:cxn>
                <a:cxn ang="0">
                  <a:pos x="connsiteX2038" y="connsiteY2038"/>
                </a:cxn>
                <a:cxn ang="0">
                  <a:pos x="connsiteX2039" y="connsiteY2039"/>
                </a:cxn>
                <a:cxn ang="0">
                  <a:pos x="connsiteX2040" y="connsiteY2040"/>
                </a:cxn>
                <a:cxn ang="0">
                  <a:pos x="connsiteX2041" y="connsiteY2041"/>
                </a:cxn>
                <a:cxn ang="0">
                  <a:pos x="connsiteX2042" y="connsiteY2042"/>
                </a:cxn>
                <a:cxn ang="0">
                  <a:pos x="connsiteX2043" y="connsiteY2043"/>
                </a:cxn>
                <a:cxn ang="0">
                  <a:pos x="connsiteX2044" y="connsiteY2044"/>
                </a:cxn>
                <a:cxn ang="0">
                  <a:pos x="connsiteX2045" y="connsiteY2045"/>
                </a:cxn>
                <a:cxn ang="0">
                  <a:pos x="connsiteX2046" y="connsiteY2046"/>
                </a:cxn>
                <a:cxn ang="0">
                  <a:pos x="connsiteX2047" y="connsiteY2047"/>
                </a:cxn>
                <a:cxn ang="0">
                  <a:pos x="connsiteX2048" y="connsiteY2048"/>
                </a:cxn>
                <a:cxn ang="0">
                  <a:pos x="connsiteX2049" y="connsiteY2049"/>
                </a:cxn>
                <a:cxn ang="0">
                  <a:pos x="connsiteX2050" y="connsiteY2050"/>
                </a:cxn>
                <a:cxn ang="0">
                  <a:pos x="connsiteX2051" y="connsiteY2051"/>
                </a:cxn>
                <a:cxn ang="0">
                  <a:pos x="connsiteX2052" y="connsiteY2052"/>
                </a:cxn>
                <a:cxn ang="0">
                  <a:pos x="connsiteX2053" y="connsiteY2053"/>
                </a:cxn>
                <a:cxn ang="0">
                  <a:pos x="connsiteX2054" y="connsiteY2054"/>
                </a:cxn>
                <a:cxn ang="0">
                  <a:pos x="connsiteX2055" y="connsiteY2055"/>
                </a:cxn>
                <a:cxn ang="0">
                  <a:pos x="connsiteX2056" y="connsiteY2056"/>
                </a:cxn>
                <a:cxn ang="0">
                  <a:pos x="connsiteX2057" y="connsiteY2057"/>
                </a:cxn>
                <a:cxn ang="0">
                  <a:pos x="connsiteX2058" y="connsiteY2058"/>
                </a:cxn>
                <a:cxn ang="0">
                  <a:pos x="connsiteX2059" y="connsiteY2059"/>
                </a:cxn>
                <a:cxn ang="0">
                  <a:pos x="connsiteX2060" y="connsiteY2060"/>
                </a:cxn>
                <a:cxn ang="0">
                  <a:pos x="connsiteX2061" y="connsiteY2061"/>
                </a:cxn>
                <a:cxn ang="0">
                  <a:pos x="connsiteX2062" y="connsiteY2062"/>
                </a:cxn>
                <a:cxn ang="0">
                  <a:pos x="connsiteX2063" y="connsiteY2063"/>
                </a:cxn>
                <a:cxn ang="0">
                  <a:pos x="connsiteX2064" y="connsiteY2064"/>
                </a:cxn>
                <a:cxn ang="0">
                  <a:pos x="connsiteX2065" y="connsiteY2065"/>
                </a:cxn>
                <a:cxn ang="0">
                  <a:pos x="connsiteX2066" y="connsiteY2066"/>
                </a:cxn>
                <a:cxn ang="0">
                  <a:pos x="connsiteX2067" y="connsiteY2067"/>
                </a:cxn>
                <a:cxn ang="0">
                  <a:pos x="connsiteX2068" y="connsiteY2068"/>
                </a:cxn>
                <a:cxn ang="0">
                  <a:pos x="connsiteX2069" y="connsiteY2069"/>
                </a:cxn>
                <a:cxn ang="0">
                  <a:pos x="connsiteX2070" y="connsiteY2070"/>
                </a:cxn>
                <a:cxn ang="0">
                  <a:pos x="connsiteX2071" y="connsiteY2071"/>
                </a:cxn>
                <a:cxn ang="0">
                  <a:pos x="connsiteX2072" y="connsiteY2072"/>
                </a:cxn>
                <a:cxn ang="0">
                  <a:pos x="connsiteX2073" y="connsiteY2073"/>
                </a:cxn>
                <a:cxn ang="0">
                  <a:pos x="connsiteX2074" y="connsiteY2074"/>
                </a:cxn>
                <a:cxn ang="0">
                  <a:pos x="connsiteX2075" y="connsiteY2075"/>
                </a:cxn>
                <a:cxn ang="0">
                  <a:pos x="connsiteX2076" y="connsiteY2076"/>
                </a:cxn>
                <a:cxn ang="0">
                  <a:pos x="connsiteX2077" y="connsiteY2077"/>
                </a:cxn>
                <a:cxn ang="0">
                  <a:pos x="connsiteX2078" y="connsiteY2078"/>
                </a:cxn>
                <a:cxn ang="0">
                  <a:pos x="connsiteX2079" y="connsiteY2079"/>
                </a:cxn>
                <a:cxn ang="0">
                  <a:pos x="connsiteX2080" y="connsiteY2080"/>
                </a:cxn>
                <a:cxn ang="0">
                  <a:pos x="connsiteX2081" y="connsiteY2081"/>
                </a:cxn>
                <a:cxn ang="0">
                  <a:pos x="connsiteX2082" y="connsiteY2082"/>
                </a:cxn>
                <a:cxn ang="0">
                  <a:pos x="connsiteX2083" y="connsiteY2083"/>
                </a:cxn>
                <a:cxn ang="0">
                  <a:pos x="connsiteX2084" y="connsiteY2084"/>
                </a:cxn>
                <a:cxn ang="0">
                  <a:pos x="connsiteX2085" y="connsiteY2085"/>
                </a:cxn>
                <a:cxn ang="0">
                  <a:pos x="connsiteX2086" y="connsiteY2086"/>
                </a:cxn>
                <a:cxn ang="0">
                  <a:pos x="connsiteX2087" y="connsiteY2087"/>
                </a:cxn>
                <a:cxn ang="0">
                  <a:pos x="connsiteX2088" y="connsiteY2088"/>
                </a:cxn>
                <a:cxn ang="0">
                  <a:pos x="connsiteX2089" y="connsiteY2089"/>
                </a:cxn>
                <a:cxn ang="0">
                  <a:pos x="connsiteX2090" y="connsiteY2090"/>
                </a:cxn>
                <a:cxn ang="0">
                  <a:pos x="connsiteX2091" y="connsiteY2091"/>
                </a:cxn>
                <a:cxn ang="0">
                  <a:pos x="connsiteX2092" y="connsiteY2092"/>
                </a:cxn>
                <a:cxn ang="0">
                  <a:pos x="connsiteX2093" y="connsiteY2093"/>
                </a:cxn>
                <a:cxn ang="0">
                  <a:pos x="connsiteX2094" y="connsiteY2094"/>
                </a:cxn>
                <a:cxn ang="0">
                  <a:pos x="connsiteX2095" y="connsiteY2095"/>
                </a:cxn>
                <a:cxn ang="0">
                  <a:pos x="connsiteX2096" y="connsiteY2096"/>
                </a:cxn>
                <a:cxn ang="0">
                  <a:pos x="connsiteX2097" y="connsiteY2097"/>
                </a:cxn>
                <a:cxn ang="0">
                  <a:pos x="connsiteX2098" y="connsiteY2098"/>
                </a:cxn>
                <a:cxn ang="0">
                  <a:pos x="connsiteX2099" y="connsiteY2099"/>
                </a:cxn>
                <a:cxn ang="0">
                  <a:pos x="connsiteX2100" y="connsiteY2100"/>
                </a:cxn>
                <a:cxn ang="0">
                  <a:pos x="connsiteX2101" y="connsiteY2101"/>
                </a:cxn>
                <a:cxn ang="0">
                  <a:pos x="connsiteX2102" y="connsiteY2102"/>
                </a:cxn>
                <a:cxn ang="0">
                  <a:pos x="connsiteX2103" y="connsiteY2103"/>
                </a:cxn>
                <a:cxn ang="0">
                  <a:pos x="connsiteX2104" y="connsiteY2104"/>
                </a:cxn>
                <a:cxn ang="0">
                  <a:pos x="connsiteX2105" y="connsiteY2105"/>
                </a:cxn>
                <a:cxn ang="0">
                  <a:pos x="connsiteX2106" y="connsiteY2106"/>
                </a:cxn>
                <a:cxn ang="0">
                  <a:pos x="connsiteX2107" y="connsiteY2107"/>
                </a:cxn>
                <a:cxn ang="0">
                  <a:pos x="connsiteX2108" y="connsiteY2108"/>
                </a:cxn>
                <a:cxn ang="0">
                  <a:pos x="connsiteX2109" y="connsiteY2109"/>
                </a:cxn>
                <a:cxn ang="0">
                  <a:pos x="connsiteX2110" y="connsiteY2110"/>
                </a:cxn>
                <a:cxn ang="0">
                  <a:pos x="connsiteX2111" y="connsiteY2111"/>
                </a:cxn>
                <a:cxn ang="0">
                  <a:pos x="connsiteX2112" y="connsiteY2112"/>
                </a:cxn>
                <a:cxn ang="0">
                  <a:pos x="connsiteX2113" y="connsiteY2113"/>
                </a:cxn>
                <a:cxn ang="0">
                  <a:pos x="connsiteX2114" y="connsiteY2114"/>
                </a:cxn>
                <a:cxn ang="0">
                  <a:pos x="connsiteX2115" y="connsiteY2115"/>
                </a:cxn>
                <a:cxn ang="0">
                  <a:pos x="connsiteX2116" y="connsiteY2116"/>
                </a:cxn>
                <a:cxn ang="0">
                  <a:pos x="connsiteX2117" y="connsiteY2117"/>
                </a:cxn>
                <a:cxn ang="0">
                  <a:pos x="connsiteX2118" y="connsiteY2118"/>
                </a:cxn>
                <a:cxn ang="0">
                  <a:pos x="connsiteX2119" y="connsiteY2119"/>
                </a:cxn>
                <a:cxn ang="0">
                  <a:pos x="connsiteX2120" y="connsiteY2120"/>
                </a:cxn>
                <a:cxn ang="0">
                  <a:pos x="connsiteX2121" y="connsiteY2121"/>
                </a:cxn>
                <a:cxn ang="0">
                  <a:pos x="connsiteX2122" y="connsiteY2122"/>
                </a:cxn>
                <a:cxn ang="0">
                  <a:pos x="connsiteX2123" y="connsiteY2123"/>
                </a:cxn>
                <a:cxn ang="0">
                  <a:pos x="connsiteX2124" y="connsiteY2124"/>
                </a:cxn>
                <a:cxn ang="0">
                  <a:pos x="connsiteX2125" y="connsiteY2125"/>
                </a:cxn>
                <a:cxn ang="0">
                  <a:pos x="connsiteX2126" y="connsiteY2126"/>
                </a:cxn>
                <a:cxn ang="0">
                  <a:pos x="connsiteX2127" y="connsiteY2127"/>
                </a:cxn>
                <a:cxn ang="0">
                  <a:pos x="connsiteX2128" y="connsiteY2128"/>
                </a:cxn>
                <a:cxn ang="0">
                  <a:pos x="connsiteX2129" y="connsiteY2129"/>
                </a:cxn>
                <a:cxn ang="0">
                  <a:pos x="connsiteX2130" y="connsiteY2130"/>
                </a:cxn>
                <a:cxn ang="0">
                  <a:pos x="connsiteX2131" y="connsiteY2131"/>
                </a:cxn>
                <a:cxn ang="0">
                  <a:pos x="connsiteX2132" y="connsiteY2132"/>
                </a:cxn>
                <a:cxn ang="0">
                  <a:pos x="connsiteX2133" y="connsiteY2133"/>
                </a:cxn>
                <a:cxn ang="0">
                  <a:pos x="connsiteX2134" y="connsiteY2134"/>
                </a:cxn>
                <a:cxn ang="0">
                  <a:pos x="connsiteX2135" y="connsiteY2135"/>
                </a:cxn>
                <a:cxn ang="0">
                  <a:pos x="connsiteX2136" y="connsiteY2136"/>
                </a:cxn>
                <a:cxn ang="0">
                  <a:pos x="connsiteX2137" y="connsiteY2137"/>
                </a:cxn>
                <a:cxn ang="0">
                  <a:pos x="connsiteX2138" y="connsiteY2138"/>
                </a:cxn>
                <a:cxn ang="0">
                  <a:pos x="connsiteX2139" y="connsiteY2139"/>
                </a:cxn>
                <a:cxn ang="0">
                  <a:pos x="connsiteX2140" y="connsiteY2140"/>
                </a:cxn>
                <a:cxn ang="0">
                  <a:pos x="connsiteX2141" y="connsiteY2141"/>
                </a:cxn>
                <a:cxn ang="0">
                  <a:pos x="connsiteX2142" y="connsiteY2142"/>
                </a:cxn>
                <a:cxn ang="0">
                  <a:pos x="connsiteX2143" y="connsiteY2143"/>
                </a:cxn>
                <a:cxn ang="0">
                  <a:pos x="connsiteX2144" y="connsiteY2144"/>
                </a:cxn>
                <a:cxn ang="0">
                  <a:pos x="connsiteX2145" y="connsiteY2145"/>
                </a:cxn>
                <a:cxn ang="0">
                  <a:pos x="connsiteX2146" y="connsiteY2146"/>
                </a:cxn>
                <a:cxn ang="0">
                  <a:pos x="connsiteX2147" y="connsiteY2147"/>
                </a:cxn>
                <a:cxn ang="0">
                  <a:pos x="connsiteX2148" y="connsiteY2148"/>
                </a:cxn>
                <a:cxn ang="0">
                  <a:pos x="connsiteX2149" y="connsiteY2149"/>
                </a:cxn>
                <a:cxn ang="0">
                  <a:pos x="connsiteX2150" y="connsiteY2150"/>
                </a:cxn>
                <a:cxn ang="0">
                  <a:pos x="connsiteX2151" y="connsiteY2151"/>
                </a:cxn>
                <a:cxn ang="0">
                  <a:pos x="connsiteX2152" y="connsiteY2152"/>
                </a:cxn>
                <a:cxn ang="0">
                  <a:pos x="connsiteX2153" y="connsiteY2153"/>
                </a:cxn>
                <a:cxn ang="0">
                  <a:pos x="connsiteX2154" y="connsiteY2154"/>
                </a:cxn>
                <a:cxn ang="0">
                  <a:pos x="connsiteX2155" y="connsiteY2155"/>
                </a:cxn>
                <a:cxn ang="0">
                  <a:pos x="connsiteX2156" y="connsiteY2156"/>
                </a:cxn>
                <a:cxn ang="0">
                  <a:pos x="connsiteX2157" y="connsiteY2157"/>
                </a:cxn>
                <a:cxn ang="0">
                  <a:pos x="connsiteX2158" y="connsiteY2158"/>
                </a:cxn>
                <a:cxn ang="0">
                  <a:pos x="connsiteX2159" y="connsiteY2159"/>
                </a:cxn>
                <a:cxn ang="0">
                  <a:pos x="connsiteX2160" y="connsiteY2160"/>
                </a:cxn>
                <a:cxn ang="0">
                  <a:pos x="connsiteX2161" y="connsiteY2161"/>
                </a:cxn>
                <a:cxn ang="0">
                  <a:pos x="connsiteX2162" y="connsiteY2162"/>
                </a:cxn>
                <a:cxn ang="0">
                  <a:pos x="connsiteX2163" y="connsiteY2163"/>
                </a:cxn>
                <a:cxn ang="0">
                  <a:pos x="connsiteX2164" y="connsiteY2164"/>
                </a:cxn>
                <a:cxn ang="0">
                  <a:pos x="connsiteX2165" y="connsiteY2165"/>
                </a:cxn>
                <a:cxn ang="0">
                  <a:pos x="connsiteX2166" y="connsiteY2166"/>
                </a:cxn>
                <a:cxn ang="0">
                  <a:pos x="connsiteX2167" y="connsiteY2167"/>
                </a:cxn>
                <a:cxn ang="0">
                  <a:pos x="connsiteX2168" y="connsiteY2168"/>
                </a:cxn>
                <a:cxn ang="0">
                  <a:pos x="connsiteX2169" y="connsiteY2169"/>
                </a:cxn>
                <a:cxn ang="0">
                  <a:pos x="connsiteX2170" y="connsiteY2170"/>
                </a:cxn>
                <a:cxn ang="0">
                  <a:pos x="connsiteX2171" y="connsiteY2171"/>
                </a:cxn>
                <a:cxn ang="0">
                  <a:pos x="connsiteX2172" y="connsiteY2172"/>
                </a:cxn>
                <a:cxn ang="0">
                  <a:pos x="connsiteX2173" y="connsiteY2173"/>
                </a:cxn>
                <a:cxn ang="0">
                  <a:pos x="connsiteX2174" y="connsiteY2174"/>
                </a:cxn>
                <a:cxn ang="0">
                  <a:pos x="connsiteX2175" y="connsiteY2175"/>
                </a:cxn>
                <a:cxn ang="0">
                  <a:pos x="connsiteX2176" y="connsiteY2176"/>
                </a:cxn>
                <a:cxn ang="0">
                  <a:pos x="connsiteX2177" y="connsiteY2177"/>
                </a:cxn>
                <a:cxn ang="0">
                  <a:pos x="connsiteX2178" y="connsiteY2178"/>
                </a:cxn>
                <a:cxn ang="0">
                  <a:pos x="connsiteX2179" y="connsiteY2179"/>
                </a:cxn>
                <a:cxn ang="0">
                  <a:pos x="connsiteX2180" y="connsiteY2180"/>
                </a:cxn>
                <a:cxn ang="0">
                  <a:pos x="connsiteX2181" y="connsiteY2181"/>
                </a:cxn>
                <a:cxn ang="0">
                  <a:pos x="connsiteX2182" y="connsiteY2182"/>
                </a:cxn>
                <a:cxn ang="0">
                  <a:pos x="connsiteX2183" y="connsiteY2183"/>
                </a:cxn>
                <a:cxn ang="0">
                  <a:pos x="connsiteX2184" y="connsiteY2184"/>
                </a:cxn>
                <a:cxn ang="0">
                  <a:pos x="connsiteX2185" y="connsiteY2185"/>
                </a:cxn>
                <a:cxn ang="0">
                  <a:pos x="connsiteX2186" y="connsiteY2186"/>
                </a:cxn>
                <a:cxn ang="0">
                  <a:pos x="connsiteX2187" y="connsiteY2187"/>
                </a:cxn>
                <a:cxn ang="0">
                  <a:pos x="connsiteX2188" y="connsiteY2188"/>
                </a:cxn>
                <a:cxn ang="0">
                  <a:pos x="connsiteX2189" y="connsiteY2189"/>
                </a:cxn>
                <a:cxn ang="0">
                  <a:pos x="connsiteX2190" y="connsiteY2190"/>
                </a:cxn>
                <a:cxn ang="0">
                  <a:pos x="connsiteX2191" y="connsiteY2191"/>
                </a:cxn>
                <a:cxn ang="0">
                  <a:pos x="connsiteX2192" y="connsiteY2192"/>
                </a:cxn>
                <a:cxn ang="0">
                  <a:pos x="connsiteX2193" y="connsiteY2193"/>
                </a:cxn>
                <a:cxn ang="0">
                  <a:pos x="connsiteX2194" y="connsiteY2194"/>
                </a:cxn>
                <a:cxn ang="0">
                  <a:pos x="connsiteX2195" y="connsiteY2195"/>
                </a:cxn>
                <a:cxn ang="0">
                  <a:pos x="connsiteX2196" y="connsiteY2196"/>
                </a:cxn>
                <a:cxn ang="0">
                  <a:pos x="connsiteX2197" y="connsiteY2197"/>
                </a:cxn>
                <a:cxn ang="0">
                  <a:pos x="connsiteX2198" y="connsiteY2198"/>
                </a:cxn>
                <a:cxn ang="0">
                  <a:pos x="connsiteX2199" y="connsiteY2199"/>
                </a:cxn>
                <a:cxn ang="0">
                  <a:pos x="connsiteX2200" y="connsiteY2200"/>
                </a:cxn>
                <a:cxn ang="0">
                  <a:pos x="connsiteX2201" y="connsiteY2201"/>
                </a:cxn>
                <a:cxn ang="0">
                  <a:pos x="connsiteX2202" y="connsiteY2202"/>
                </a:cxn>
                <a:cxn ang="0">
                  <a:pos x="connsiteX2203" y="connsiteY2203"/>
                </a:cxn>
                <a:cxn ang="0">
                  <a:pos x="connsiteX2204" y="connsiteY2204"/>
                </a:cxn>
                <a:cxn ang="0">
                  <a:pos x="connsiteX2205" y="connsiteY2205"/>
                </a:cxn>
                <a:cxn ang="0">
                  <a:pos x="connsiteX2206" y="connsiteY2206"/>
                </a:cxn>
                <a:cxn ang="0">
                  <a:pos x="connsiteX2207" y="connsiteY2207"/>
                </a:cxn>
                <a:cxn ang="0">
                  <a:pos x="connsiteX2208" y="connsiteY2208"/>
                </a:cxn>
                <a:cxn ang="0">
                  <a:pos x="connsiteX2209" y="connsiteY2209"/>
                </a:cxn>
                <a:cxn ang="0">
                  <a:pos x="connsiteX2210" y="connsiteY2210"/>
                </a:cxn>
                <a:cxn ang="0">
                  <a:pos x="connsiteX2211" y="connsiteY2211"/>
                </a:cxn>
                <a:cxn ang="0">
                  <a:pos x="connsiteX2212" y="connsiteY2212"/>
                </a:cxn>
                <a:cxn ang="0">
                  <a:pos x="connsiteX2213" y="connsiteY2213"/>
                </a:cxn>
                <a:cxn ang="0">
                  <a:pos x="connsiteX2214" y="connsiteY2214"/>
                </a:cxn>
                <a:cxn ang="0">
                  <a:pos x="connsiteX2215" y="connsiteY2215"/>
                </a:cxn>
                <a:cxn ang="0">
                  <a:pos x="connsiteX2216" y="connsiteY2216"/>
                </a:cxn>
                <a:cxn ang="0">
                  <a:pos x="connsiteX2217" y="connsiteY2217"/>
                </a:cxn>
                <a:cxn ang="0">
                  <a:pos x="connsiteX2218" y="connsiteY2218"/>
                </a:cxn>
                <a:cxn ang="0">
                  <a:pos x="connsiteX2219" y="connsiteY2219"/>
                </a:cxn>
                <a:cxn ang="0">
                  <a:pos x="connsiteX2220" y="connsiteY2220"/>
                </a:cxn>
                <a:cxn ang="0">
                  <a:pos x="connsiteX2221" y="connsiteY2221"/>
                </a:cxn>
                <a:cxn ang="0">
                  <a:pos x="connsiteX2222" y="connsiteY2222"/>
                </a:cxn>
                <a:cxn ang="0">
                  <a:pos x="connsiteX2223" y="connsiteY2223"/>
                </a:cxn>
                <a:cxn ang="0">
                  <a:pos x="connsiteX2224" y="connsiteY2224"/>
                </a:cxn>
                <a:cxn ang="0">
                  <a:pos x="connsiteX2225" y="connsiteY2225"/>
                </a:cxn>
                <a:cxn ang="0">
                  <a:pos x="connsiteX2226" y="connsiteY2226"/>
                </a:cxn>
                <a:cxn ang="0">
                  <a:pos x="connsiteX2227" y="connsiteY2227"/>
                </a:cxn>
                <a:cxn ang="0">
                  <a:pos x="connsiteX2228" y="connsiteY2228"/>
                </a:cxn>
                <a:cxn ang="0">
                  <a:pos x="connsiteX2229" y="connsiteY2229"/>
                </a:cxn>
                <a:cxn ang="0">
                  <a:pos x="connsiteX2230" y="connsiteY2230"/>
                </a:cxn>
                <a:cxn ang="0">
                  <a:pos x="connsiteX2231" y="connsiteY2231"/>
                </a:cxn>
                <a:cxn ang="0">
                  <a:pos x="connsiteX2232" y="connsiteY2232"/>
                </a:cxn>
                <a:cxn ang="0">
                  <a:pos x="connsiteX2233" y="connsiteY2233"/>
                </a:cxn>
                <a:cxn ang="0">
                  <a:pos x="connsiteX2234" y="connsiteY2234"/>
                </a:cxn>
                <a:cxn ang="0">
                  <a:pos x="connsiteX2235" y="connsiteY2235"/>
                </a:cxn>
                <a:cxn ang="0">
                  <a:pos x="connsiteX2236" y="connsiteY2236"/>
                </a:cxn>
                <a:cxn ang="0">
                  <a:pos x="connsiteX2237" y="connsiteY2237"/>
                </a:cxn>
                <a:cxn ang="0">
                  <a:pos x="connsiteX2238" y="connsiteY2238"/>
                </a:cxn>
                <a:cxn ang="0">
                  <a:pos x="connsiteX2239" y="connsiteY2239"/>
                </a:cxn>
                <a:cxn ang="0">
                  <a:pos x="connsiteX2240" y="connsiteY2240"/>
                </a:cxn>
                <a:cxn ang="0">
                  <a:pos x="connsiteX2241" y="connsiteY2241"/>
                </a:cxn>
                <a:cxn ang="0">
                  <a:pos x="connsiteX2242" y="connsiteY2242"/>
                </a:cxn>
                <a:cxn ang="0">
                  <a:pos x="connsiteX2243" y="connsiteY2243"/>
                </a:cxn>
                <a:cxn ang="0">
                  <a:pos x="connsiteX2244" y="connsiteY2244"/>
                </a:cxn>
                <a:cxn ang="0">
                  <a:pos x="connsiteX2245" y="connsiteY2245"/>
                </a:cxn>
                <a:cxn ang="0">
                  <a:pos x="connsiteX2246" y="connsiteY2246"/>
                </a:cxn>
                <a:cxn ang="0">
                  <a:pos x="connsiteX2247" y="connsiteY2247"/>
                </a:cxn>
                <a:cxn ang="0">
                  <a:pos x="connsiteX2248" y="connsiteY2248"/>
                </a:cxn>
                <a:cxn ang="0">
                  <a:pos x="connsiteX2249" y="connsiteY2249"/>
                </a:cxn>
                <a:cxn ang="0">
                  <a:pos x="connsiteX2250" y="connsiteY2250"/>
                </a:cxn>
                <a:cxn ang="0">
                  <a:pos x="connsiteX2251" y="connsiteY2251"/>
                </a:cxn>
                <a:cxn ang="0">
                  <a:pos x="connsiteX2252" y="connsiteY2252"/>
                </a:cxn>
                <a:cxn ang="0">
                  <a:pos x="connsiteX2253" y="connsiteY2253"/>
                </a:cxn>
                <a:cxn ang="0">
                  <a:pos x="connsiteX2254" y="connsiteY2254"/>
                </a:cxn>
                <a:cxn ang="0">
                  <a:pos x="connsiteX2255" y="connsiteY2255"/>
                </a:cxn>
                <a:cxn ang="0">
                  <a:pos x="connsiteX2256" y="connsiteY2256"/>
                </a:cxn>
                <a:cxn ang="0">
                  <a:pos x="connsiteX2257" y="connsiteY2257"/>
                </a:cxn>
                <a:cxn ang="0">
                  <a:pos x="connsiteX2258" y="connsiteY2258"/>
                </a:cxn>
                <a:cxn ang="0">
                  <a:pos x="connsiteX2259" y="connsiteY2259"/>
                </a:cxn>
                <a:cxn ang="0">
                  <a:pos x="connsiteX2260" y="connsiteY2260"/>
                </a:cxn>
                <a:cxn ang="0">
                  <a:pos x="connsiteX2261" y="connsiteY2261"/>
                </a:cxn>
                <a:cxn ang="0">
                  <a:pos x="connsiteX2262" y="connsiteY2262"/>
                </a:cxn>
                <a:cxn ang="0">
                  <a:pos x="connsiteX2263" y="connsiteY2263"/>
                </a:cxn>
                <a:cxn ang="0">
                  <a:pos x="connsiteX2264" y="connsiteY2264"/>
                </a:cxn>
                <a:cxn ang="0">
                  <a:pos x="connsiteX2265" y="connsiteY2265"/>
                </a:cxn>
                <a:cxn ang="0">
                  <a:pos x="connsiteX2266" y="connsiteY2266"/>
                </a:cxn>
                <a:cxn ang="0">
                  <a:pos x="connsiteX2267" y="connsiteY2267"/>
                </a:cxn>
                <a:cxn ang="0">
                  <a:pos x="connsiteX2268" y="connsiteY2268"/>
                </a:cxn>
                <a:cxn ang="0">
                  <a:pos x="connsiteX2269" y="connsiteY2269"/>
                </a:cxn>
                <a:cxn ang="0">
                  <a:pos x="connsiteX2270" y="connsiteY2270"/>
                </a:cxn>
                <a:cxn ang="0">
                  <a:pos x="connsiteX2271" y="connsiteY2271"/>
                </a:cxn>
                <a:cxn ang="0">
                  <a:pos x="connsiteX2272" y="connsiteY2272"/>
                </a:cxn>
                <a:cxn ang="0">
                  <a:pos x="connsiteX2273" y="connsiteY2273"/>
                </a:cxn>
                <a:cxn ang="0">
                  <a:pos x="connsiteX2274" y="connsiteY2274"/>
                </a:cxn>
                <a:cxn ang="0">
                  <a:pos x="connsiteX2275" y="connsiteY2275"/>
                </a:cxn>
                <a:cxn ang="0">
                  <a:pos x="connsiteX2276" y="connsiteY2276"/>
                </a:cxn>
                <a:cxn ang="0">
                  <a:pos x="connsiteX2277" y="connsiteY2277"/>
                </a:cxn>
                <a:cxn ang="0">
                  <a:pos x="connsiteX2278" y="connsiteY2278"/>
                </a:cxn>
                <a:cxn ang="0">
                  <a:pos x="connsiteX2279" y="connsiteY2279"/>
                </a:cxn>
                <a:cxn ang="0">
                  <a:pos x="connsiteX2280" y="connsiteY2280"/>
                </a:cxn>
                <a:cxn ang="0">
                  <a:pos x="connsiteX2281" y="connsiteY2281"/>
                </a:cxn>
                <a:cxn ang="0">
                  <a:pos x="connsiteX2282" y="connsiteY2282"/>
                </a:cxn>
                <a:cxn ang="0">
                  <a:pos x="connsiteX2283" y="connsiteY2283"/>
                </a:cxn>
                <a:cxn ang="0">
                  <a:pos x="connsiteX2284" y="connsiteY2284"/>
                </a:cxn>
                <a:cxn ang="0">
                  <a:pos x="connsiteX2285" y="connsiteY2285"/>
                </a:cxn>
                <a:cxn ang="0">
                  <a:pos x="connsiteX2286" y="connsiteY2286"/>
                </a:cxn>
                <a:cxn ang="0">
                  <a:pos x="connsiteX2287" y="connsiteY2287"/>
                </a:cxn>
                <a:cxn ang="0">
                  <a:pos x="connsiteX2288" y="connsiteY2288"/>
                </a:cxn>
                <a:cxn ang="0">
                  <a:pos x="connsiteX2289" y="connsiteY2289"/>
                </a:cxn>
                <a:cxn ang="0">
                  <a:pos x="connsiteX2290" y="connsiteY2290"/>
                </a:cxn>
                <a:cxn ang="0">
                  <a:pos x="connsiteX2291" y="connsiteY2291"/>
                </a:cxn>
                <a:cxn ang="0">
                  <a:pos x="connsiteX2292" y="connsiteY2292"/>
                </a:cxn>
                <a:cxn ang="0">
                  <a:pos x="connsiteX2293" y="connsiteY2293"/>
                </a:cxn>
                <a:cxn ang="0">
                  <a:pos x="connsiteX2294" y="connsiteY2294"/>
                </a:cxn>
                <a:cxn ang="0">
                  <a:pos x="connsiteX2295" y="connsiteY2295"/>
                </a:cxn>
                <a:cxn ang="0">
                  <a:pos x="connsiteX2296" y="connsiteY2296"/>
                </a:cxn>
                <a:cxn ang="0">
                  <a:pos x="connsiteX2297" y="connsiteY2297"/>
                </a:cxn>
                <a:cxn ang="0">
                  <a:pos x="connsiteX2298" y="connsiteY2298"/>
                </a:cxn>
                <a:cxn ang="0">
                  <a:pos x="connsiteX2299" y="connsiteY2299"/>
                </a:cxn>
                <a:cxn ang="0">
                  <a:pos x="connsiteX2300" y="connsiteY2300"/>
                </a:cxn>
                <a:cxn ang="0">
                  <a:pos x="connsiteX2301" y="connsiteY2301"/>
                </a:cxn>
                <a:cxn ang="0">
                  <a:pos x="connsiteX2302" y="connsiteY2302"/>
                </a:cxn>
                <a:cxn ang="0">
                  <a:pos x="connsiteX2303" y="connsiteY2303"/>
                </a:cxn>
                <a:cxn ang="0">
                  <a:pos x="connsiteX2304" y="connsiteY2304"/>
                </a:cxn>
                <a:cxn ang="0">
                  <a:pos x="connsiteX2305" y="connsiteY2305"/>
                </a:cxn>
                <a:cxn ang="0">
                  <a:pos x="connsiteX2306" y="connsiteY2306"/>
                </a:cxn>
                <a:cxn ang="0">
                  <a:pos x="connsiteX2307" y="connsiteY2307"/>
                </a:cxn>
                <a:cxn ang="0">
                  <a:pos x="connsiteX2308" y="connsiteY2308"/>
                </a:cxn>
                <a:cxn ang="0">
                  <a:pos x="connsiteX2309" y="connsiteY2309"/>
                </a:cxn>
                <a:cxn ang="0">
                  <a:pos x="connsiteX2310" y="connsiteY2310"/>
                </a:cxn>
                <a:cxn ang="0">
                  <a:pos x="connsiteX2311" y="connsiteY2311"/>
                </a:cxn>
                <a:cxn ang="0">
                  <a:pos x="connsiteX2312" y="connsiteY2312"/>
                </a:cxn>
                <a:cxn ang="0">
                  <a:pos x="connsiteX2313" y="connsiteY2313"/>
                </a:cxn>
                <a:cxn ang="0">
                  <a:pos x="connsiteX2314" y="connsiteY2314"/>
                </a:cxn>
                <a:cxn ang="0">
                  <a:pos x="connsiteX2315" y="connsiteY2315"/>
                </a:cxn>
                <a:cxn ang="0">
                  <a:pos x="connsiteX2316" y="connsiteY2316"/>
                </a:cxn>
                <a:cxn ang="0">
                  <a:pos x="connsiteX2317" y="connsiteY2317"/>
                </a:cxn>
                <a:cxn ang="0">
                  <a:pos x="connsiteX2318" y="connsiteY2318"/>
                </a:cxn>
                <a:cxn ang="0">
                  <a:pos x="connsiteX2319" y="connsiteY2319"/>
                </a:cxn>
                <a:cxn ang="0">
                  <a:pos x="connsiteX2320" y="connsiteY2320"/>
                </a:cxn>
                <a:cxn ang="0">
                  <a:pos x="connsiteX2321" y="connsiteY2321"/>
                </a:cxn>
                <a:cxn ang="0">
                  <a:pos x="connsiteX2322" y="connsiteY2322"/>
                </a:cxn>
                <a:cxn ang="0">
                  <a:pos x="connsiteX2323" y="connsiteY2323"/>
                </a:cxn>
                <a:cxn ang="0">
                  <a:pos x="connsiteX2324" y="connsiteY2324"/>
                </a:cxn>
                <a:cxn ang="0">
                  <a:pos x="connsiteX2325" y="connsiteY2325"/>
                </a:cxn>
                <a:cxn ang="0">
                  <a:pos x="connsiteX2326" y="connsiteY2326"/>
                </a:cxn>
                <a:cxn ang="0">
                  <a:pos x="connsiteX2327" y="connsiteY2327"/>
                </a:cxn>
                <a:cxn ang="0">
                  <a:pos x="connsiteX2328" y="connsiteY2328"/>
                </a:cxn>
                <a:cxn ang="0">
                  <a:pos x="connsiteX2329" y="connsiteY2329"/>
                </a:cxn>
                <a:cxn ang="0">
                  <a:pos x="connsiteX2330" y="connsiteY2330"/>
                </a:cxn>
                <a:cxn ang="0">
                  <a:pos x="connsiteX2331" y="connsiteY2331"/>
                </a:cxn>
                <a:cxn ang="0">
                  <a:pos x="connsiteX2332" y="connsiteY2332"/>
                </a:cxn>
                <a:cxn ang="0">
                  <a:pos x="connsiteX2333" y="connsiteY2333"/>
                </a:cxn>
                <a:cxn ang="0">
                  <a:pos x="connsiteX2334" y="connsiteY2334"/>
                </a:cxn>
                <a:cxn ang="0">
                  <a:pos x="connsiteX2335" y="connsiteY2335"/>
                </a:cxn>
                <a:cxn ang="0">
                  <a:pos x="connsiteX2336" y="connsiteY2336"/>
                </a:cxn>
                <a:cxn ang="0">
                  <a:pos x="connsiteX2337" y="connsiteY2337"/>
                </a:cxn>
                <a:cxn ang="0">
                  <a:pos x="connsiteX2338" y="connsiteY2338"/>
                </a:cxn>
                <a:cxn ang="0">
                  <a:pos x="connsiteX2339" y="connsiteY2339"/>
                </a:cxn>
                <a:cxn ang="0">
                  <a:pos x="connsiteX2340" y="connsiteY2340"/>
                </a:cxn>
                <a:cxn ang="0">
                  <a:pos x="connsiteX2341" y="connsiteY2341"/>
                </a:cxn>
                <a:cxn ang="0">
                  <a:pos x="connsiteX2342" y="connsiteY2342"/>
                </a:cxn>
                <a:cxn ang="0">
                  <a:pos x="connsiteX2343" y="connsiteY2343"/>
                </a:cxn>
                <a:cxn ang="0">
                  <a:pos x="connsiteX2344" y="connsiteY2344"/>
                </a:cxn>
                <a:cxn ang="0">
                  <a:pos x="connsiteX2345" y="connsiteY2345"/>
                </a:cxn>
                <a:cxn ang="0">
                  <a:pos x="connsiteX2346" y="connsiteY2346"/>
                </a:cxn>
                <a:cxn ang="0">
                  <a:pos x="connsiteX2347" y="connsiteY2347"/>
                </a:cxn>
                <a:cxn ang="0">
                  <a:pos x="connsiteX2348" y="connsiteY2348"/>
                </a:cxn>
                <a:cxn ang="0">
                  <a:pos x="connsiteX2349" y="connsiteY2349"/>
                </a:cxn>
                <a:cxn ang="0">
                  <a:pos x="connsiteX2350" y="connsiteY2350"/>
                </a:cxn>
                <a:cxn ang="0">
                  <a:pos x="connsiteX2351" y="connsiteY2351"/>
                </a:cxn>
                <a:cxn ang="0">
                  <a:pos x="connsiteX2352" y="connsiteY2352"/>
                </a:cxn>
                <a:cxn ang="0">
                  <a:pos x="connsiteX2353" y="connsiteY2353"/>
                </a:cxn>
                <a:cxn ang="0">
                  <a:pos x="connsiteX2354" y="connsiteY2354"/>
                </a:cxn>
                <a:cxn ang="0">
                  <a:pos x="connsiteX2355" y="connsiteY2355"/>
                </a:cxn>
                <a:cxn ang="0">
                  <a:pos x="connsiteX2356" y="connsiteY2356"/>
                </a:cxn>
                <a:cxn ang="0">
                  <a:pos x="connsiteX2357" y="connsiteY2357"/>
                </a:cxn>
                <a:cxn ang="0">
                  <a:pos x="connsiteX2358" y="connsiteY2358"/>
                </a:cxn>
                <a:cxn ang="0">
                  <a:pos x="connsiteX2359" y="connsiteY2359"/>
                </a:cxn>
                <a:cxn ang="0">
                  <a:pos x="connsiteX2360" y="connsiteY2360"/>
                </a:cxn>
                <a:cxn ang="0">
                  <a:pos x="connsiteX2361" y="connsiteY2361"/>
                </a:cxn>
                <a:cxn ang="0">
                  <a:pos x="connsiteX2362" y="connsiteY2362"/>
                </a:cxn>
                <a:cxn ang="0">
                  <a:pos x="connsiteX2363" y="connsiteY2363"/>
                </a:cxn>
                <a:cxn ang="0">
                  <a:pos x="connsiteX2364" y="connsiteY2364"/>
                </a:cxn>
                <a:cxn ang="0">
                  <a:pos x="connsiteX2365" y="connsiteY2365"/>
                </a:cxn>
                <a:cxn ang="0">
                  <a:pos x="connsiteX2366" y="connsiteY2366"/>
                </a:cxn>
                <a:cxn ang="0">
                  <a:pos x="connsiteX2367" y="connsiteY2367"/>
                </a:cxn>
                <a:cxn ang="0">
                  <a:pos x="connsiteX2368" y="connsiteY2368"/>
                </a:cxn>
                <a:cxn ang="0">
                  <a:pos x="connsiteX2369" y="connsiteY2369"/>
                </a:cxn>
                <a:cxn ang="0">
                  <a:pos x="connsiteX2370" y="connsiteY2370"/>
                </a:cxn>
                <a:cxn ang="0">
                  <a:pos x="connsiteX2371" y="connsiteY2371"/>
                </a:cxn>
                <a:cxn ang="0">
                  <a:pos x="connsiteX2372" y="connsiteY2372"/>
                </a:cxn>
                <a:cxn ang="0">
                  <a:pos x="connsiteX2373" y="connsiteY2373"/>
                </a:cxn>
                <a:cxn ang="0">
                  <a:pos x="connsiteX2374" y="connsiteY2374"/>
                </a:cxn>
                <a:cxn ang="0">
                  <a:pos x="connsiteX2375" y="connsiteY2375"/>
                </a:cxn>
                <a:cxn ang="0">
                  <a:pos x="connsiteX2376" y="connsiteY2376"/>
                </a:cxn>
                <a:cxn ang="0">
                  <a:pos x="connsiteX2377" y="connsiteY2377"/>
                </a:cxn>
                <a:cxn ang="0">
                  <a:pos x="connsiteX2378" y="connsiteY2378"/>
                </a:cxn>
                <a:cxn ang="0">
                  <a:pos x="connsiteX2379" y="connsiteY2379"/>
                </a:cxn>
                <a:cxn ang="0">
                  <a:pos x="connsiteX2380" y="connsiteY2380"/>
                </a:cxn>
                <a:cxn ang="0">
                  <a:pos x="connsiteX2381" y="connsiteY2381"/>
                </a:cxn>
                <a:cxn ang="0">
                  <a:pos x="connsiteX2382" y="connsiteY2382"/>
                </a:cxn>
                <a:cxn ang="0">
                  <a:pos x="connsiteX2383" y="connsiteY2383"/>
                </a:cxn>
                <a:cxn ang="0">
                  <a:pos x="connsiteX2384" y="connsiteY2384"/>
                </a:cxn>
                <a:cxn ang="0">
                  <a:pos x="connsiteX2385" y="connsiteY2385"/>
                </a:cxn>
                <a:cxn ang="0">
                  <a:pos x="connsiteX2386" y="connsiteY2386"/>
                </a:cxn>
                <a:cxn ang="0">
                  <a:pos x="connsiteX2387" y="connsiteY2387"/>
                </a:cxn>
                <a:cxn ang="0">
                  <a:pos x="connsiteX2388" y="connsiteY2388"/>
                </a:cxn>
                <a:cxn ang="0">
                  <a:pos x="connsiteX2389" y="connsiteY2389"/>
                </a:cxn>
                <a:cxn ang="0">
                  <a:pos x="connsiteX2390" y="connsiteY2390"/>
                </a:cxn>
                <a:cxn ang="0">
                  <a:pos x="connsiteX2391" y="connsiteY2391"/>
                </a:cxn>
                <a:cxn ang="0">
                  <a:pos x="connsiteX2392" y="connsiteY2392"/>
                </a:cxn>
                <a:cxn ang="0">
                  <a:pos x="connsiteX2393" y="connsiteY2393"/>
                </a:cxn>
                <a:cxn ang="0">
                  <a:pos x="connsiteX2394" y="connsiteY2394"/>
                </a:cxn>
                <a:cxn ang="0">
                  <a:pos x="connsiteX2395" y="connsiteY2395"/>
                </a:cxn>
                <a:cxn ang="0">
                  <a:pos x="connsiteX2396" y="connsiteY2396"/>
                </a:cxn>
                <a:cxn ang="0">
                  <a:pos x="connsiteX2397" y="connsiteY2397"/>
                </a:cxn>
                <a:cxn ang="0">
                  <a:pos x="connsiteX2398" y="connsiteY2398"/>
                </a:cxn>
                <a:cxn ang="0">
                  <a:pos x="connsiteX2399" y="connsiteY2399"/>
                </a:cxn>
                <a:cxn ang="0">
                  <a:pos x="connsiteX2400" y="connsiteY2400"/>
                </a:cxn>
                <a:cxn ang="0">
                  <a:pos x="connsiteX2401" y="connsiteY2401"/>
                </a:cxn>
                <a:cxn ang="0">
                  <a:pos x="connsiteX2402" y="connsiteY2402"/>
                </a:cxn>
                <a:cxn ang="0">
                  <a:pos x="connsiteX2403" y="connsiteY2403"/>
                </a:cxn>
                <a:cxn ang="0">
                  <a:pos x="connsiteX2404" y="connsiteY2404"/>
                </a:cxn>
                <a:cxn ang="0">
                  <a:pos x="connsiteX2405" y="connsiteY2405"/>
                </a:cxn>
                <a:cxn ang="0">
                  <a:pos x="connsiteX2406" y="connsiteY2406"/>
                </a:cxn>
                <a:cxn ang="0">
                  <a:pos x="connsiteX2407" y="connsiteY2407"/>
                </a:cxn>
                <a:cxn ang="0">
                  <a:pos x="connsiteX2408" y="connsiteY2408"/>
                </a:cxn>
                <a:cxn ang="0">
                  <a:pos x="connsiteX2409" y="connsiteY2409"/>
                </a:cxn>
                <a:cxn ang="0">
                  <a:pos x="connsiteX2410" y="connsiteY2410"/>
                </a:cxn>
                <a:cxn ang="0">
                  <a:pos x="connsiteX2411" y="connsiteY2411"/>
                </a:cxn>
                <a:cxn ang="0">
                  <a:pos x="connsiteX2412" y="connsiteY2412"/>
                </a:cxn>
                <a:cxn ang="0">
                  <a:pos x="connsiteX2413" y="connsiteY2413"/>
                </a:cxn>
                <a:cxn ang="0">
                  <a:pos x="connsiteX2414" y="connsiteY2414"/>
                </a:cxn>
                <a:cxn ang="0">
                  <a:pos x="connsiteX2415" y="connsiteY2415"/>
                </a:cxn>
                <a:cxn ang="0">
                  <a:pos x="connsiteX2416" y="connsiteY2416"/>
                </a:cxn>
                <a:cxn ang="0">
                  <a:pos x="connsiteX2417" y="connsiteY2417"/>
                </a:cxn>
                <a:cxn ang="0">
                  <a:pos x="connsiteX2418" y="connsiteY2418"/>
                </a:cxn>
                <a:cxn ang="0">
                  <a:pos x="connsiteX2419" y="connsiteY2419"/>
                </a:cxn>
                <a:cxn ang="0">
                  <a:pos x="connsiteX2420" y="connsiteY2420"/>
                </a:cxn>
                <a:cxn ang="0">
                  <a:pos x="connsiteX2421" y="connsiteY2421"/>
                </a:cxn>
                <a:cxn ang="0">
                  <a:pos x="connsiteX2422" y="connsiteY2422"/>
                </a:cxn>
                <a:cxn ang="0">
                  <a:pos x="connsiteX2423" y="connsiteY2423"/>
                </a:cxn>
                <a:cxn ang="0">
                  <a:pos x="connsiteX2424" y="connsiteY2424"/>
                </a:cxn>
                <a:cxn ang="0">
                  <a:pos x="connsiteX2425" y="connsiteY2425"/>
                </a:cxn>
                <a:cxn ang="0">
                  <a:pos x="connsiteX2426" y="connsiteY2426"/>
                </a:cxn>
                <a:cxn ang="0">
                  <a:pos x="connsiteX2427" y="connsiteY2427"/>
                </a:cxn>
                <a:cxn ang="0">
                  <a:pos x="connsiteX2428" y="connsiteY2428"/>
                </a:cxn>
                <a:cxn ang="0">
                  <a:pos x="connsiteX2429" y="connsiteY2429"/>
                </a:cxn>
                <a:cxn ang="0">
                  <a:pos x="connsiteX2430" y="connsiteY2430"/>
                </a:cxn>
                <a:cxn ang="0">
                  <a:pos x="connsiteX2431" y="connsiteY2431"/>
                </a:cxn>
                <a:cxn ang="0">
                  <a:pos x="connsiteX2432" y="connsiteY2432"/>
                </a:cxn>
                <a:cxn ang="0">
                  <a:pos x="connsiteX2433" y="connsiteY2433"/>
                </a:cxn>
                <a:cxn ang="0">
                  <a:pos x="connsiteX2434" y="connsiteY2434"/>
                </a:cxn>
                <a:cxn ang="0">
                  <a:pos x="connsiteX2435" y="connsiteY2435"/>
                </a:cxn>
                <a:cxn ang="0">
                  <a:pos x="connsiteX2436" y="connsiteY2436"/>
                </a:cxn>
                <a:cxn ang="0">
                  <a:pos x="connsiteX2437" y="connsiteY2437"/>
                </a:cxn>
                <a:cxn ang="0">
                  <a:pos x="connsiteX2438" y="connsiteY2438"/>
                </a:cxn>
                <a:cxn ang="0">
                  <a:pos x="connsiteX2439" y="connsiteY2439"/>
                </a:cxn>
                <a:cxn ang="0">
                  <a:pos x="connsiteX2440" y="connsiteY2440"/>
                </a:cxn>
                <a:cxn ang="0">
                  <a:pos x="connsiteX2441" y="connsiteY2441"/>
                </a:cxn>
                <a:cxn ang="0">
                  <a:pos x="connsiteX2442" y="connsiteY2442"/>
                </a:cxn>
                <a:cxn ang="0">
                  <a:pos x="connsiteX2443" y="connsiteY2443"/>
                </a:cxn>
                <a:cxn ang="0">
                  <a:pos x="connsiteX2444" y="connsiteY2444"/>
                </a:cxn>
                <a:cxn ang="0">
                  <a:pos x="connsiteX2445" y="connsiteY2445"/>
                </a:cxn>
                <a:cxn ang="0">
                  <a:pos x="connsiteX2446" y="connsiteY2446"/>
                </a:cxn>
                <a:cxn ang="0">
                  <a:pos x="connsiteX2447" y="connsiteY2447"/>
                </a:cxn>
                <a:cxn ang="0">
                  <a:pos x="connsiteX2448" y="connsiteY2448"/>
                </a:cxn>
                <a:cxn ang="0">
                  <a:pos x="connsiteX2449" y="connsiteY2449"/>
                </a:cxn>
                <a:cxn ang="0">
                  <a:pos x="connsiteX2450" y="connsiteY2450"/>
                </a:cxn>
                <a:cxn ang="0">
                  <a:pos x="connsiteX2451" y="connsiteY2451"/>
                </a:cxn>
                <a:cxn ang="0">
                  <a:pos x="connsiteX2452" y="connsiteY2452"/>
                </a:cxn>
                <a:cxn ang="0">
                  <a:pos x="connsiteX2453" y="connsiteY2453"/>
                </a:cxn>
                <a:cxn ang="0">
                  <a:pos x="connsiteX2454" y="connsiteY2454"/>
                </a:cxn>
                <a:cxn ang="0">
                  <a:pos x="connsiteX2455" y="connsiteY2455"/>
                </a:cxn>
                <a:cxn ang="0">
                  <a:pos x="connsiteX2456" y="connsiteY2456"/>
                </a:cxn>
                <a:cxn ang="0">
                  <a:pos x="connsiteX2457" y="connsiteY2457"/>
                </a:cxn>
                <a:cxn ang="0">
                  <a:pos x="connsiteX2458" y="connsiteY2458"/>
                </a:cxn>
                <a:cxn ang="0">
                  <a:pos x="connsiteX2459" y="connsiteY2459"/>
                </a:cxn>
                <a:cxn ang="0">
                  <a:pos x="connsiteX2460" y="connsiteY2460"/>
                </a:cxn>
                <a:cxn ang="0">
                  <a:pos x="connsiteX2461" y="connsiteY2461"/>
                </a:cxn>
                <a:cxn ang="0">
                  <a:pos x="connsiteX2462" y="connsiteY2462"/>
                </a:cxn>
                <a:cxn ang="0">
                  <a:pos x="connsiteX2463" y="connsiteY2463"/>
                </a:cxn>
                <a:cxn ang="0">
                  <a:pos x="connsiteX2464" y="connsiteY2464"/>
                </a:cxn>
                <a:cxn ang="0">
                  <a:pos x="connsiteX2465" y="connsiteY2465"/>
                </a:cxn>
                <a:cxn ang="0">
                  <a:pos x="connsiteX2466" y="connsiteY2466"/>
                </a:cxn>
                <a:cxn ang="0">
                  <a:pos x="connsiteX2467" y="connsiteY2467"/>
                </a:cxn>
                <a:cxn ang="0">
                  <a:pos x="connsiteX2468" y="connsiteY2468"/>
                </a:cxn>
                <a:cxn ang="0">
                  <a:pos x="connsiteX2469" y="connsiteY2469"/>
                </a:cxn>
                <a:cxn ang="0">
                  <a:pos x="connsiteX2470" y="connsiteY2470"/>
                </a:cxn>
                <a:cxn ang="0">
                  <a:pos x="connsiteX2471" y="connsiteY2471"/>
                </a:cxn>
                <a:cxn ang="0">
                  <a:pos x="connsiteX2472" y="connsiteY2472"/>
                </a:cxn>
                <a:cxn ang="0">
                  <a:pos x="connsiteX2473" y="connsiteY2473"/>
                </a:cxn>
                <a:cxn ang="0">
                  <a:pos x="connsiteX2474" y="connsiteY2474"/>
                </a:cxn>
                <a:cxn ang="0">
                  <a:pos x="connsiteX2475" y="connsiteY2475"/>
                </a:cxn>
                <a:cxn ang="0">
                  <a:pos x="connsiteX2476" y="connsiteY2476"/>
                </a:cxn>
                <a:cxn ang="0">
                  <a:pos x="connsiteX2477" y="connsiteY2477"/>
                </a:cxn>
                <a:cxn ang="0">
                  <a:pos x="connsiteX2478" y="connsiteY2478"/>
                </a:cxn>
                <a:cxn ang="0">
                  <a:pos x="connsiteX2479" y="connsiteY2479"/>
                </a:cxn>
                <a:cxn ang="0">
                  <a:pos x="connsiteX2480" y="connsiteY2480"/>
                </a:cxn>
                <a:cxn ang="0">
                  <a:pos x="connsiteX2481" y="connsiteY2481"/>
                </a:cxn>
                <a:cxn ang="0">
                  <a:pos x="connsiteX2482" y="connsiteY2482"/>
                </a:cxn>
                <a:cxn ang="0">
                  <a:pos x="connsiteX2483" y="connsiteY2483"/>
                </a:cxn>
                <a:cxn ang="0">
                  <a:pos x="connsiteX2484" y="connsiteY2484"/>
                </a:cxn>
                <a:cxn ang="0">
                  <a:pos x="connsiteX2485" y="connsiteY2485"/>
                </a:cxn>
                <a:cxn ang="0">
                  <a:pos x="connsiteX2486" y="connsiteY2486"/>
                </a:cxn>
                <a:cxn ang="0">
                  <a:pos x="connsiteX2487" y="connsiteY2487"/>
                </a:cxn>
                <a:cxn ang="0">
                  <a:pos x="connsiteX2488" y="connsiteY2488"/>
                </a:cxn>
                <a:cxn ang="0">
                  <a:pos x="connsiteX2489" y="connsiteY2489"/>
                </a:cxn>
                <a:cxn ang="0">
                  <a:pos x="connsiteX2490" y="connsiteY2490"/>
                </a:cxn>
                <a:cxn ang="0">
                  <a:pos x="connsiteX2491" y="connsiteY2491"/>
                </a:cxn>
                <a:cxn ang="0">
                  <a:pos x="connsiteX2492" y="connsiteY2492"/>
                </a:cxn>
                <a:cxn ang="0">
                  <a:pos x="connsiteX2493" y="connsiteY2493"/>
                </a:cxn>
                <a:cxn ang="0">
                  <a:pos x="connsiteX2494" y="connsiteY2494"/>
                </a:cxn>
                <a:cxn ang="0">
                  <a:pos x="connsiteX2495" y="connsiteY2495"/>
                </a:cxn>
                <a:cxn ang="0">
                  <a:pos x="connsiteX2496" y="connsiteY2496"/>
                </a:cxn>
                <a:cxn ang="0">
                  <a:pos x="connsiteX2497" y="connsiteY2497"/>
                </a:cxn>
                <a:cxn ang="0">
                  <a:pos x="connsiteX2498" y="connsiteY2498"/>
                </a:cxn>
                <a:cxn ang="0">
                  <a:pos x="connsiteX2499" y="connsiteY2499"/>
                </a:cxn>
                <a:cxn ang="0">
                  <a:pos x="connsiteX2500" y="connsiteY2500"/>
                </a:cxn>
                <a:cxn ang="0">
                  <a:pos x="connsiteX2501" y="connsiteY2501"/>
                </a:cxn>
                <a:cxn ang="0">
                  <a:pos x="connsiteX2502" y="connsiteY2502"/>
                </a:cxn>
                <a:cxn ang="0">
                  <a:pos x="connsiteX2503" y="connsiteY2503"/>
                </a:cxn>
                <a:cxn ang="0">
                  <a:pos x="connsiteX2504" y="connsiteY2504"/>
                </a:cxn>
                <a:cxn ang="0">
                  <a:pos x="connsiteX2505" y="connsiteY2505"/>
                </a:cxn>
                <a:cxn ang="0">
                  <a:pos x="connsiteX2506" y="connsiteY2506"/>
                </a:cxn>
                <a:cxn ang="0">
                  <a:pos x="connsiteX2507" y="connsiteY2507"/>
                </a:cxn>
                <a:cxn ang="0">
                  <a:pos x="connsiteX2508" y="connsiteY2508"/>
                </a:cxn>
                <a:cxn ang="0">
                  <a:pos x="connsiteX2509" y="connsiteY2509"/>
                </a:cxn>
                <a:cxn ang="0">
                  <a:pos x="connsiteX2510" y="connsiteY2510"/>
                </a:cxn>
                <a:cxn ang="0">
                  <a:pos x="connsiteX2511" y="connsiteY2511"/>
                </a:cxn>
                <a:cxn ang="0">
                  <a:pos x="connsiteX2512" y="connsiteY2512"/>
                </a:cxn>
                <a:cxn ang="0">
                  <a:pos x="connsiteX2513" y="connsiteY2513"/>
                </a:cxn>
                <a:cxn ang="0">
                  <a:pos x="connsiteX2514" y="connsiteY2514"/>
                </a:cxn>
                <a:cxn ang="0">
                  <a:pos x="connsiteX2515" y="connsiteY2515"/>
                </a:cxn>
                <a:cxn ang="0">
                  <a:pos x="connsiteX2516" y="connsiteY2516"/>
                </a:cxn>
                <a:cxn ang="0">
                  <a:pos x="connsiteX2517" y="connsiteY2517"/>
                </a:cxn>
                <a:cxn ang="0">
                  <a:pos x="connsiteX2518" y="connsiteY2518"/>
                </a:cxn>
                <a:cxn ang="0">
                  <a:pos x="connsiteX2519" y="connsiteY2519"/>
                </a:cxn>
                <a:cxn ang="0">
                  <a:pos x="connsiteX2520" y="connsiteY2520"/>
                </a:cxn>
                <a:cxn ang="0">
                  <a:pos x="connsiteX2521" y="connsiteY2521"/>
                </a:cxn>
                <a:cxn ang="0">
                  <a:pos x="connsiteX2522" y="connsiteY2522"/>
                </a:cxn>
                <a:cxn ang="0">
                  <a:pos x="connsiteX2523" y="connsiteY2523"/>
                </a:cxn>
                <a:cxn ang="0">
                  <a:pos x="connsiteX2524" y="connsiteY2524"/>
                </a:cxn>
                <a:cxn ang="0">
                  <a:pos x="connsiteX2525" y="connsiteY2525"/>
                </a:cxn>
                <a:cxn ang="0">
                  <a:pos x="connsiteX2526" y="connsiteY2526"/>
                </a:cxn>
                <a:cxn ang="0">
                  <a:pos x="connsiteX2527" y="connsiteY2527"/>
                </a:cxn>
                <a:cxn ang="0">
                  <a:pos x="connsiteX2528" y="connsiteY2528"/>
                </a:cxn>
                <a:cxn ang="0">
                  <a:pos x="connsiteX2529" y="connsiteY2529"/>
                </a:cxn>
                <a:cxn ang="0">
                  <a:pos x="connsiteX2530" y="connsiteY2530"/>
                </a:cxn>
                <a:cxn ang="0">
                  <a:pos x="connsiteX2531" y="connsiteY2531"/>
                </a:cxn>
                <a:cxn ang="0">
                  <a:pos x="connsiteX2532" y="connsiteY2532"/>
                </a:cxn>
                <a:cxn ang="0">
                  <a:pos x="connsiteX2533" y="connsiteY2533"/>
                </a:cxn>
                <a:cxn ang="0">
                  <a:pos x="connsiteX2534" y="connsiteY2534"/>
                </a:cxn>
                <a:cxn ang="0">
                  <a:pos x="connsiteX2535" y="connsiteY2535"/>
                </a:cxn>
                <a:cxn ang="0">
                  <a:pos x="connsiteX2536" y="connsiteY2536"/>
                </a:cxn>
                <a:cxn ang="0">
                  <a:pos x="connsiteX2537" y="connsiteY2537"/>
                </a:cxn>
                <a:cxn ang="0">
                  <a:pos x="connsiteX2538" y="connsiteY2538"/>
                </a:cxn>
                <a:cxn ang="0">
                  <a:pos x="connsiteX2539" y="connsiteY2539"/>
                </a:cxn>
                <a:cxn ang="0">
                  <a:pos x="connsiteX2540" y="connsiteY2540"/>
                </a:cxn>
                <a:cxn ang="0">
                  <a:pos x="connsiteX2541" y="connsiteY2541"/>
                </a:cxn>
                <a:cxn ang="0">
                  <a:pos x="connsiteX2542" y="connsiteY2542"/>
                </a:cxn>
                <a:cxn ang="0">
                  <a:pos x="connsiteX2543" y="connsiteY2543"/>
                </a:cxn>
                <a:cxn ang="0">
                  <a:pos x="connsiteX2544" y="connsiteY2544"/>
                </a:cxn>
                <a:cxn ang="0">
                  <a:pos x="connsiteX2545" y="connsiteY2545"/>
                </a:cxn>
                <a:cxn ang="0">
                  <a:pos x="connsiteX2546" y="connsiteY2546"/>
                </a:cxn>
                <a:cxn ang="0">
                  <a:pos x="connsiteX2547" y="connsiteY2547"/>
                </a:cxn>
                <a:cxn ang="0">
                  <a:pos x="connsiteX2548" y="connsiteY2548"/>
                </a:cxn>
                <a:cxn ang="0">
                  <a:pos x="connsiteX2549" y="connsiteY2549"/>
                </a:cxn>
                <a:cxn ang="0">
                  <a:pos x="connsiteX2550" y="connsiteY2550"/>
                </a:cxn>
                <a:cxn ang="0">
                  <a:pos x="connsiteX2551" y="connsiteY2551"/>
                </a:cxn>
                <a:cxn ang="0">
                  <a:pos x="connsiteX2552" y="connsiteY2552"/>
                </a:cxn>
                <a:cxn ang="0">
                  <a:pos x="connsiteX2553" y="connsiteY2553"/>
                </a:cxn>
                <a:cxn ang="0">
                  <a:pos x="connsiteX2554" y="connsiteY2554"/>
                </a:cxn>
                <a:cxn ang="0">
                  <a:pos x="connsiteX2555" y="connsiteY2555"/>
                </a:cxn>
                <a:cxn ang="0">
                  <a:pos x="connsiteX2556" y="connsiteY2556"/>
                </a:cxn>
                <a:cxn ang="0">
                  <a:pos x="connsiteX2557" y="connsiteY2557"/>
                </a:cxn>
                <a:cxn ang="0">
                  <a:pos x="connsiteX2558" y="connsiteY2558"/>
                </a:cxn>
                <a:cxn ang="0">
                  <a:pos x="connsiteX2559" y="connsiteY2559"/>
                </a:cxn>
                <a:cxn ang="0">
                  <a:pos x="connsiteX2560" y="connsiteY2560"/>
                </a:cxn>
                <a:cxn ang="0">
                  <a:pos x="connsiteX2561" y="connsiteY2561"/>
                </a:cxn>
                <a:cxn ang="0">
                  <a:pos x="connsiteX2562" y="connsiteY2562"/>
                </a:cxn>
                <a:cxn ang="0">
                  <a:pos x="connsiteX2563" y="connsiteY2563"/>
                </a:cxn>
                <a:cxn ang="0">
                  <a:pos x="connsiteX2564" y="connsiteY2564"/>
                </a:cxn>
                <a:cxn ang="0">
                  <a:pos x="connsiteX2565" y="connsiteY2565"/>
                </a:cxn>
                <a:cxn ang="0">
                  <a:pos x="connsiteX2566" y="connsiteY2566"/>
                </a:cxn>
                <a:cxn ang="0">
                  <a:pos x="connsiteX2567" y="connsiteY2567"/>
                </a:cxn>
                <a:cxn ang="0">
                  <a:pos x="connsiteX2568" y="connsiteY2568"/>
                </a:cxn>
                <a:cxn ang="0">
                  <a:pos x="connsiteX2569" y="connsiteY2569"/>
                </a:cxn>
                <a:cxn ang="0">
                  <a:pos x="connsiteX2570" y="connsiteY2570"/>
                </a:cxn>
                <a:cxn ang="0">
                  <a:pos x="connsiteX2571" y="connsiteY2571"/>
                </a:cxn>
                <a:cxn ang="0">
                  <a:pos x="connsiteX2572" y="connsiteY2572"/>
                </a:cxn>
                <a:cxn ang="0">
                  <a:pos x="connsiteX2573" y="connsiteY2573"/>
                </a:cxn>
                <a:cxn ang="0">
                  <a:pos x="connsiteX2574" y="connsiteY2574"/>
                </a:cxn>
                <a:cxn ang="0">
                  <a:pos x="connsiteX2575" y="connsiteY2575"/>
                </a:cxn>
                <a:cxn ang="0">
                  <a:pos x="connsiteX2576" y="connsiteY2576"/>
                </a:cxn>
                <a:cxn ang="0">
                  <a:pos x="connsiteX2577" y="connsiteY2577"/>
                </a:cxn>
                <a:cxn ang="0">
                  <a:pos x="connsiteX2578" y="connsiteY2578"/>
                </a:cxn>
                <a:cxn ang="0">
                  <a:pos x="connsiteX2579" y="connsiteY2579"/>
                </a:cxn>
                <a:cxn ang="0">
                  <a:pos x="connsiteX2580" y="connsiteY2580"/>
                </a:cxn>
                <a:cxn ang="0">
                  <a:pos x="connsiteX2581" y="connsiteY2581"/>
                </a:cxn>
                <a:cxn ang="0">
                  <a:pos x="connsiteX2582" y="connsiteY2582"/>
                </a:cxn>
                <a:cxn ang="0">
                  <a:pos x="connsiteX2583" y="connsiteY2583"/>
                </a:cxn>
                <a:cxn ang="0">
                  <a:pos x="connsiteX2584" y="connsiteY2584"/>
                </a:cxn>
                <a:cxn ang="0">
                  <a:pos x="connsiteX2585" y="connsiteY2585"/>
                </a:cxn>
                <a:cxn ang="0">
                  <a:pos x="connsiteX2586" y="connsiteY2586"/>
                </a:cxn>
                <a:cxn ang="0">
                  <a:pos x="connsiteX2587" y="connsiteY2587"/>
                </a:cxn>
                <a:cxn ang="0">
                  <a:pos x="connsiteX2588" y="connsiteY2588"/>
                </a:cxn>
                <a:cxn ang="0">
                  <a:pos x="connsiteX2589" y="connsiteY2589"/>
                </a:cxn>
                <a:cxn ang="0">
                  <a:pos x="connsiteX2590" y="connsiteY2590"/>
                </a:cxn>
                <a:cxn ang="0">
                  <a:pos x="connsiteX2591" y="connsiteY2591"/>
                </a:cxn>
                <a:cxn ang="0">
                  <a:pos x="connsiteX2592" y="connsiteY2592"/>
                </a:cxn>
                <a:cxn ang="0">
                  <a:pos x="connsiteX2593" y="connsiteY2593"/>
                </a:cxn>
                <a:cxn ang="0">
                  <a:pos x="connsiteX2594" y="connsiteY2594"/>
                </a:cxn>
                <a:cxn ang="0">
                  <a:pos x="connsiteX2595" y="connsiteY2595"/>
                </a:cxn>
                <a:cxn ang="0">
                  <a:pos x="connsiteX2596" y="connsiteY2596"/>
                </a:cxn>
                <a:cxn ang="0">
                  <a:pos x="connsiteX2597" y="connsiteY2597"/>
                </a:cxn>
                <a:cxn ang="0">
                  <a:pos x="connsiteX2598" y="connsiteY2598"/>
                </a:cxn>
                <a:cxn ang="0">
                  <a:pos x="connsiteX2599" y="connsiteY2599"/>
                </a:cxn>
                <a:cxn ang="0">
                  <a:pos x="connsiteX2600" y="connsiteY2600"/>
                </a:cxn>
                <a:cxn ang="0">
                  <a:pos x="connsiteX2601" y="connsiteY2601"/>
                </a:cxn>
                <a:cxn ang="0">
                  <a:pos x="connsiteX2602" y="connsiteY2602"/>
                </a:cxn>
                <a:cxn ang="0">
                  <a:pos x="connsiteX2603" y="connsiteY2603"/>
                </a:cxn>
                <a:cxn ang="0">
                  <a:pos x="connsiteX2604" y="connsiteY2604"/>
                </a:cxn>
                <a:cxn ang="0">
                  <a:pos x="connsiteX2605" y="connsiteY2605"/>
                </a:cxn>
                <a:cxn ang="0">
                  <a:pos x="connsiteX2606" y="connsiteY2606"/>
                </a:cxn>
                <a:cxn ang="0">
                  <a:pos x="connsiteX2607" y="connsiteY2607"/>
                </a:cxn>
                <a:cxn ang="0">
                  <a:pos x="connsiteX2608" y="connsiteY2608"/>
                </a:cxn>
                <a:cxn ang="0">
                  <a:pos x="connsiteX2609" y="connsiteY2609"/>
                </a:cxn>
                <a:cxn ang="0">
                  <a:pos x="connsiteX2610" y="connsiteY2610"/>
                </a:cxn>
                <a:cxn ang="0">
                  <a:pos x="connsiteX2611" y="connsiteY2611"/>
                </a:cxn>
                <a:cxn ang="0">
                  <a:pos x="connsiteX2612" y="connsiteY2612"/>
                </a:cxn>
                <a:cxn ang="0">
                  <a:pos x="connsiteX2613" y="connsiteY2613"/>
                </a:cxn>
                <a:cxn ang="0">
                  <a:pos x="connsiteX2614" y="connsiteY2614"/>
                </a:cxn>
                <a:cxn ang="0">
                  <a:pos x="connsiteX2615" y="connsiteY2615"/>
                </a:cxn>
                <a:cxn ang="0">
                  <a:pos x="connsiteX2616" y="connsiteY2616"/>
                </a:cxn>
                <a:cxn ang="0">
                  <a:pos x="connsiteX2617" y="connsiteY2617"/>
                </a:cxn>
                <a:cxn ang="0">
                  <a:pos x="connsiteX2618" y="connsiteY2618"/>
                </a:cxn>
                <a:cxn ang="0">
                  <a:pos x="connsiteX2619" y="connsiteY2619"/>
                </a:cxn>
                <a:cxn ang="0">
                  <a:pos x="connsiteX2620" y="connsiteY2620"/>
                </a:cxn>
                <a:cxn ang="0">
                  <a:pos x="connsiteX2621" y="connsiteY2621"/>
                </a:cxn>
                <a:cxn ang="0">
                  <a:pos x="connsiteX2622" y="connsiteY2622"/>
                </a:cxn>
                <a:cxn ang="0">
                  <a:pos x="connsiteX2623" y="connsiteY2623"/>
                </a:cxn>
                <a:cxn ang="0">
                  <a:pos x="connsiteX2624" y="connsiteY2624"/>
                </a:cxn>
                <a:cxn ang="0">
                  <a:pos x="connsiteX2625" y="connsiteY2625"/>
                </a:cxn>
                <a:cxn ang="0">
                  <a:pos x="connsiteX2626" y="connsiteY2626"/>
                </a:cxn>
                <a:cxn ang="0">
                  <a:pos x="connsiteX2627" y="connsiteY2627"/>
                </a:cxn>
                <a:cxn ang="0">
                  <a:pos x="connsiteX2628" y="connsiteY2628"/>
                </a:cxn>
                <a:cxn ang="0">
                  <a:pos x="connsiteX2629" y="connsiteY2629"/>
                </a:cxn>
                <a:cxn ang="0">
                  <a:pos x="connsiteX2630" y="connsiteY2630"/>
                </a:cxn>
                <a:cxn ang="0">
                  <a:pos x="connsiteX2631" y="connsiteY2631"/>
                </a:cxn>
                <a:cxn ang="0">
                  <a:pos x="connsiteX2632" y="connsiteY2632"/>
                </a:cxn>
                <a:cxn ang="0">
                  <a:pos x="connsiteX2633" y="connsiteY2633"/>
                </a:cxn>
                <a:cxn ang="0">
                  <a:pos x="connsiteX2634" y="connsiteY2634"/>
                </a:cxn>
                <a:cxn ang="0">
                  <a:pos x="connsiteX2635" y="connsiteY2635"/>
                </a:cxn>
                <a:cxn ang="0">
                  <a:pos x="connsiteX2636" y="connsiteY2636"/>
                </a:cxn>
                <a:cxn ang="0">
                  <a:pos x="connsiteX2637" y="connsiteY2637"/>
                </a:cxn>
                <a:cxn ang="0">
                  <a:pos x="connsiteX2638" y="connsiteY2638"/>
                </a:cxn>
                <a:cxn ang="0">
                  <a:pos x="connsiteX2639" y="connsiteY2639"/>
                </a:cxn>
                <a:cxn ang="0">
                  <a:pos x="connsiteX2640" y="connsiteY2640"/>
                </a:cxn>
                <a:cxn ang="0">
                  <a:pos x="connsiteX2641" y="connsiteY2641"/>
                </a:cxn>
                <a:cxn ang="0">
                  <a:pos x="connsiteX2642" y="connsiteY2642"/>
                </a:cxn>
                <a:cxn ang="0">
                  <a:pos x="connsiteX2643" y="connsiteY2643"/>
                </a:cxn>
                <a:cxn ang="0">
                  <a:pos x="connsiteX2644" y="connsiteY2644"/>
                </a:cxn>
                <a:cxn ang="0">
                  <a:pos x="connsiteX2645" y="connsiteY2645"/>
                </a:cxn>
                <a:cxn ang="0">
                  <a:pos x="connsiteX2646" y="connsiteY2646"/>
                </a:cxn>
                <a:cxn ang="0">
                  <a:pos x="connsiteX2647" y="connsiteY2647"/>
                </a:cxn>
                <a:cxn ang="0">
                  <a:pos x="connsiteX2648" y="connsiteY2648"/>
                </a:cxn>
                <a:cxn ang="0">
                  <a:pos x="connsiteX2649" y="connsiteY2649"/>
                </a:cxn>
                <a:cxn ang="0">
                  <a:pos x="connsiteX2650" y="connsiteY2650"/>
                </a:cxn>
                <a:cxn ang="0">
                  <a:pos x="connsiteX2651" y="connsiteY2651"/>
                </a:cxn>
                <a:cxn ang="0">
                  <a:pos x="connsiteX2652" y="connsiteY2652"/>
                </a:cxn>
                <a:cxn ang="0">
                  <a:pos x="connsiteX2653" y="connsiteY2653"/>
                </a:cxn>
                <a:cxn ang="0">
                  <a:pos x="connsiteX2654" y="connsiteY2654"/>
                </a:cxn>
                <a:cxn ang="0">
                  <a:pos x="connsiteX2655" y="connsiteY2655"/>
                </a:cxn>
                <a:cxn ang="0">
                  <a:pos x="connsiteX2656" y="connsiteY2656"/>
                </a:cxn>
                <a:cxn ang="0">
                  <a:pos x="connsiteX2657" y="connsiteY2657"/>
                </a:cxn>
                <a:cxn ang="0">
                  <a:pos x="connsiteX2658" y="connsiteY2658"/>
                </a:cxn>
                <a:cxn ang="0">
                  <a:pos x="connsiteX2659" y="connsiteY2659"/>
                </a:cxn>
                <a:cxn ang="0">
                  <a:pos x="connsiteX2660" y="connsiteY2660"/>
                </a:cxn>
                <a:cxn ang="0">
                  <a:pos x="connsiteX2661" y="connsiteY2661"/>
                </a:cxn>
                <a:cxn ang="0">
                  <a:pos x="connsiteX2662" y="connsiteY2662"/>
                </a:cxn>
                <a:cxn ang="0">
                  <a:pos x="connsiteX2663" y="connsiteY2663"/>
                </a:cxn>
                <a:cxn ang="0">
                  <a:pos x="connsiteX2664" y="connsiteY2664"/>
                </a:cxn>
                <a:cxn ang="0">
                  <a:pos x="connsiteX2665" y="connsiteY2665"/>
                </a:cxn>
                <a:cxn ang="0">
                  <a:pos x="connsiteX2666" y="connsiteY2666"/>
                </a:cxn>
                <a:cxn ang="0">
                  <a:pos x="connsiteX2667" y="connsiteY2667"/>
                </a:cxn>
                <a:cxn ang="0">
                  <a:pos x="connsiteX2668" y="connsiteY2668"/>
                </a:cxn>
                <a:cxn ang="0">
                  <a:pos x="connsiteX2669" y="connsiteY2669"/>
                </a:cxn>
                <a:cxn ang="0">
                  <a:pos x="connsiteX2670" y="connsiteY2670"/>
                </a:cxn>
                <a:cxn ang="0">
                  <a:pos x="connsiteX2671" y="connsiteY2671"/>
                </a:cxn>
                <a:cxn ang="0">
                  <a:pos x="connsiteX2672" y="connsiteY2672"/>
                </a:cxn>
                <a:cxn ang="0">
                  <a:pos x="connsiteX2673" y="connsiteY2673"/>
                </a:cxn>
                <a:cxn ang="0">
                  <a:pos x="connsiteX2674" y="connsiteY2674"/>
                </a:cxn>
                <a:cxn ang="0">
                  <a:pos x="connsiteX2675" y="connsiteY2675"/>
                </a:cxn>
                <a:cxn ang="0">
                  <a:pos x="connsiteX2676" y="connsiteY2676"/>
                </a:cxn>
                <a:cxn ang="0">
                  <a:pos x="connsiteX2677" y="connsiteY2677"/>
                </a:cxn>
                <a:cxn ang="0">
                  <a:pos x="connsiteX2678" y="connsiteY2678"/>
                </a:cxn>
                <a:cxn ang="0">
                  <a:pos x="connsiteX2679" y="connsiteY2679"/>
                </a:cxn>
                <a:cxn ang="0">
                  <a:pos x="connsiteX2680" y="connsiteY2680"/>
                </a:cxn>
                <a:cxn ang="0">
                  <a:pos x="connsiteX2681" y="connsiteY2681"/>
                </a:cxn>
                <a:cxn ang="0">
                  <a:pos x="connsiteX2682" y="connsiteY2682"/>
                </a:cxn>
                <a:cxn ang="0">
                  <a:pos x="connsiteX2683" y="connsiteY2683"/>
                </a:cxn>
                <a:cxn ang="0">
                  <a:pos x="connsiteX2684" y="connsiteY2684"/>
                </a:cxn>
                <a:cxn ang="0">
                  <a:pos x="connsiteX2685" y="connsiteY2685"/>
                </a:cxn>
                <a:cxn ang="0">
                  <a:pos x="connsiteX2686" y="connsiteY2686"/>
                </a:cxn>
                <a:cxn ang="0">
                  <a:pos x="connsiteX2687" y="connsiteY2687"/>
                </a:cxn>
                <a:cxn ang="0">
                  <a:pos x="connsiteX2688" y="connsiteY2688"/>
                </a:cxn>
                <a:cxn ang="0">
                  <a:pos x="connsiteX2689" y="connsiteY2689"/>
                </a:cxn>
                <a:cxn ang="0">
                  <a:pos x="connsiteX2690" y="connsiteY2690"/>
                </a:cxn>
                <a:cxn ang="0">
                  <a:pos x="connsiteX2691" y="connsiteY2691"/>
                </a:cxn>
                <a:cxn ang="0">
                  <a:pos x="connsiteX2692" y="connsiteY2692"/>
                </a:cxn>
                <a:cxn ang="0">
                  <a:pos x="connsiteX2693" y="connsiteY2693"/>
                </a:cxn>
                <a:cxn ang="0">
                  <a:pos x="connsiteX2694" y="connsiteY2694"/>
                </a:cxn>
                <a:cxn ang="0">
                  <a:pos x="connsiteX2695" y="connsiteY2695"/>
                </a:cxn>
                <a:cxn ang="0">
                  <a:pos x="connsiteX2696" y="connsiteY2696"/>
                </a:cxn>
                <a:cxn ang="0">
                  <a:pos x="connsiteX2697" y="connsiteY2697"/>
                </a:cxn>
                <a:cxn ang="0">
                  <a:pos x="connsiteX2698" y="connsiteY2698"/>
                </a:cxn>
                <a:cxn ang="0">
                  <a:pos x="connsiteX2699" y="connsiteY2699"/>
                </a:cxn>
                <a:cxn ang="0">
                  <a:pos x="connsiteX2700" y="connsiteY2700"/>
                </a:cxn>
                <a:cxn ang="0">
                  <a:pos x="connsiteX2701" y="connsiteY2701"/>
                </a:cxn>
                <a:cxn ang="0">
                  <a:pos x="connsiteX2702" y="connsiteY2702"/>
                </a:cxn>
                <a:cxn ang="0">
                  <a:pos x="connsiteX2703" y="connsiteY2703"/>
                </a:cxn>
                <a:cxn ang="0">
                  <a:pos x="connsiteX2704" y="connsiteY2704"/>
                </a:cxn>
                <a:cxn ang="0">
                  <a:pos x="connsiteX2705" y="connsiteY2705"/>
                </a:cxn>
                <a:cxn ang="0">
                  <a:pos x="connsiteX2706" y="connsiteY2706"/>
                </a:cxn>
                <a:cxn ang="0">
                  <a:pos x="connsiteX2707" y="connsiteY2707"/>
                </a:cxn>
                <a:cxn ang="0">
                  <a:pos x="connsiteX2708" y="connsiteY2708"/>
                </a:cxn>
                <a:cxn ang="0">
                  <a:pos x="connsiteX2709" y="connsiteY2709"/>
                </a:cxn>
                <a:cxn ang="0">
                  <a:pos x="connsiteX2710" y="connsiteY2710"/>
                </a:cxn>
                <a:cxn ang="0">
                  <a:pos x="connsiteX2711" y="connsiteY2711"/>
                </a:cxn>
                <a:cxn ang="0">
                  <a:pos x="connsiteX2712" y="connsiteY2712"/>
                </a:cxn>
                <a:cxn ang="0">
                  <a:pos x="connsiteX2713" y="connsiteY2713"/>
                </a:cxn>
                <a:cxn ang="0">
                  <a:pos x="connsiteX2714" y="connsiteY2714"/>
                </a:cxn>
                <a:cxn ang="0">
                  <a:pos x="connsiteX2715" y="connsiteY2715"/>
                </a:cxn>
                <a:cxn ang="0">
                  <a:pos x="connsiteX2716" y="connsiteY2716"/>
                </a:cxn>
                <a:cxn ang="0">
                  <a:pos x="connsiteX2717" y="connsiteY2717"/>
                </a:cxn>
                <a:cxn ang="0">
                  <a:pos x="connsiteX2718" y="connsiteY2718"/>
                </a:cxn>
                <a:cxn ang="0">
                  <a:pos x="connsiteX2719" y="connsiteY2719"/>
                </a:cxn>
                <a:cxn ang="0">
                  <a:pos x="connsiteX2720" y="connsiteY2720"/>
                </a:cxn>
                <a:cxn ang="0">
                  <a:pos x="connsiteX2721" y="connsiteY2721"/>
                </a:cxn>
                <a:cxn ang="0">
                  <a:pos x="connsiteX2722" y="connsiteY2722"/>
                </a:cxn>
                <a:cxn ang="0">
                  <a:pos x="connsiteX2723" y="connsiteY2723"/>
                </a:cxn>
                <a:cxn ang="0">
                  <a:pos x="connsiteX2724" y="connsiteY2724"/>
                </a:cxn>
                <a:cxn ang="0">
                  <a:pos x="connsiteX2725" y="connsiteY2725"/>
                </a:cxn>
                <a:cxn ang="0">
                  <a:pos x="connsiteX2726" y="connsiteY2726"/>
                </a:cxn>
                <a:cxn ang="0">
                  <a:pos x="connsiteX2727" y="connsiteY2727"/>
                </a:cxn>
                <a:cxn ang="0">
                  <a:pos x="connsiteX2728" y="connsiteY2728"/>
                </a:cxn>
                <a:cxn ang="0">
                  <a:pos x="connsiteX2729" y="connsiteY2729"/>
                </a:cxn>
                <a:cxn ang="0">
                  <a:pos x="connsiteX2730" y="connsiteY2730"/>
                </a:cxn>
                <a:cxn ang="0">
                  <a:pos x="connsiteX2731" y="connsiteY2731"/>
                </a:cxn>
                <a:cxn ang="0">
                  <a:pos x="connsiteX2732" y="connsiteY2732"/>
                </a:cxn>
                <a:cxn ang="0">
                  <a:pos x="connsiteX2733" y="connsiteY2733"/>
                </a:cxn>
                <a:cxn ang="0">
                  <a:pos x="connsiteX2734" y="connsiteY2734"/>
                </a:cxn>
                <a:cxn ang="0">
                  <a:pos x="connsiteX2735" y="connsiteY2735"/>
                </a:cxn>
                <a:cxn ang="0">
                  <a:pos x="connsiteX2736" y="connsiteY2736"/>
                </a:cxn>
                <a:cxn ang="0">
                  <a:pos x="connsiteX2737" y="connsiteY2737"/>
                </a:cxn>
                <a:cxn ang="0">
                  <a:pos x="connsiteX2738" y="connsiteY2738"/>
                </a:cxn>
                <a:cxn ang="0">
                  <a:pos x="connsiteX2739" y="connsiteY2739"/>
                </a:cxn>
                <a:cxn ang="0">
                  <a:pos x="connsiteX2740" y="connsiteY2740"/>
                </a:cxn>
                <a:cxn ang="0">
                  <a:pos x="connsiteX2741" y="connsiteY2741"/>
                </a:cxn>
                <a:cxn ang="0">
                  <a:pos x="connsiteX2742" y="connsiteY2742"/>
                </a:cxn>
                <a:cxn ang="0">
                  <a:pos x="connsiteX2743" y="connsiteY2743"/>
                </a:cxn>
                <a:cxn ang="0">
                  <a:pos x="connsiteX2744" y="connsiteY2744"/>
                </a:cxn>
                <a:cxn ang="0">
                  <a:pos x="connsiteX2745" y="connsiteY2745"/>
                </a:cxn>
                <a:cxn ang="0">
                  <a:pos x="connsiteX2746" y="connsiteY2746"/>
                </a:cxn>
                <a:cxn ang="0">
                  <a:pos x="connsiteX2747" y="connsiteY2747"/>
                </a:cxn>
                <a:cxn ang="0">
                  <a:pos x="connsiteX2748" y="connsiteY2748"/>
                </a:cxn>
                <a:cxn ang="0">
                  <a:pos x="connsiteX2749" y="connsiteY2749"/>
                </a:cxn>
                <a:cxn ang="0">
                  <a:pos x="connsiteX2750" y="connsiteY2750"/>
                </a:cxn>
                <a:cxn ang="0">
                  <a:pos x="connsiteX2751" y="connsiteY2751"/>
                </a:cxn>
                <a:cxn ang="0">
                  <a:pos x="connsiteX2752" y="connsiteY2752"/>
                </a:cxn>
                <a:cxn ang="0">
                  <a:pos x="connsiteX2753" y="connsiteY2753"/>
                </a:cxn>
                <a:cxn ang="0">
                  <a:pos x="connsiteX2754" y="connsiteY2754"/>
                </a:cxn>
                <a:cxn ang="0">
                  <a:pos x="connsiteX2755" y="connsiteY2755"/>
                </a:cxn>
                <a:cxn ang="0">
                  <a:pos x="connsiteX2756" y="connsiteY2756"/>
                </a:cxn>
                <a:cxn ang="0">
                  <a:pos x="connsiteX2757" y="connsiteY2757"/>
                </a:cxn>
                <a:cxn ang="0">
                  <a:pos x="connsiteX2758" y="connsiteY2758"/>
                </a:cxn>
                <a:cxn ang="0">
                  <a:pos x="connsiteX2759" y="connsiteY2759"/>
                </a:cxn>
                <a:cxn ang="0">
                  <a:pos x="connsiteX2760" y="connsiteY2760"/>
                </a:cxn>
                <a:cxn ang="0">
                  <a:pos x="connsiteX2761" y="connsiteY2761"/>
                </a:cxn>
                <a:cxn ang="0">
                  <a:pos x="connsiteX2762" y="connsiteY2762"/>
                </a:cxn>
                <a:cxn ang="0">
                  <a:pos x="connsiteX2763" y="connsiteY2763"/>
                </a:cxn>
                <a:cxn ang="0">
                  <a:pos x="connsiteX2764" y="connsiteY2764"/>
                </a:cxn>
                <a:cxn ang="0">
                  <a:pos x="connsiteX2765" y="connsiteY2765"/>
                </a:cxn>
                <a:cxn ang="0">
                  <a:pos x="connsiteX2766" y="connsiteY2766"/>
                </a:cxn>
                <a:cxn ang="0">
                  <a:pos x="connsiteX2767" y="connsiteY2767"/>
                </a:cxn>
                <a:cxn ang="0">
                  <a:pos x="connsiteX2768" y="connsiteY2768"/>
                </a:cxn>
                <a:cxn ang="0">
                  <a:pos x="connsiteX2769" y="connsiteY2769"/>
                </a:cxn>
                <a:cxn ang="0">
                  <a:pos x="connsiteX2770" y="connsiteY2770"/>
                </a:cxn>
                <a:cxn ang="0">
                  <a:pos x="connsiteX2771" y="connsiteY2771"/>
                </a:cxn>
                <a:cxn ang="0">
                  <a:pos x="connsiteX2772" y="connsiteY2772"/>
                </a:cxn>
                <a:cxn ang="0">
                  <a:pos x="connsiteX2773" y="connsiteY2773"/>
                </a:cxn>
                <a:cxn ang="0">
                  <a:pos x="connsiteX2774" y="connsiteY2774"/>
                </a:cxn>
                <a:cxn ang="0">
                  <a:pos x="connsiteX2775" y="connsiteY2775"/>
                </a:cxn>
                <a:cxn ang="0">
                  <a:pos x="connsiteX2776" y="connsiteY2776"/>
                </a:cxn>
                <a:cxn ang="0">
                  <a:pos x="connsiteX2777" y="connsiteY2777"/>
                </a:cxn>
                <a:cxn ang="0">
                  <a:pos x="connsiteX2778" y="connsiteY2778"/>
                </a:cxn>
                <a:cxn ang="0">
                  <a:pos x="connsiteX2779" y="connsiteY2779"/>
                </a:cxn>
                <a:cxn ang="0">
                  <a:pos x="connsiteX2780" y="connsiteY2780"/>
                </a:cxn>
                <a:cxn ang="0">
                  <a:pos x="connsiteX2781" y="connsiteY2781"/>
                </a:cxn>
                <a:cxn ang="0">
                  <a:pos x="connsiteX2782" y="connsiteY2782"/>
                </a:cxn>
                <a:cxn ang="0">
                  <a:pos x="connsiteX2783" y="connsiteY2783"/>
                </a:cxn>
                <a:cxn ang="0">
                  <a:pos x="connsiteX2784" y="connsiteY2784"/>
                </a:cxn>
                <a:cxn ang="0">
                  <a:pos x="connsiteX2785" y="connsiteY2785"/>
                </a:cxn>
                <a:cxn ang="0">
                  <a:pos x="connsiteX2786" y="connsiteY2786"/>
                </a:cxn>
                <a:cxn ang="0">
                  <a:pos x="connsiteX2787" y="connsiteY2787"/>
                </a:cxn>
                <a:cxn ang="0">
                  <a:pos x="connsiteX2788" y="connsiteY2788"/>
                </a:cxn>
                <a:cxn ang="0">
                  <a:pos x="connsiteX2789" y="connsiteY2789"/>
                </a:cxn>
                <a:cxn ang="0">
                  <a:pos x="connsiteX2790" y="connsiteY2790"/>
                </a:cxn>
                <a:cxn ang="0">
                  <a:pos x="connsiteX2791" y="connsiteY2791"/>
                </a:cxn>
                <a:cxn ang="0">
                  <a:pos x="connsiteX2792" y="connsiteY2792"/>
                </a:cxn>
                <a:cxn ang="0">
                  <a:pos x="connsiteX2793" y="connsiteY2793"/>
                </a:cxn>
                <a:cxn ang="0">
                  <a:pos x="connsiteX2794" y="connsiteY2794"/>
                </a:cxn>
                <a:cxn ang="0">
                  <a:pos x="connsiteX2795" y="connsiteY2795"/>
                </a:cxn>
              </a:cxnLst>
              <a:rect l="l" t="t" r="r" b="b"/>
              <a:pathLst>
                <a:path w="6386648" h="1849426">
                  <a:moveTo>
                    <a:pt x="4421987" y="1813377"/>
                  </a:moveTo>
                  <a:cubicBezTo>
                    <a:pt x="4431942" y="1813377"/>
                    <a:pt x="4440012" y="1821446"/>
                    <a:pt x="4440012" y="1831401"/>
                  </a:cubicBezTo>
                  <a:cubicBezTo>
                    <a:pt x="4440012" y="1841356"/>
                    <a:pt x="4431942" y="1849426"/>
                    <a:pt x="4421987" y="1849426"/>
                  </a:cubicBezTo>
                  <a:cubicBezTo>
                    <a:pt x="4412032" y="1849426"/>
                    <a:pt x="4403963" y="1841356"/>
                    <a:pt x="4403963" y="1831401"/>
                  </a:cubicBezTo>
                  <a:cubicBezTo>
                    <a:pt x="4403963" y="1821446"/>
                    <a:pt x="4412032" y="1813377"/>
                    <a:pt x="4421987" y="1813377"/>
                  </a:cubicBezTo>
                  <a:close/>
                  <a:moveTo>
                    <a:pt x="4235735" y="1807369"/>
                  </a:moveTo>
                  <a:cubicBezTo>
                    <a:pt x="4245690" y="1807369"/>
                    <a:pt x="4253760" y="1815439"/>
                    <a:pt x="4253760" y="1825393"/>
                  </a:cubicBezTo>
                  <a:cubicBezTo>
                    <a:pt x="4253760" y="1835348"/>
                    <a:pt x="4245690" y="1843418"/>
                    <a:pt x="4235735" y="1843418"/>
                  </a:cubicBezTo>
                  <a:cubicBezTo>
                    <a:pt x="4225780" y="1843418"/>
                    <a:pt x="4217711" y="1835348"/>
                    <a:pt x="4217711" y="1825393"/>
                  </a:cubicBezTo>
                  <a:cubicBezTo>
                    <a:pt x="4217711" y="1815439"/>
                    <a:pt x="4225780" y="1807369"/>
                    <a:pt x="4235735" y="1807369"/>
                  </a:cubicBezTo>
                  <a:close/>
                  <a:moveTo>
                    <a:pt x="4566182" y="1795353"/>
                  </a:moveTo>
                  <a:cubicBezTo>
                    <a:pt x="4576137" y="1795353"/>
                    <a:pt x="4584207" y="1803423"/>
                    <a:pt x="4584207" y="1813377"/>
                  </a:cubicBezTo>
                  <a:cubicBezTo>
                    <a:pt x="4584207" y="1823332"/>
                    <a:pt x="4576137" y="1831402"/>
                    <a:pt x="4566182" y="1831402"/>
                  </a:cubicBezTo>
                  <a:cubicBezTo>
                    <a:pt x="4556227" y="1831402"/>
                    <a:pt x="4548158" y="1823332"/>
                    <a:pt x="4548158" y="1813377"/>
                  </a:cubicBezTo>
                  <a:cubicBezTo>
                    <a:pt x="4548158" y="1803423"/>
                    <a:pt x="4556227" y="1795353"/>
                    <a:pt x="4566182" y="1795353"/>
                  </a:cubicBezTo>
                  <a:close/>
                  <a:moveTo>
                    <a:pt x="4698361" y="1777329"/>
                  </a:moveTo>
                  <a:cubicBezTo>
                    <a:pt x="4708316" y="1777329"/>
                    <a:pt x="4716386" y="1785399"/>
                    <a:pt x="4716386" y="1795353"/>
                  </a:cubicBezTo>
                  <a:cubicBezTo>
                    <a:pt x="4716386" y="1805308"/>
                    <a:pt x="4708316" y="1813378"/>
                    <a:pt x="4698361" y="1813378"/>
                  </a:cubicBezTo>
                  <a:cubicBezTo>
                    <a:pt x="4688406" y="1813378"/>
                    <a:pt x="4680336" y="1805308"/>
                    <a:pt x="4680336" y="1795353"/>
                  </a:cubicBezTo>
                  <a:cubicBezTo>
                    <a:pt x="4680336" y="1785399"/>
                    <a:pt x="4688406" y="1777329"/>
                    <a:pt x="4698361" y="1777329"/>
                  </a:cubicBezTo>
                  <a:close/>
                  <a:moveTo>
                    <a:pt x="4085531" y="1759304"/>
                  </a:moveTo>
                  <a:cubicBezTo>
                    <a:pt x="4095486" y="1759304"/>
                    <a:pt x="4103556" y="1767374"/>
                    <a:pt x="4103556" y="1777329"/>
                  </a:cubicBezTo>
                  <a:cubicBezTo>
                    <a:pt x="4103556" y="1787283"/>
                    <a:pt x="4095486" y="1795353"/>
                    <a:pt x="4085531" y="1795353"/>
                  </a:cubicBezTo>
                  <a:cubicBezTo>
                    <a:pt x="4075576" y="1795353"/>
                    <a:pt x="4067507" y="1787283"/>
                    <a:pt x="4067507" y="1777329"/>
                  </a:cubicBezTo>
                  <a:cubicBezTo>
                    <a:pt x="4067507" y="1767374"/>
                    <a:pt x="4075576" y="1759304"/>
                    <a:pt x="4085531" y="1759304"/>
                  </a:cubicBezTo>
                  <a:close/>
                  <a:moveTo>
                    <a:pt x="4301824" y="1723255"/>
                  </a:moveTo>
                  <a:cubicBezTo>
                    <a:pt x="4311779" y="1723255"/>
                    <a:pt x="4319849" y="1731324"/>
                    <a:pt x="4319849" y="1741279"/>
                  </a:cubicBezTo>
                  <a:cubicBezTo>
                    <a:pt x="4319849" y="1751234"/>
                    <a:pt x="4311779" y="1759304"/>
                    <a:pt x="4301824" y="1759304"/>
                  </a:cubicBezTo>
                  <a:cubicBezTo>
                    <a:pt x="4291869" y="1759304"/>
                    <a:pt x="4283800" y="1751234"/>
                    <a:pt x="4283800" y="1741279"/>
                  </a:cubicBezTo>
                  <a:cubicBezTo>
                    <a:pt x="4283800" y="1731324"/>
                    <a:pt x="4291869" y="1723255"/>
                    <a:pt x="4301824" y="1723255"/>
                  </a:cubicBezTo>
                  <a:close/>
                  <a:moveTo>
                    <a:pt x="4440011" y="1717247"/>
                  </a:moveTo>
                  <a:cubicBezTo>
                    <a:pt x="4449966" y="1717247"/>
                    <a:pt x="4458036" y="1725317"/>
                    <a:pt x="4458036" y="1735271"/>
                  </a:cubicBezTo>
                  <a:cubicBezTo>
                    <a:pt x="4458036" y="1745226"/>
                    <a:pt x="4449966" y="1753296"/>
                    <a:pt x="4440011" y="1753296"/>
                  </a:cubicBezTo>
                  <a:cubicBezTo>
                    <a:pt x="4430057" y="1753296"/>
                    <a:pt x="4421987" y="1745226"/>
                    <a:pt x="4421987" y="1735271"/>
                  </a:cubicBezTo>
                  <a:cubicBezTo>
                    <a:pt x="4421987" y="1725317"/>
                    <a:pt x="4430057" y="1717247"/>
                    <a:pt x="4440011" y="1717247"/>
                  </a:cubicBezTo>
                  <a:close/>
                  <a:moveTo>
                    <a:pt x="3965369" y="1711239"/>
                  </a:moveTo>
                  <a:cubicBezTo>
                    <a:pt x="3975324" y="1711239"/>
                    <a:pt x="3983394" y="1719309"/>
                    <a:pt x="3983394" y="1729263"/>
                  </a:cubicBezTo>
                  <a:cubicBezTo>
                    <a:pt x="3983394" y="1739218"/>
                    <a:pt x="3975324" y="1747288"/>
                    <a:pt x="3965369" y="1747288"/>
                  </a:cubicBezTo>
                  <a:cubicBezTo>
                    <a:pt x="3955414" y="1747288"/>
                    <a:pt x="3947345" y="1739218"/>
                    <a:pt x="3947345" y="1729263"/>
                  </a:cubicBezTo>
                  <a:cubicBezTo>
                    <a:pt x="3947345" y="1719309"/>
                    <a:pt x="3955414" y="1711239"/>
                    <a:pt x="3965369" y="1711239"/>
                  </a:cubicBezTo>
                  <a:close/>
                  <a:moveTo>
                    <a:pt x="4836548" y="1705231"/>
                  </a:moveTo>
                  <a:cubicBezTo>
                    <a:pt x="4846503" y="1705231"/>
                    <a:pt x="4854573" y="1713301"/>
                    <a:pt x="4854573" y="1723255"/>
                  </a:cubicBezTo>
                  <a:cubicBezTo>
                    <a:pt x="4854573" y="1733210"/>
                    <a:pt x="4846503" y="1741280"/>
                    <a:pt x="4836548" y="1741280"/>
                  </a:cubicBezTo>
                  <a:cubicBezTo>
                    <a:pt x="4826593" y="1741280"/>
                    <a:pt x="4818524" y="1733210"/>
                    <a:pt x="4818524" y="1723255"/>
                  </a:cubicBezTo>
                  <a:cubicBezTo>
                    <a:pt x="4818524" y="1713301"/>
                    <a:pt x="4826593" y="1705231"/>
                    <a:pt x="4836548" y="1705231"/>
                  </a:cubicBezTo>
                  <a:close/>
                  <a:moveTo>
                    <a:pt x="4175653" y="1681198"/>
                  </a:moveTo>
                  <a:cubicBezTo>
                    <a:pt x="4185608" y="1681198"/>
                    <a:pt x="4193678" y="1689268"/>
                    <a:pt x="4193678" y="1699222"/>
                  </a:cubicBezTo>
                  <a:cubicBezTo>
                    <a:pt x="4193678" y="1709177"/>
                    <a:pt x="4185608" y="1717247"/>
                    <a:pt x="4175653" y="1717247"/>
                  </a:cubicBezTo>
                  <a:cubicBezTo>
                    <a:pt x="4165698" y="1717247"/>
                    <a:pt x="4157629" y="1709177"/>
                    <a:pt x="4157629" y="1699222"/>
                  </a:cubicBezTo>
                  <a:cubicBezTo>
                    <a:pt x="4157629" y="1689268"/>
                    <a:pt x="4165698" y="1681198"/>
                    <a:pt x="4175653" y="1681198"/>
                  </a:cubicBezTo>
                  <a:close/>
                  <a:moveTo>
                    <a:pt x="4602231" y="1675190"/>
                  </a:moveTo>
                  <a:cubicBezTo>
                    <a:pt x="4612186" y="1675190"/>
                    <a:pt x="4620256" y="1683260"/>
                    <a:pt x="4620256" y="1693214"/>
                  </a:cubicBezTo>
                  <a:cubicBezTo>
                    <a:pt x="4620256" y="1703169"/>
                    <a:pt x="4612186" y="1711239"/>
                    <a:pt x="4602231" y="1711239"/>
                  </a:cubicBezTo>
                  <a:cubicBezTo>
                    <a:pt x="4592276" y="1711239"/>
                    <a:pt x="4584207" y="1703169"/>
                    <a:pt x="4584207" y="1693214"/>
                  </a:cubicBezTo>
                  <a:cubicBezTo>
                    <a:pt x="4584207" y="1683260"/>
                    <a:pt x="4592276" y="1675190"/>
                    <a:pt x="4602231" y="1675190"/>
                  </a:cubicBezTo>
                  <a:close/>
                  <a:moveTo>
                    <a:pt x="4734410" y="1663174"/>
                  </a:moveTo>
                  <a:cubicBezTo>
                    <a:pt x="4744365" y="1663174"/>
                    <a:pt x="4752435" y="1671243"/>
                    <a:pt x="4752435" y="1681198"/>
                  </a:cubicBezTo>
                  <a:cubicBezTo>
                    <a:pt x="4752435" y="1691153"/>
                    <a:pt x="4744365" y="1699223"/>
                    <a:pt x="4734410" y="1699223"/>
                  </a:cubicBezTo>
                  <a:cubicBezTo>
                    <a:pt x="4724456" y="1699223"/>
                    <a:pt x="4716386" y="1691153"/>
                    <a:pt x="4716386" y="1681198"/>
                  </a:cubicBezTo>
                  <a:cubicBezTo>
                    <a:pt x="4716386" y="1671243"/>
                    <a:pt x="4724456" y="1663174"/>
                    <a:pt x="4734410" y="1663174"/>
                  </a:cubicBezTo>
                  <a:close/>
                  <a:moveTo>
                    <a:pt x="3851214" y="1663174"/>
                  </a:moveTo>
                  <a:cubicBezTo>
                    <a:pt x="3861169" y="1663174"/>
                    <a:pt x="3869239" y="1671243"/>
                    <a:pt x="3869239" y="1681198"/>
                  </a:cubicBezTo>
                  <a:cubicBezTo>
                    <a:pt x="3869239" y="1691153"/>
                    <a:pt x="3861169" y="1699223"/>
                    <a:pt x="3851214" y="1699223"/>
                  </a:cubicBezTo>
                  <a:cubicBezTo>
                    <a:pt x="3841259" y="1699223"/>
                    <a:pt x="3833190" y="1691153"/>
                    <a:pt x="3833190" y="1681198"/>
                  </a:cubicBezTo>
                  <a:cubicBezTo>
                    <a:pt x="3833190" y="1671243"/>
                    <a:pt x="3841259" y="1663174"/>
                    <a:pt x="3851214" y="1663174"/>
                  </a:cubicBezTo>
                  <a:close/>
                  <a:moveTo>
                    <a:pt x="4061499" y="1627125"/>
                  </a:moveTo>
                  <a:cubicBezTo>
                    <a:pt x="4071454" y="1627125"/>
                    <a:pt x="4079524" y="1635195"/>
                    <a:pt x="4079524" y="1645149"/>
                  </a:cubicBezTo>
                  <a:cubicBezTo>
                    <a:pt x="4079524" y="1655104"/>
                    <a:pt x="4071454" y="1663174"/>
                    <a:pt x="4061499" y="1663174"/>
                  </a:cubicBezTo>
                  <a:cubicBezTo>
                    <a:pt x="4051544" y="1663174"/>
                    <a:pt x="4043475" y="1655104"/>
                    <a:pt x="4043475" y="1645149"/>
                  </a:cubicBezTo>
                  <a:cubicBezTo>
                    <a:pt x="4043475" y="1635195"/>
                    <a:pt x="4051544" y="1627125"/>
                    <a:pt x="4061499" y="1627125"/>
                  </a:cubicBezTo>
                  <a:close/>
                  <a:moveTo>
                    <a:pt x="4482068" y="1621117"/>
                  </a:moveTo>
                  <a:cubicBezTo>
                    <a:pt x="4492023" y="1621117"/>
                    <a:pt x="4500093" y="1629187"/>
                    <a:pt x="4500093" y="1639141"/>
                  </a:cubicBezTo>
                  <a:cubicBezTo>
                    <a:pt x="4500093" y="1649096"/>
                    <a:pt x="4492023" y="1657166"/>
                    <a:pt x="4482068" y="1657166"/>
                  </a:cubicBezTo>
                  <a:cubicBezTo>
                    <a:pt x="4472113" y="1657166"/>
                    <a:pt x="4464044" y="1649096"/>
                    <a:pt x="4464044" y="1639141"/>
                  </a:cubicBezTo>
                  <a:cubicBezTo>
                    <a:pt x="4464044" y="1629187"/>
                    <a:pt x="4472113" y="1621117"/>
                    <a:pt x="4482068" y="1621117"/>
                  </a:cubicBezTo>
                  <a:close/>
                  <a:moveTo>
                    <a:pt x="4926670" y="1615109"/>
                  </a:moveTo>
                  <a:cubicBezTo>
                    <a:pt x="4936625" y="1615109"/>
                    <a:pt x="4944695" y="1623179"/>
                    <a:pt x="4944695" y="1633133"/>
                  </a:cubicBezTo>
                  <a:cubicBezTo>
                    <a:pt x="4944695" y="1643088"/>
                    <a:pt x="4936625" y="1651158"/>
                    <a:pt x="4926670" y="1651158"/>
                  </a:cubicBezTo>
                  <a:cubicBezTo>
                    <a:pt x="4916715" y="1651158"/>
                    <a:pt x="4908646" y="1643088"/>
                    <a:pt x="4908646" y="1633133"/>
                  </a:cubicBezTo>
                  <a:cubicBezTo>
                    <a:pt x="4908646" y="1623179"/>
                    <a:pt x="4916715" y="1615109"/>
                    <a:pt x="4926670" y="1615109"/>
                  </a:cubicBezTo>
                  <a:close/>
                  <a:moveTo>
                    <a:pt x="3719035" y="1615109"/>
                  </a:moveTo>
                  <a:cubicBezTo>
                    <a:pt x="3728990" y="1615109"/>
                    <a:pt x="3737060" y="1623179"/>
                    <a:pt x="3737060" y="1633133"/>
                  </a:cubicBezTo>
                  <a:cubicBezTo>
                    <a:pt x="3737060" y="1643088"/>
                    <a:pt x="3728990" y="1651158"/>
                    <a:pt x="3719035" y="1651158"/>
                  </a:cubicBezTo>
                  <a:cubicBezTo>
                    <a:pt x="3709081" y="1651158"/>
                    <a:pt x="3701011" y="1643088"/>
                    <a:pt x="3701011" y="1633133"/>
                  </a:cubicBezTo>
                  <a:cubicBezTo>
                    <a:pt x="3701011" y="1623179"/>
                    <a:pt x="3709081" y="1615109"/>
                    <a:pt x="3719035" y="1615109"/>
                  </a:cubicBezTo>
                  <a:close/>
                  <a:moveTo>
                    <a:pt x="4343881" y="1603093"/>
                  </a:moveTo>
                  <a:cubicBezTo>
                    <a:pt x="4353836" y="1603093"/>
                    <a:pt x="4361906" y="1611162"/>
                    <a:pt x="4361906" y="1621117"/>
                  </a:cubicBezTo>
                  <a:cubicBezTo>
                    <a:pt x="4361906" y="1631072"/>
                    <a:pt x="4353836" y="1639142"/>
                    <a:pt x="4343881" y="1639142"/>
                  </a:cubicBezTo>
                  <a:cubicBezTo>
                    <a:pt x="4333927" y="1639142"/>
                    <a:pt x="4325857" y="1631072"/>
                    <a:pt x="4325857" y="1621117"/>
                  </a:cubicBezTo>
                  <a:cubicBezTo>
                    <a:pt x="4325857" y="1611162"/>
                    <a:pt x="4333927" y="1603093"/>
                    <a:pt x="4343881" y="1603093"/>
                  </a:cubicBezTo>
                  <a:close/>
                  <a:moveTo>
                    <a:pt x="4235735" y="1579060"/>
                  </a:moveTo>
                  <a:cubicBezTo>
                    <a:pt x="4245690" y="1579060"/>
                    <a:pt x="4253760" y="1587130"/>
                    <a:pt x="4253760" y="1597085"/>
                  </a:cubicBezTo>
                  <a:cubicBezTo>
                    <a:pt x="4253760" y="1607039"/>
                    <a:pt x="4245690" y="1615109"/>
                    <a:pt x="4235735" y="1615109"/>
                  </a:cubicBezTo>
                  <a:cubicBezTo>
                    <a:pt x="4225780" y="1615109"/>
                    <a:pt x="4217711" y="1607039"/>
                    <a:pt x="4217711" y="1597085"/>
                  </a:cubicBezTo>
                  <a:cubicBezTo>
                    <a:pt x="4217711" y="1587130"/>
                    <a:pt x="4225780" y="1579060"/>
                    <a:pt x="4235735" y="1579060"/>
                  </a:cubicBezTo>
                  <a:close/>
                  <a:moveTo>
                    <a:pt x="3941336" y="1573052"/>
                  </a:moveTo>
                  <a:cubicBezTo>
                    <a:pt x="3951291" y="1573052"/>
                    <a:pt x="3959361" y="1581121"/>
                    <a:pt x="3959361" y="1591076"/>
                  </a:cubicBezTo>
                  <a:cubicBezTo>
                    <a:pt x="3959361" y="1601031"/>
                    <a:pt x="3951291" y="1609101"/>
                    <a:pt x="3941336" y="1609101"/>
                  </a:cubicBezTo>
                  <a:cubicBezTo>
                    <a:pt x="3931381" y="1609101"/>
                    <a:pt x="3923312" y="1601031"/>
                    <a:pt x="3923312" y="1591076"/>
                  </a:cubicBezTo>
                  <a:cubicBezTo>
                    <a:pt x="3923312" y="1581121"/>
                    <a:pt x="3931381" y="1573052"/>
                    <a:pt x="3941336" y="1573052"/>
                  </a:cubicBezTo>
                  <a:close/>
                  <a:moveTo>
                    <a:pt x="1057431" y="1567044"/>
                  </a:moveTo>
                  <a:cubicBezTo>
                    <a:pt x="1067386" y="1567044"/>
                    <a:pt x="1075456" y="1575114"/>
                    <a:pt x="1075456" y="1585068"/>
                  </a:cubicBezTo>
                  <a:cubicBezTo>
                    <a:pt x="1075456" y="1595023"/>
                    <a:pt x="1067386" y="1603093"/>
                    <a:pt x="1057431" y="1603093"/>
                  </a:cubicBezTo>
                  <a:cubicBezTo>
                    <a:pt x="1047477" y="1603093"/>
                    <a:pt x="1039407" y="1595023"/>
                    <a:pt x="1039407" y="1585068"/>
                  </a:cubicBezTo>
                  <a:cubicBezTo>
                    <a:pt x="1039407" y="1575114"/>
                    <a:pt x="1047477" y="1567044"/>
                    <a:pt x="1057431" y="1567044"/>
                  </a:cubicBezTo>
                  <a:close/>
                  <a:moveTo>
                    <a:pt x="1201626" y="1561036"/>
                  </a:moveTo>
                  <a:cubicBezTo>
                    <a:pt x="1211581" y="1561036"/>
                    <a:pt x="1219651" y="1569106"/>
                    <a:pt x="1219651" y="1579060"/>
                  </a:cubicBezTo>
                  <a:cubicBezTo>
                    <a:pt x="1219651" y="1589015"/>
                    <a:pt x="1211581" y="1597085"/>
                    <a:pt x="1201626" y="1597085"/>
                  </a:cubicBezTo>
                  <a:cubicBezTo>
                    <a:pt x="1191672" y="1597085"/>
                    <a:pt x="1183602" y="1589015"/>
                    <a:pt x="1183602" y="1579060"/>
                  </a:cubicBezTo>
                  <a:cubicBezTo>
                    <a:pt x="1183602" y="1569106"/>
                    <a:pt x="1191672" y="1561036"/>
                    <a:pt x="1201626" y="1561036"/>
                  </a:cubicBezTo>
                  <a:close/>
                  <a:moveTo>
                    <a:pt x="4716385" y="1555028"/>
                  </a:moveTo>
                  <a:cubicBezTo>
                    <a:pt x="4726340" y="1555028"/>
                    <a:pt x="4734410" y="1563098"/>
                    <a:pt x="4734410" y="1573052"/>
                  </a:cubicBezTo>
                  <a:cubicBezTo>
                    <a:pt x="4734410" y="1583007"/>
                    <a:pt x="4726340" y="1591077"/>
                    <a:pt x="4716385" y="1591077"/>
                  </a:cubicBezTo>
                  <a:cubicBezTo>
                    <a:pt x="4706430" y="1591077"/>
                    <a:pt x="4698361" y="1583007"/>
                    <a:pt x="4698361" y="1573052"/>
                  </a:cubicBezTo>
                  <a:cubicBezTo>
                    <a:pt x="4698361" y="1563098"/>
                    <a:pt x="4706430" y="1555028"/>
                    <a:pt x="4716385" y="1555028"/>
                  </a:cubicBezTo>
                  <a:close/>
                  <a:moveTo>
                    <a:pt x="4578198" y="1555028"/>
                  </a:moveTo>
                  <a:cubicBezTo>
                    <a:pt x="4588153" y="1555028"/>
                    <a:pt x="4596223" y="1563098"/>
                    <a:pt x="4596223" y="1573052"/>
                  </a:cubicBezTo>
                  <a:cubicBezTo>
                    <a:pt x="4596223" y="1583007"/>
                    <a:pt x="4588153" y="1591077"/>
                    <a:pt x="4578198" y="1591077"/>
                  </a:cubicBezTo>
                  <a:cubicBezTo>
                    <a:pt x="4568243" y="1591077"/>
                    <a:pt x="4560173" y="1583007"/>
                    <a:pt x="4560173" y="1573052"/>
                  </a:cubicBezTo>
                  <a:cubicBezTo>
                    <a:pt x="4560173" y="1563098"/>
                    <a:pt x="4568243" y="1555028"/>
                    <a:pt x="4578198" y="1555028"/>
                  </a:cubicBezTo>
                  <a:close/>
                  <a:moveTo>
                    <a:pt x="1333805" y="1555028"/>
                  </a:moveTo>
                  <a:cubicBezTo>
                    <a:pt x="1343760" y="1555028"/>
                    <a:pt x="1351830" y="1563098"/>
                    <a:pt x="1351830" y="1573052"/>
                  </a:cubicBezTo>
                  <a:cubicBezTo>
                    <a:pt x="1351830" y="1583007"/>
                    <a:pt x="1343760" y="1591077"/>
                    <a:pt x="1333805" y="1591077"/>
                  </a:cubicBezTo>
                  <a:cubicBezTo>
                    <a:pt x="1323851" y="1591077"/>
                    <a:pt x="1315781" y="1583007"/>
                    <a:pt x="1315781" y="1573052"/>
                  </a:cubicBezTo>
                  <a:cubicBezTo>
                    <a:pt x="1315781" y="1563098"/>
                    <a:pt x="1323851" y="1555028"/>
                    <a:pt x="1333805" y="1555028"/>
                  </a:cubicBezTo>
                  <a:close/>
                  <a:moveTo>
                    <a:pt x="4842556" y="1543011"/>
                  </a:moveTo>
                  <a:cubicBezTo>
                    <a:pt x="4852511" y="1543011"/>
                    <a:pt x="4860581" y="1551080"/>
                    <a:pt x="4860581" y="1561035"/>
                  </a:cubicBezTo>
                  <a:cubicBezTo>
                    <a:pt x="4860581" y="1570990"/>
                    <a:pt x="4852511" y="1579060"/>
                    <a:pt x="4842556" y="1579060"/>
                  </a:cubicBezTo>
                  <a:cubicBezTo>
                    <a:pt x="4832601" y="1579060"/>
                    <a:pt x="4824532" y="1570990"/>
                    <a:pt x="4824532" y="1561035"/>
                  </a:cubicBezTo>
                  <a:cubicBezTo>
                    <a:pt x="4824532" y="1551080"/>
                    <a:pt x="4832601" y="1543011"/>
                    <a:pt x="4842556" y="1543011"/>
                  </a:cubicBezTo>
                  <a:close/>
                  <a:moveTo>
                    <a:pt x="3803149" y="1537003"/>
                  </a:moveTo>
                  <a:cubicBezTo>
                    <a:pt x="3813104" y="1537003"/>
                    <a:pt x="3821174" y="1545073"/>
                    <a:pt x="3821174" y="1555027"/>
                  </a:cubicBezTo>
                  <a:cubicBezTo>
                    <a:pt x="3821174" y="1564982"/>
                    <a:pt x="3813104" y="1573052"/>
                    <a:pt x="3803149" y="1573052"/>
                  </a:cubicBezTo>
                  <a:cubicBezTo>
                    <a:pt x="3793195" y="1573052"/>
                    <a:pt x="3785125" y="1564982"/>
                    <a:pt x="3785125" y="1555027"/>
                  </a:cubicBezTo>
                  <a:cubicBezTo>
                    <a:pt x="3785125" y="1545073"/>
                    <a:pt x="3793195" y="1537003"/>
                    <a:pt x="3803149" y="1537003"/>
                  </a:cubicBezTo>
                  <a:close/>
                  <a:moveTo>
                    <a:pt x="4127588" y="1530995"/>
                  </a:moveTo>
                  <a:cubicBezTo>
                    <a:pt x="4137543" y="1530995"/>
                    <a:pt x="4145613" y="1539065"/>
                    <a:pt x="4145613" y="1549019"/>
                  </a:cubicBezTo>
                  <a:cubicBezTo>
                    <a:pt x="4145613" y="1558974"/>
                    <a:pt x="4137543" y="1567044"/>
                    <a:pt x="4127588" y="1567044"/>
                  </a:cubicBezTo>
                  <a:cubicBezTo>
                    <a:pt x="4117633" y="1567044"/>
                    <a:pt x="4109563" y="1558974"/>
                    <a:pt x="4109563" y="1549019"/>
                  </a:cubicBezTo>
                  <a:cubicBezTo>
                    <a:pt x="4109563" y="1539065"/>
                    <a:pt x="4117633" y="1530995"/>
                    <a:pt x="4127588" y="1530995"/>
                  </a:cubicBezTo>
                  <a:close/>
                  <a:moveTo>
                    <a:pt x="3634921" y="1530995"/>
                  </a:moveTo>
                  <a:cubicBezTo>
                    <a:pt x="3644876" y="1530995"/>
                    <a:pt x="3652946" y="1539065"/>
                    <a:pt x="3652946" y="1549019"/>
                  </a:cubicBezTo>
                  <a:cubicBezTo>
                    <a:pt x="3652946" y="1558974"/>
                    <a:pt x="3644876" y="1567044"/>
                    <a:pt x="3634921" y="1567044"/>
                  </a:cubicBezTo>
                  <a:cubicBezTo>
                    <a:pt x="3624966" y="1567044"/>
                    <a:pt x="3616897" y="1558974"/>
                    <a:pt x="3616897" y="1549019"/>
                  </a:cubicBezTo>
                  <a:cubicBezTo>
                    <a:pt x="3616897" y="1539065"/>
                    <a:pt x="3624966" y="1530995"/>
                    <a:pt x="3634921" y="1530995"/>
                  </a:cubicBezTo>
                  <a:close/>
                  <a:moveTo>
                    <a:pt x="3532783" y="1530995"/>
                  </a:moveTo>
                  <a:cubicBezTo>
                    <a:pt x="3542738" y="1530995"/>
                    <a:pt x="3550808" y="1539065"/>
                    <a:pt x="3550808" y="1549019"/>
                  </a:cubicBezTo>
                  <a:cubicBezTo>
                    <a:pt x="3550808" y="1558974"/>
                    <a:pt x="3542738" y="1567044"/>
                    <a:pt x="3532783" y="1567044"/>
                  </a:cubicBezTo>
                  <a:cubicBezTo>
                    <a:pt x="3522829" y="1567044"/>
                    <a:pt x="3514759" y="1558974"/>
                    <a:pt x="3514759" y="1549019"/>
                  </a:cubicBezTo>
                  <a:cubicBezTo>
                    <a:pt x="3514759" y="1539065"/>
                    <a:pt x="3522829" y="1530995"/>
                    <a:pt x="3532783" y="1530995"/>
                  </a:cubicBezTo>
                  <a:close/>
                  <a:moveTo>
                    <a:pt x="1478000" y="1530995"/>
                  </a:moveTo>
                  <a:cubicBezTo>
                    <a:pt x="1487955" y="1530995"/>
                    <a:pt x="1496025" y="1539065"/>
                    <a:pt x="1496025" y="1549019"/>
                  </a:cubicBezTo>
                  <a:cubicBezTo>
                    <a:pt x="1496025" y="1558974"/>
                    <a:pt x="1487955" y="1567044"/>
                    <a:pt x="1478000" y="1567044"/>
                  </a:cubicBezTo>
                  <a:cubicBezTo>
                    <a:pt x="1468046" y="1567044"/>
                    <a:pt x="1459976" y="1558974"/>
                    <a:pt x="1459976" y="1549019"/>
                  </a:cubicBezTo>
                  <a:cubicBezTo>
                    <a:pt x="1459976" y="1539065"/>
                    <a:pt x="1468046" y="1530995"/>
                    <a:pt x="1478000" y="1530995"/>
                  </a:cubicBezTo>
                  <a:close/>
                  <a:moveTo>
                    <a:pt x="4427995" y="1518979"/>
                  </a:moveTo>
                  <a:cubicBezTo>
                    <a:pt x="4437950" y="1518979"/>
                    <a:pt x="4446020" y="1527049"/>
                    <a:pt x="4446020" y="1537004"/>
                  </a:cubicBezTo>
                  <a:cubicBezTo>
                    <a:pt x="4446020" y="1546958"/>
                    <a:pt x="4437950" y="1555028"/>
                    <a:pt x="4427995" y="1555028"/>
                  </a:cubicBezTo>
                  <a:cubicBezTo>
                    <a:pt x="4418040" y="1555028"/>
                    <a:pt x="4409970" y="1546958"/>
                    <a:pt x="4409970" y="1537004"/>
                  </a:cubicBezTo>
                  <a:cubicBezTo>
                    <a:pt x="4409970" y="1527049"/>
                    <a:pt x="4418040" y="1518979"/>
                    <a:pt x="4427995" y="1518979"/>
                  </a:cubicBezTo>
                  <a:close/>
                  <a:moveTo>
                    <a:pt x="4980743" y="1506962"/>
                  </a:moveTo>
                  <a:cubicBezTo>
                    <a:pt x="4990698" y="1506962"/>
                    <a:pt x="4998768" y="1515032"/>
                    <a:pt x="4998768" y="1524986"/>
                  </a:cubicBezTo>
                  <a:cubicBezTo>
                    <a:pt x="4998768" y="1534941"/>
                    <a:pt x="4990698" y="1543011"/>
                    <a:pt x="4980743" y="1543011"/>
                  </a:cubicBezTo>
                  <a:cubicBezTo>
                    <a:pt x="4970789" y="1543011"/>
                    <a:pt x="4962719" y="1534941"/>
                    <a:pt x="4962719" y="1524986"/>
                  </a:cubicBezTo>
                  <a:cubicBezTo>
                    <a:pt x="4962719" y="1515032"/>
                    <a:pt x="4970789" y="1506962"/>
                    <a:pt x="4980743" y="1506962"/>
                  </a:cubicBezTo>
                  <a:close/>
                  <a:moveTo>
                    <a:pt x="961301" y="1506962"/>
                  </a:moveTo>
                  <a:cubicBezTo>
                    <a:pt x="971256" y="1506962"/>
                    <a:pt x="979326" y="1515032"/>
                    <a:pt x="979326" y="1524986"/>
                  </a:cubicBezTo>
                  <a:cubicBezTo>
                    <a:pt x="979326" y="1534941"/>
                    <a:pt x="971256" y="1543011"/>
                    <a:pt x="961301" y="1543011"/>
                  </a:cubicBezTo>
                  <a:cubicBezTo>
                    <a:pt x="951347" y="1543011"/>
                    <a:pt x="943277" y="1534941"/>
                    <a:pt x="943277" y="1524986"/>
                  </a:cubicBezTo>
                  <a:cubicBezTo>
                    <a:pt x="943277" y="1515032"/>
                    <a:pt x="951347" y="1506962"/>
                    <a:pt x="961301" y="1506962"/>
                  </a:cubicBezTo>
                  <a:close/>
                  <a:moveTo>
                    <a:pt x="859163" y="1500954"/>
                  </a:moveTo>
                  <a:cubicBezTo>
                    <a:pt x="869118" y="1500954"/>
                    <a:pt x="877188" y="1509024"/>
                    <a:pt x="877188" y="1518978"/>
                  </a:cubicBezTo>
                  <a:cubicBezTo>
                    <a:pt x="877188" y="1528933"/>
                    <a:pt x="869118" y="1537003"/>
                    <a:pt x="859163" y="1537003"/>
                  </a:cubicBezTo>
                  <a:cubicBezTo>
                    <a:pt x="849209" y="1537003"/>
                    <a:pt x="841139" y="1528933"/>
                    <a:pt x="841139" y="1518978"/>
                  </a:cubicBezTo>
                  <a:cubicBezTo>
                    <a:pt x="841139" y="1509024"/>
                    <a:pt x="849209" y="1500954"/>
                    <a:pt x="859163" y="1500954"/>
                  </a:cubicBezTo>
                  <a:close/>
                  <a:moveTo>
                    <a:pt x="4013434" y="1482930"/>
                  </a:moveTo>
                  <a:cubicBezTo>
                    <a:pt x="4023389" y="1482930"/>
                    <a:pt x="4031459" y="1490999"/>
                    <a:pt x="4031459" y="1500954"/>
                  </a:cubicBezTo>
                  <a:cubicBezTo>
                    <a:pt x="4031459" y="1510909"/>
                    <a:pt x="4023389" y="1518979"/>
                    <a:pt x="4013434" y="1518979"/>
                  </a:cubicBezTo>
                  <a:cubicBezTo>
                    <a:pt x="4003480" y="1518979"/>
                    <a:pt x="3995410" y="1510909"/>
                    <a:pt x="3995410" y="1500954"/>
                  </a:cubicBezTo>
                  <a:cubicBezTo>
                    <a:pt x="3995410" y="1490999"/>
                    <a:pt x="4003480" y="1482930"/>
                    <a:pt x="4013434" y="1482930"/>
                  </a:cubicBezTo>
                  <a:close/>
                  <a:moveTo>
                    <a:pt x="3412620" y="1482930"/>
                  </a:moveTo>
                  <a:cubicBezTo>
                    <a:pt x="3422575" y="1482930"/>
                    <a:pt x="3430645" y="1490999"/>
                    <a:pt x="3430645" y="1500954"/>
                  </a:cubicBezTo>
                  <a:cubicBezTo>
                    <a:pt x="3430645" y="1510909"/>
                    <a:pt x="3422575" y="1518979"/>
                    <a:pt x="3412620" y="1518979"/>
                  </a:cubicBezTo>
                  <a:cubicBezTo>
                    <a:pt x="3402666" y="1518979"/>
                    <a:pt x="3394596" y="1510909"/>
                    <a:pt x="3394596" y="1500954"/>
                  </a:cubicBezTo>
                  <a:cubicBezTo>
                    <a:pt x="3394596" y="1490999"/>
                    <a:pt x="3402666" y="1482930"/>
                    <a:pt x="3412620" y="1482930"/>
                  </a:cubicBezTo>
                  <a:close/>
                  <a:moveTo>
                    <a:pt x="1586148" y="1476922"/>
                  </a:moveTo>
                  <a:cubicBezTo>
                    <a:pt x="1596102" y="1476922"/>
                    <a:pt x="1604172" y="1484992"/>
                    <a:pt x="1604172" y="1494946"/>
                  </a:cubicBezTo>
                  <a:cubicBezTo>
                    <a:pt x="1604172" y="1504901"/>
                    <a:pt x="1596102" y="1512971"/>
                    <a:pt x="1586148" y="1512971"/>
                  </a:cubicBezTo>
                  <a:cubicBezTo>
                    <a:pt x="1576193" y="1512971"/>
                    <a:pt x="1568123" y="1504901"/>
                    <a:pt x="1568123" y="1494946"/>
                  </a:cubicBezTo>
                  <a:cubicBezTo>
                    <a:pt x="1568123" y="1484992"/>
                    <a:pt x="1576193" y="1476922"/>
                    <a:pt x="1586148" y="1476922"/>
                  </a:cubicBezTo>
                  <a:close/>
                  <a:moveTo>
                    <a:pt x="4271783" y="1464906"/>
                  </a:moveTo>
                  <a:cubicBezTo>
                    <a:pt x="4281738" y="1464906"/>
                    <a:pt x="4289808" y="1472976"/>
                    <a:pt x="4289808" y="1482930"/>
                  </a:cubicBezTo>
                  <a:cubicBezTo>
                    <a:pt x="4289808" y="1492885"/>
                    <a:pt x="4281738" y="1500955"/>
                    <a:pt x="4271783" y="1500955"/>
                  </a:cubicBezTo>
                  <a:cubicBezTo>
                    <a:pt x="4261828" y="1500955"/>
                    <a:pt x="4253759" y="1492885"/>
                    <a:pt x="4253759" y="1482930"/>
                  </a:cubicBezTo>
                  <a:cubicBezTo>
                    <a:pt x="4253759" y="1472976"/>
                    <a:pt x="4261828" y="1464906"/>
                    <a:pt x="4271783" y="1464906"/>
                  </a:cubicBezTo>
                  <a:close/>
                  <a:moveTo>
                    <a:pt x="1105497" y="1464906"/>
                  </a:moveTo>
                  <a:cubicBezTo>
                    <a:pt x="1115451" y="1464906"/>
                    <a:pt x="1123521" y="1472976"/>
                    <a:pt x="1123521" y="1482930"/>
                  </a:cubicBezTo>
                  <a:cubicBezTo>
                    <a:pt x="1123521" y="1492885"/>
                    <a:pt x="1115451" y="1500955"/>
                    <a:pt x="1105497" y="1500955"/>
                  </a:cubicBezTo>
                  <a:cubicBezTo>
                    <a:pt x="1095542" y="1500955"/>
                    <a:pt x="1087472" y="1492885"/>
                    <a:pt x="1087472" y="1482930"/>
                  </a:cubicBezTo>
                  <a:cubicBezTo>
                    <a:pt x="1087472" y="1472976"/>
                    <a:pt x="1095542" y="1464906"/>
                    <a:pt x="1105497" y="1464906"/>
                  </a:cubicBezTo>
                  <a:close/>
                  <a:moveTo>
                    <a:pt x="4602231" y="1452889"/>
                  </a:moveTo>
                  <a:cubicBezTo>
                    <a:pt x="4612186" y="1452889"/>
                    <a:pt x="4620256" y="1460958"/>
                    <a:pt x="4620256" y="1470913"/>
                  </a:cubicBezTo>
                  <a:cubicBezTo>
                    <a:pt x="4620256" y="1480868"/>
                    <a:pt x="4612186" y="1488938"/>
                    <a:pt x="4602231" y="1488938"/>
                  </a:cubicBezTo>
                  <a:cubicBezTo>
                    <a:pt x="4592276" y="1488938"/>
                    <a:pt x="4584207" y="1480868"/>
                    <a:pt x="4584207" y="1470913"/>
                  </a:cubicBezTo>
                  <a:cubicBezTo>
                    <a:pt x="4584207" y="1460958"/>
                    <a:pt x="4592276" y="1452889"/>
                    <a:pt x="4602231" y="1452889"/>
                  </a:cubicBezTo>
                  <a:close/>
                  <a:moveTo>
                    <a:pt x="3875247" y="1452889"/>
                  </a:moveTo>
                  <a:cubicBezTo>
                    <a:pt x="3885202" y="1452889"/>
                    <a:pt x="3893272" y="1460958"/>
                    <a:pt x="3893272" y="1470913"/>
                  </a:cubicBezTo>
                  <a:cubicBezTo>
                    <a:pt x="3893272" y="1480868"/>
                    <a:pt x="3885202" y="1488938"/>
                    <a:pt x="3875247" y="1488938"/>
                  </a:cubicBezTo>
                  <a:cubicBezTo>
                    <a:pt x="3865292" y="1488938"/>
                    <a:pt x="3857223" y="1480868"/>
                    <a:pt x="3857223" y="1470913"/>
                  </a:cubicBezTo>
                  <a:cubicBezTo>
                    <a:pt x="3857223" y="1460958"/>
                    <a:pt x="3865292" y="1452889"/>
                    <a:pt x="3875247" y="1452889"/>
                  </a:cubicBezTo>
                  <a:close/>
                  <a:moveTo>
                    <a:pt x="1706311" y="1452889"/>
                  </a:moveTo>
                  <a:cubicBezTo>
                    <a:pt x="1716265" y="1452889"/>
                    <a:pt x="1724335" y="1460958"/>
                    <a:pt x="1724335" y="1470913"/>
                  </a:cubicBezTo>
                  <a:cubicBezTo>
                    <a:pt x="1724335" y="1480868"/>
                    <a:pt x="1716265" y="1488938"/>
                    <a:pt x="1706311" y="1488938"/>
                  </a:cubicBezTo>
                  <a:cubicBezTo>
                    <a:pt x="1696356" y="1488938"/>
                    <a:pt x="1688286" y="1480868"/>
                    <a:pt x="1688286" y="1470913"/>
                  </a:cubicBezTo>
                  <a:cubicBezTo>
                    <a:pt x="1688286" y="1460958"/>
                    <a:pt x="1696356" y="1452889"/>
                    <a:pt x="1706311" y="1452889"/>
                  </a:cubicBezTo>
                  <a:close/>
                  <a:moveTo>
                    <a:pt x="1411911" y="1452889"/>
                  </a:moveTo>
                  <a:cubicBezTo>
                    <a:pt x="1421866" y="1452889"/>
                    <a:pt x="1429936" y="1460958"/>
                    <a:pt x="1429936" y="1470913"/>
                  </a:cubicBezTo>
                  <a:cubicBezTo>
                    <a:pt x="1429936" y="1480868"/>
                    <a:pt x="1421866" y="1488938"/>
                    <a:pt x="1411911" y="1488938"/>
                  </a:cubicBezTo>
                  <a:cubicBezTo>
                    <a:pt x="1401957" y="1488938"/>
                    <a:pt x="1393887" y="1480868"/>
                    <a:pt x="1393887" y="1470913"/>
                  </a:cubicBezTo>
                  <a:cubicBezTo>
                    <a:pt x="1393887" y="1460958"/>
                    <a:pt x="1401957" y="1452889"/>
                    <a:pt x="1411911" y="1452889"/>
                  </a:cubicBezTo>
                  <a:close/>
                  <a:moveTo>
                    <a:pt x="1249691" y="1452889"/>
                  </a:moveTo>
                  <a:cubicBezTo>
                    <a:pt x="1259646" y="1452889"/>
                    <a:pt x="1267716" y="1460958"/>
                    <a:pt x="1267716" y="1470913"/>
                  </a:cubicBezTo>
                  <a:cubicBezTo>
                    <a:pt x="1267716" y="1480868"/>
                    <a:pt x="1259646" y="1488938"/>
                    <a:pt x="1249691" y="1488938"/>
                  </a:cubicBezTo>
                  <a:cubicBezTo>
                    <a:pt x="1239737" y="1488938"/>
                    <a:pt x="1231667" y="1480868"/>
                    <a:pt x="1231667" y="1470913"/>
                  </a:cubicBezTo>
                  <a:cubicBezTo>
                    <a:pt x="1231667" y="1460958"/>
                    <a:pt x="1239737" y="1452889"/>
                    <a:pt x="1249691" y="1452889"/>
                  </a:cubicBezTo>
                  <a:close/>
                  <a:moveTo>
                    <a:pt x="4764451" y="1446881"/>
                  </a:moveTo>
                  <a:cubicBezTo>
                    <a:pt x="4774406" y="1446881"/>
                    <a:pt x="4782476" y="1454951"/>
                    <a:pt x="4782476" y="1464905"/>
                  </a:cubicBezTo>
                  <a:cubicBezTo>
                    <a:pt x="4782476" y="1474860"/>
                    <a:pt x="4774406" y="1482930"/>
                    <a:pt x="4764451" y="1482930"/>
                  </a:cubicBezTo>
                  <a:cubicBezTo>
                    <a:pt x="4754497" y="1482930"/>
                    <a:pt x="4746427" y="1474860"/>
                    <a:pt x="4746427" y="1464905"/>
                  </a:cubicBezTo>
                  <a:cubicBezTo>
                    <a:pt x="4746427" y="1454951"/>
                    <a:pt x="4754497" y="1446881"/>
                    <a:pt x="4764451" y="1446881"/>
                  </a:cubicBezTo>
                  <a:close/>
                  <a:moveTo>
                    <a:pt x="763032" y="1446881"/>
                  </a:moveTo>
                  <a:cubicBezTo>
                    <a:pt x="772987" y="1446881"/>
                    <a:pt x="781057" y="1454951"/>
                    <a:pt x="781057" y="1464905"/>
                  </a:cubicBezTo>
                  <a:cubicBezTo>
                    <a:pt x="781057" y="1474860"/>
                    <a:pt x="772987" y="1482930"/>
                    <a:pt x="763032" y="1482930"/>
                  </a:cubicBezTo>
                  <a:cubicBezTo>
                    <a:pt x="753078" y="1482930"/>
                    <a:pt x="745008" y="1474860"/>
                    <a:pt x="745008" y="1464905"/>
                  </a:cubicBezTo>
                  <a:cubicBezTo>
                    <a:pt x="745008" y="1454951"/>
                    <a:pt x="753078" y="1446881"/>
                    <a:pt x="763032" y="1446881"/>
                  </a:cubicBezTo>
                  <a:close/>
                  <a:moveTo>
                    <a:pt x="3731051" y="1434865"/>
                  </a:moveTo>
                  <a:cubicBezTo>
                    <a:pt x="3741006" y="1434865"/>
                    <a:pt x="3749076" y="1442935"/>
                    <a:pt x="3749076" y="1452889"/>
                  </a:cubicBezTo>
                  <a:cubicBezTo>
                    <a:pt x="3749076" y="1462844"/>
                    <a:pt x="3741006" y="1470914"/>
                    <a:pt x="3731051" y="1470914"/>
                  </a:cubicBezTo>
                  <a:cubicBezTo>
                    <a:pt x="3721096" y="1470914"/>
                    <a:pt x="3713027" y="1462844"/>
                    <a:pt x="3713027" y="1452889"/>
                  </a:cubicBezTo>
                  <a:cubicBezTo>
                    <a:pt x="3713027" y="1442935"/>
                    <a:pt x="3721096" y="1434865"/>
                    <a:pt x="3731051" y="1434865"/>
                  </a:cubicBezTo>
                  <a:close/>
                  <a:moveTo>
                    <a:pt x="3304474" y="1422849"/>
                  </a:moveTo>
                  <a:cubicBezTo>
                    <a:pt x="3314429" y="1422849"/>
                    <a:pt x="3322499" y="1430918"/>
                    <a:pt x="3322499" y="1440873"/>
                  </a:cubicBezTo>
                  <a:cubicBezTo>
                    <a:pt x="3322499" y="1450828"/>
                    <a:pt x="3314429" y="1458898"/>
                    <a:pt x="3304474" y="1458898"/>
                  </a:cubicBezTo>
                  <a:cubicBezTo>
                    <a:pt x="3294519" y="1458898"/>
                    <a:pt x="3286450" y="1450828"/>
                    <a:pt x="3286450" y="1440873"/>
                  </a:cubicBezTo>
                  <a:cubicBezTo>
                    <a:pt x="3286450" y="1430918"/>
                    <a:pt x="3294519" y="1422849"/>
                    <a:pt x="3304474" y="1422849"/>
                  </a:cubicBezTo>
                  <a:close/>
                  <a:moveTo>
                    <a:pt x="4890621" y="1416840"/>
                  </a:moveTo>
                  <a:cubicBezTo>
                    <a:pt x="4900576" y="1416840"/>
                    <a:pt x="4908646" y="1424910"/>
                    <a:pt x="4908646" y="1434864"/>
                  </a:cubicBezTo>
                  <a:cubicBezTo>
                    <a:pt x="4908646" y="1444819"/>
                    <a:pt x="4900576" y="1452889"/>
                    <a:pt x="4890621" y="1452889"/>
                  </a:cubicBezTo>
                  <a:cubicBezTo>
                    <a:pt x="4880667" y="1452889"/>
                    <a:pt x="4872597" y="1444819"/>
                    <a:pt x="4872597" y="1434864"/>
                  </a:cubicBezTo>
                  <a:cubicBezTo>
                    <a:pt x="4872597" y="1424910"/>
                    <a:pt x="4880667" y="1416840"/>
                    <a:pt x="4890621" y="1416840"/>
                  </a:cubicBezTo>
                  <a:close/>
                  <a:moveTo>
                    <a:pt x="3544799" y="1410832"/>
                  </a:moveTo>
                  <a:cubicBezTo>
                    <a:pt x="3554754" y="1410832"/>
                    <a:pt x="3562824" y="1418902"/>
                    <a:pt x="3562824" y="1428856"/>
                  </a:cubicBezTo>
                  <a:cubicBezTo>
                    <a:pt x="3562824" y="1438811"/>
                    <a:pt x="3554754" y="1446881"/>
                    <a:pt x="3544799" y="1446881"/>
                  </a:cubicBezTo>
                  <a:cubicBezTo>
                    <a:pt x="3534844" y="1446881"/>
                    <a:pt x="3526775" y="1438811"/>
                    <a:pt x="3526775" y="1428856"/>
                  </a:cubicBezTo>
                  <a:cubicBezTo>
                    <a:pt x="3526775" y="1418902"/>
                    <a:pt x="3534844" y="1410832"/>
                    <a:pt x="3544799" y="1410832"/>
                  </a:cubicBezTo>
                  <a:close/>
                  <a:moveTo>
                    <a:pt x="4488076" y="1404824"/>
                  </a:moveTo>
                  <a:cubicBezTo>
                    <a:pt x="4498031" y="1404824"/>
                    <a:pt x="4506101" y="1412894"/>
                    <a:pt x="4506101" y="1422848"/>
                  </a:cubicBezTo>
                  <a:cubicBezTo>
                    <a:pt x="4506101" y="1432803"/>
                    <a:pt x="4498031" y="1440873"/>
                    <a:pt x="4488076" y="1440873"/>
                  </a:cubicBezTo>
                  <a:cubicBezTo>
                    <a:pt x="4478121" y="1440873"/>
                    <a:pt x="4470051" y="1432803"/>
                    <a:pt x="4470051" y="1422848"/>
                  </a:cubicBezTo>
                  <a:cubicBezTo>
                    <a:pt x="4470051" y="1412894"/>
                    <a:pt x="4478121" y="1404824"/>
                    <a:pt x="4488076" y="1404824"/>
                  </a:cubicBezTo>
                  <a:close/>
                  <a:moveTo>
                    <a:pt x="5028808" y="1398816"/>
                  </a:moveTo>
                  <a:cubicBezTo>
                    <a:pt x="5038763" y="1398816"/>
                    <a:pt x="5046833" y="1406886"/>
                    <a:pt x="5046833" y="1416841"/>
                  </a:cubicBezTo>
                  <a:cubicBezTo>
                    <a:pt x="5046833" y="1426795"/>
                    <a:pt x="5038763" y="1434865"/>
                    <a:pt x="5028808" y="1434865"/>
                  </a:cubicBezTo>
                  <a:cubicBezTo>
                    <a:pt x="5018853" y="1434865"/>
                    <a:pt x="5010783" y="1426795"/>
                    <a:pt x="5010783" y="1416841"/>
                  </a:cubicBezTo>
                  <a:cubicBezTo>
                    <a:pt x="5010783" y="1406886"/>
                    <a:pt x="5018853" y="1398816"/>
                    <a:pt x="5028808" y="1398816"/>
                  </a:cubicBezTo>
                  <a:close/>
                  <a:moveTo>
                    <a:pt x="4367914" y="1398816"/>
                  </a:moveTo>
                  <a:cubicBezTo>
                    <a:pt x="4377869" y="1398816"/>
                    <a:pt x="4385939" y="1406886"/>
                    <a:pt x="4385939" y="1416841"/>
                  </a:cubicBezTo>
                  <a:cubicBezTo>
                    <a:pt x="4385939" y="1426795"/>
                    <a:pt x="4377869" y="1434865"/>
                    <a:pt x="4367914" y="1434865"/>
                  </a:cubicBezTo>
                  <a:cubicBezTo>
                    <a:pt x="4357959" y="1434865"/>
                    <a:pt x="4349889" y="1426795"/>
                    <a:pt x="4349889" y="1416841"/>
                  </a:cubicBezTo>
                  <a:cubicBezTo>
                    <a:pt x="4349889" y="1406886"/>
                    <a:pt x="4357959" y="1398816"/>
                    <a:pt x="4367914" y="1398816"/>
                  </a:cubicBezTo>
                  <a:close/>
                  <a:moveTo>
                    <a:pt x="4163637" y="1398816"/>
                  </a:moveTo>
                  <a:cubicBezTo>
                    <a:pt x="4173592" y="1398816"/>
                    <a:pt x="4181662" y="1406886"/>
                    <a:pt x="4181662" y="1416841"/>
                  </a:cubicBezTo>
                  <a:cubicBezTo>
                    <a:pt x="4181662" y="1426795"/>
                    <a:pt x="4173592" y="1434865"/>
                    <a:pt x="4163637" y="1434865"/>
                  </a:cubicBezTo>
                  <a:cubicBezTo>
                    <a:pt x="4153683" y="1434865"/>
                    <a:pt x="4145613" y="1426795"/>
                    <a:pt x="4145613" y="1416841"/>
                  </a:cubicBezTo>
                  <a:cubicBezTo>
                    <a:pt x="4145613" y="1406886"/>
                    <a:pt x="4153683" y="1398816"/>
                    <a:pt x="4163637" y="1398816"/>
                  </a:cubicBezTo>
                  <a:close/>
                  <a:moveTo>
                    <a:pt x="672910" y="1398816"/>
                  </a:moveTo>
                  <a:cubicBezTo>
                    <a:pt x="682865" y="1398816"/>
                    <a:pt x="690935" y="1406886"/>
                    <a:pt x="690935" y="1416841"/>
                  </a:cubicBezTo>
                  <a:cubicBezTo>
                    <a:pt x="690935" y="1426795"/>
                    <a:pt x="682865" y="1434865"/>
                    <a:pt x="672910" y="1434865"/>
                  </a:cubicBezTo>
                  <a:cubicBezTo>
                    <a:pt x="662956" y="1434865"/>
                    <a:pt x="654886" y="1426795"/>
                    <a:pt x="654886" y="1416841"/>
                  </a:cubicBezTo>
                  <a:cubicBezTo>
                    <a:pt x="654886" y="1406886"/>
                    <a:pt x="662956" y="1398816"/>
                    <a:pt x="672910" y="1398816"/>
                  </a:cubicBezTo>
                  <a:close/>
                  <a:moveTo>
                    <a:pt x="3190319" y="1392808"/>
                  </a:moveTo>
                  <a:cubicBezTo>
                    <a:pt x="3200274" y="1392808"/>
                    <a:pt x="3208344" y="1400877"/>
                    <a:pt x="3208344" y="1410832"/>
                  </a:cubicBezTo>
                  <a:cubicBezTo>
                    <a:pt x="3208344" y="1420787"/>
                    <a:pt x="3200274" y="1428857"/>
                    <a:pt x="3190319" y="1428857"/>
                  </a:cubicBezTo>
                  <a:cubicBezTo>
                    <a:pt x="3180364" y="1428857"/>
                    <a:pt x="3172295" y="1420787"/>
                    <a:pt x="3172295" y="1410832"/>
                  </a:cubicBezTo>
                  <a:cubicBezTo>
                    <a:pt x="3172295" y="1400877"/>
                    <a:pt x="3180364" y="1392808"/>
                    <a:pt x="3190319" y="1392808"/>
                  </a:cubicBezTo>
                  <a:close/>
                  <a:moveTo>
                    <a:pt x="1814456" y="1392808"/>
                  </a:moveTo>
                  <a:cubicBezTo>
                    <a:pt x="1824411" y="1392808"/>
                    <a:pt x="1832481" y="1400877"/>
                    <a:pt x="1832481" y="1410832"/>
                  </a:cubicBezTo>
                  <a:cubicBezTo>
                    <a:pt x="1832481" y="1420787"/>
                    <a:pt x="1824411" y="1428857"/>
                    <a:pt x="1814456" y="1428857"/>
                  </a:cubicBezTo>
                  <a:cubicBezTo>
                    <a:pt x="1804502" y="1428857"/>
                    <a:pt x="1796432" y="1420787"/>
                    <a:pt x="1796432" y="1410832"/>
                  </a:cubicBezTo>
                  <a:cubicBezTo>
                    <a:pt x="1796432" y="1400877"/>
                    <a:pt x="1804502" y="1392808"/>
                    <a:pt x="1814456" y="1392808"/>
                  </a:cubicBezTo>
                  <a:close/>
                  <a:moveTo>
                    <a:pt x="967309" y="1386800"/>
                  </a:moveTo>
                  <a:cubicBezTo>
                    <a:pt x="977264" y="1386800"/>
                    <a:pt x="985334" y="1394870"/>
                    <a:pt x="985334" y="1404824"/>
                  </a:cubicBezTo>
                  <a:cubicBezTo>
                    <a:pt x="985334" y="1414779"/>
                    <a:pt x="977264" y="1422849"/>
                    <a:pt x="967309" y="1422849"/>
                  </a:cubicBezTo>
                  <a:cubicBezTo>
                    <a:pt x="957355" y="1422849"/>
                    <a:pt x="949285" y="1414779"/>
                    <a:pt x="949285" y="1404824"/>
                  </a:cubicBezTo>
                  <a:cubicBezTo>
                    <a:pt x="949285" y="1394870"/>
                    <a:pt x="957355" y="1386800"/>
                    <a:pt x="967309" y="1386800"/>
                  </a:cubicBezTo>
                  <a:close/>
                  <a:moveTo>
                    <a:pt x="4049482" y="1374784"/>
                  </a:moveTo>
                  <a:cubicBezTo>
                    <a:pt x="4059437" y="1374784"/>
                    <a:pt x="4067507" y="1382854"/>
                    <a:pt x="4067507" y="1392808"/>
                  </a:cubicBezTo>
                  <a:cubicBezTo>
                    <a:pt x="4067507" y="1402763"/>
                    <a:pt x="4059437" y="1410833"/>
                    <a:pt x="4049482" y="1410833"/>
                  </a:cubicBezTo>
                  <a:cubicBezTo>
                    <a:pt x="4039528" y="1410833"/>
                    <a:pt x="4031458" y="1402763"/>
                    <a:pt x="4031458" y="1392808"/>
                  </a:cubicBezTo>
                  <a:cubicBezTo>
                    <a:pt x="4031458" y="1382854"/>
                    <a:pt x="4039528" y="1374784"/>
                    <a:pt x="4049482" y="1374784"/>
                  </a:cubicBezTo>
                  <a:close/>
                  <a:moveTo>
                    <a:pt x="4674329" y="1368775"/>
                  </a:moveTo>
                  <a:cubicBezTo>
                    <a:pt x="4684284" y="1368775"/>
                    <a:pt x="4692354" y="1376845"/>
                    <a:pt x="4692354" y="1386800"/>
                  </a:cubicBezTo>
                  <a:cubicBezTo>
                    <a:pt x="4692354" y="1396754"/>
                    <a:pt x="4684284" y="1404824"/>
                    <a:pt x="4674329" y="1404824"/>
                  </a:cubicBezTo>
                  <a:cubicBezTo>
                    <a:pt x="4664375" y="1404824"/>
                    <a:pt x="4656305" y="1396754"/>
                    <a:pt x="4656305" y="1386800"/>
                  </a:cubicBezTo>
                  <a:cubicBezTo>
                    <a:pt x="4656305" y="1376845"/>
                    <a:pt x="4664375" y="1368775"/>
                    <a:pt x="4674329" y="1368775"/>
                  </a:cubicBezTo>
                  <a:close/>
                  <a:moveTo>
                    <a:pt x="1526067" y="1368775"/>
                  </a:moveTo>
                  <a:cubicBezTo>
                    <a:pt x="1536021" y="1368775"/>
                    <a:pt x="1544091" y="1376845"/>
                    <a:pt x="1544091" y="1386800"/>
                  </a:cubicBezTo>
                  <a:cubicBezTo>
                    <a:pt x="1544091" y="1396754"/>
                    <a:pt x="1536021" y="1404824"/>
                    <a:pt x="1526067" y="1404824"/>
                  </a:cubicBezTo>
                  <a:cubicBezTo>
                    <a:pt x="1516112" y="1404824"/>
                    <a:pt x="1508042" y="1396754"/>
                    <a:pt x="1508042" y="1386800"/>
                  </a:cubicBezTo>
                  <a:cubicBezTo>
                    <a:pt x="1508042" y="1376845"/>
                    <a:pt x="1516112" y="1368775"/>
                    <a:pt x="1526067" y="1368775"/>
                  </a:cubicBezTo>
                  <a:close/>
                  <a:moveTo>
                    <a:pt x="1369854" y="1368775"/>
                  </a:moveTo>
                  <a:cubicBezTo>
                    <a:pt x="1379809" y="1368775"/>
                    <a:pt x="1387879" y="1376845"/>
                    <a:pt x="1387879" y="1386800"/>
                  </a:cubicBezTo>
                  <a:cubicBezTo>
                    <a:pt x="1387879" y="1396754"/>
                    <a:pt x="1379809" y="1404824"/>
                    <a:pt x="1369854" y="1404824"/>
                  </a:cubicBezTo>
                  <a:cubicBezTo>
                    <a:pt x="1359900" y="1404824"/>
                    <a:pt x="1351830" y="1396754"/>
                    <a:pt x="1351830" y="1386800"/>
                  </a:cubicBezTo>
                  <a:cubicBezTo>
                    <a:pt x="1351830" y="1376845"/>
                    <a:pt x="1359900" y="1368775"/>
                    <a:pt x="1369854" y="1368775"/>
                  </a:cubicBezTo>
                  <a:close/>
                  <a:moveTo>
                    <a:pt x="3418628" y="1362767"/>
                  </a:moveTo>
                  <a:cubicBezTo>
                    <a:pt x="3428583" y="1362767"/>
                    <a:pt x="3436653" y="1370836"/>
                    <a:pt x="3436653" y="1380791"/>
                  </a:cubicBezTo>
                  <a:cubicBezTo>
                    <a:pt x="3436653" y="1390746"/>
                    <a:pt x="3428583" y="1398816"/>
                    <a:pt x="3418628" y="1398816"/>
                  </a:cubicBezTo>
                  <a:cubicBezTo>
                    <a:pt x="3408674" y="1398816"/>
                    <a:pt x="3400604" y="1390746"/>
                    <a:pt x="3400604" y="1380791"/>
                  </a:cubicBezTo>
                  <a:cubicBezTo>
                    <a:pt x="3400604" y="1370836"/>
                    <a:pt x="3408674" y="1362767"/>
                    <a:pt x="3418628" y="1362767"/>
                  </a:cubicBezTo>
                  <a:close/>
                  <a:moveTo>
                    <a:pt x="1147553" y="1362767"/>
                  </a:moveTo>
                  <a:cubicBezTo>
                    <a:pt x="1157508" y="1362767"/>
                    <a:pt x="1165578" y="1370836"/>
                    <a:pt x="1165578" y="1380791"/>
                  </a:cubicBezTo>
                  <a:cubicBezTo>
                    <a:pt x="1165578" y="1390746"/>
                    <a:pt x="1157508" y="1398816"/>
                    <a:pt x="1147553" y="1398816"/>
                  </a:cubicBezTo>
                  <a:cubicBezTo>
                    <a:pt x="1137599" y="1398816"/>
                    <a:pt x="1129529" y="1390746"/>
                    <a:pt x="1129529" y="1380791"/>
                  </a:cubicBezTo>
                  <a:cubicBezTo>
                    <a:pt x="1129529" y="1370836"/>
                    <a:pt x="1137599" y="1362767"/>
                    <a:pt x="1147553" y="1362767"/>
                  </a:cubicBezTo>
                  <a:close/>
                  <a:moveTo>
                    <a:pt x="3646937" y="1356759"/>
                  </a:moveTo>
                  <a:cubicBezTo>
                    <a:pt x="3656892" y="1356759"/>
                    <a:pt x="3664962" y="1364829"/>
                    <a:pt x="3664962" y="1374783"/>
                  </a:cubicBezTo>
                  <a:cubicBezTo>
                    <a:pt x="3664962" y="1384738"/>
                    <a:pt x="3656892" y="1392808"/>
                    <a:pt x="3646937" y="1392808"/>
                  </a:cubicBezTo>
                  <a:cubicBezTo>
                    <a:pt x="3636982" y="1392808"/>
                    <a:pt x="3628912" y="1384738"/>
                    <a:pt x="3628912" y="1374783"/>
                  </a:cubicBezTo>
                  <a:cubicBezTo>
                    <a:pt x="3628912" y="1364829"/>
                    <a:pt x="3636982" y="1356759"/>
                    <a:pt x="3646937" y="1356759"/>
                  </a:cubicBezTo>
                  <a:close/>
                  <a:moveTo>
                    <a:pt x="1946636" y="1356759"/>
                  </a:moveTo>
                  <a:cubicBezTo>
                    <a:pt x="1956590" y="1356759"/>
                    <a:pt x="1964660" y="1364829"/>
                    <a:pt x="1964660" y="1374783"/>
                  </a:cubicBezTo>
                  <a:cubicBezTo>
                    <a:pt x="1964660" y="1384738"/>
                    <a:pt x="1956590" y="1392808"/>
                    <a:pt x="1946636" y="1392808"/>
                  </a:cubicBezTo>
                  <a:cubicBezTo>
                    <a:pt x="1936681" y="1392808"/>
                    <a:pt x="1928611" y="1384738"/>
                    <a:pt x="1928611" y="1374783"/>
                  </a:cubicBezTo>
                  <a:cubicBezTo>
                    <a:pt x="1928611" y="1364829"/>
                    <a:pt x="1936681" y="1356759"/>
                    <a:pt x="1946636" y="1356759"/>
                  </a:cubicBezTo>
                  <a:close/>
                  <a:moveTo>
                    <a:pt x="1658245" y="1350751"/>
                  </a:moveTo>
                  <a:cubicBezTo>
                    <a:pt x="1668200" y="1350751"/>
                    <a:pt x="1676270" y="1358821"/>
                    <a:pt x="1676270" y="1368775"/>
                  </a:cubicBezTo>
                  <a:cubicBezTo>
                    <a:pt x="1676270" y="1378730"/>
                    <a:pt x="1668200" y="1386800"/>
                    <a:pt x="1658245" y="1386800"/>
                  </a:cubicBezTo>
                  <a:cubicBezTo>
                    <a:pt x="1648291" y="1386800"/>
                    <a:pt x="1640221" y="1378730"/>
                    <a:pt x="1640221" y="1368775"/>
                  </a:cubicBezTo>
                  <a:cubicBezTo>
                    <a:pt x="1640221" y="1358821"/>
                    <a:pt x="1648291" y="1350751"/>
                    <a:pt x="1658245" y="1350751"/>
                  </a:cubicBezTo>
                  <a:close/>
                  <a:moveTo>
                    <a:pt x="3929320" y="1344743"/>
                  </a:moveTo>
                  <a:cubicBezTo>
                    <a:pt x="3939275" y="1344743"/>
                    <a:pt x="3947345" y="1352813"/>
                    <a:pt x="3947345" y="1362767"/>
                  </a:cubicBezTo>
                  <a:cubicBezTo>
                    <a:pt x="3947345" y="1372722"/>
                    <a:pt x="3939275" y="1380792"/>
                    <a:pt x="3929320" y="1380792"/>
                  </a:cubicBezTo>
                  <a:cubicBezTo>
                    <a:pt x="3919366" y="1380792"/>
                    <a:pt x="3911296" y="1372722"/>
                    <a:pt x="3911296" y="1362767"/>
                  </a:cubicBezTo>
                  <a:cubicBezTo>
                    <a:pt x="3911296" y="1352813"/>
                    <a:pt x="3919366" y="1344743"/>
                    <a:pt x="3929320" y="1344743"/>
                  </a:cubicBezTo>
                  <a:close/>
                  <a:moveTo>
                    <a:pt x="3088181" y="1344743"/>
                  </a:moveTo>
                  <a:cubicBezTo>
                    <a:pt x="3098136" y="1344743"/>
                    <a:pt x="3106206" y="1352813"/>
                    <a:pt x="3106206" y="1362767"/>
                  </a:cubicBezTo>
                  <a:cubicBezTo>
                    <a:pt x="3106206" y="1372722"/>
                    <a:pt x="3098136" y="1380792"/>
                    <a:pt x="3088181" y="1380792"/>
                  </a:cubicBezTo>
                  <a:cubicBezTo>
                    <a:pt x="3078227" y="1380792"/>
                    <a:pt x="3070157" y="1372722"/>
                    <a:pt x="3070157" y="1362767"/>
                  </a:cubicBezTo>
                  <a:cubicBezTo>
                    <a:pt x="3070157" y="1352813"/>
                    <a:pt x="3078227" y="1344743"/>
                    <a:pt x="3088181" y="1344743"/>
                  </a:cubicBezTo>
                  <a:close/>
                  <a:moveTo>
                    <a:pt x="853154" y="1344743"/>
                  </a:moveTo>
                  <a:cubicBezTo>
                    <a:pt x="863109" y="1344743"/>
                    <a:pt x="871179" y="1352813"/>
                    <a:pt x="871179" y="1362767"/>
                  </a:cubicBezTo>
                  <a:cubicBezTo>
                    <a:pt x="871179" y="1372722"/>
                    <a:pt x="863109" y="1380792"/>
                    <a:pt x="853154" y="1380792"/>
                  </a:cubicBezTo>
                  <a:cubicBezTo>
                    <a:pt x="843200" y="1380792"/>
                    <a:pt x="835130" y="1372722"/>
                    <a:pt x="835130" y="1362767"/>
                  </a:cubicBezTo>
                  <a:cubicBezTo>
                    <a:pt x="835130" y="1352813"/>
                    <a:pt x="843200" y="1344743"/>
                    <a:pt x="853154" y="1344743"/>
                  </a:cubicBezTo>
                  <a:close/>
                  <a:moveTo>
                    <a:pt x="4283800" y="1326718"/>
                  </a:moveTo>
                  <a:cubicBezTo>
                    <a:pt x="4293755" y="1326718"/>
                    <a:pt x="4301825" y="1334788"/>
                    <a:pt x="4301825" y="1344742"/>
                  </a:cubicBezTo>
                  <a:cubicBezTo>
                    <a:pt x="4301825" y="1354697"/>
                    <a:pt x="4293755" y="1362767"/>
                    <a:pt x="4283800" y="1362767"/>
                  </a:cubicBezTo>
                  <a:cubicBezTo>
                    <a:pt x="4273846" y="1362767"/>
                    <a:pt x="4265776" y="1354697"/>
                    <a:pt x="4265776" y="1344742"/>
                  </a:cubicBezTo>
                  <a:cubicBezTo>
                    <a:pt x="4265776" y="1334788"/>
                    <a:pt x="4273846" y="1326718"/>
                    <a:pt x="4283800" y="1326718"/>
                  </a:cubicBezTo>
                  <a:close/>
                  <a:moveTo>
                    <a:pt x="3815165" y="1326718"/>
                  </a:moveTo>
                  <a:cubicBezTo>
                    <a:pt x="3825120" y="1326718"/>
                    <a:pt x="3833190" y="1334788"/>
                    <a:pt x="3833190" y="1344742"/>
                  </a:cubicBezTo>
                  <a:cubicBezTo>
                    <a:pt x="3833190" y="1354697"/>
                    <a:pt x="3825120" y="1362767"/>
                    <a:pt x="3815165" y="1362767"/>
                  </a:cubicBezTo>
                  <a:cubicBezTo>
                    <a:pt x="3805210" y="1362767"/>
                    <a:pt x="3797141" y="1354697"/>
                    <a:pt x="3797141" y="1344742"/>
                  </a:cubicBezTo>
                  <a:cubicBezTo>
                    <a:pt x="3797141" y="1334788"/>
                    <a:pt x="3805210" y="1326718"/>
                    <a:pt x="3815165" y="1326718"/>
                  </a:cubicBezTo>
                  <a:close/>
                  <a:moveTo>
                    <a:pt x="2980034" y="1326718"/>
                  </a:moveTo>
                  <a:cubicBezTo>
                    <a:pt x="2989989" y="1326718"/>
                    <a:pt x="2998059" y="1334788"/>
                    <a:pt x="2998059" y="1344742"/>
                  </a:cubicBezTo>
                  <a:cubicBezTo>
                    <a:pt x="2998059" y="1354697"/>
                    <a:pt x="2989989" y="1362767"/>
                    <a:pt x="2980034" y="1362767"/>
                  </a:cubicBezTo>
                  <a:cubicBezTo>
                    <a:pt x="2970079" y="1362767"/>
                    <a:pt x="2962010" y="1354697"/>
                    <a:pt x="2962010" y="1344742"/>
                  </a:cubicBezTo>
                  <a:cubicBezTo>
                    <a:pt x="2962010" y="1334788"/>
                    <a:pt x="2970079" y="1326718"/>
                    <a:pt x="2980034" y="1326718"/>
                  </a:cubicBezTo>
                  <a:close/>
                  <a:moveTo>
                    <a:pt x="594806" y="1326718"/>
                  </a:moveTo>
                  <a:cubicBezTo>
                    <a:pt x="604760" y="1326718"/>
                    <a:pt x="612830" y="1334788"/>
                    <a:pt x="612830" y="1344742"/>
                  </a:cubicBezTo>
                  <a:cubicBezTo>
                    <a:pt x="612830" y="1354697"/>
                    <a:pt x="604760" y="1362767"/>
                    <a:pt x="594806" y="1362767"/>
                  </a:cubicBezTo>
                  <a:cubicBezTo>
                    <a:pt x="584851" y="1362767"/>
                    <a:pt x="576781" y="1354697"/>
                    <a:pt x="576781" y="1344742"/>
                  </a:cubicBezTo>
                  <a:cubicBezTo>
                    <a:pt x="576781" y="1334788"/>
                    <a:pt x="584851" y="1326718"/>
                    <a:pt x="594806" y="1326718"/>
                  </a:cubicBezTo>
                  <a:close/>
                  <a:moveTo>
                    <a:pt x="4836548" y="1314702"/>
                  </a:moveTo>
                  <a:cubicBezTo>
                    <a:pt x="4846503" y="1314702"/>
                    <a:pt x="4854573" y="1322772"/>
                    <a:pt x="4854573" y="1332726"/>
                  </a:cubicBezTo>
                  <a:cubicBezTo>
                    <a:pt x="4854573" y="1342681"/>
                    <a:pt x="4846503" y="1350751"/>
                    <a:pt x="4836548" y="1350751"/>
                  </a:cubicBezTo>
                  <a:cubicBezTo>
                    <a:pt x="4826593" y="1350751"/>
                    <a:pt x="4818524" y="1342681"/>
                    <a:pt x="4818524" y="1332726"/>
                  </a:cubicBezTo>
                  <a:cubicBezTo>
                    <a:pt x="4818524" y="1322772"/>
                    <a:pt x="4826593" y="1314702"/>
                    <a:pt x="4836548" y="1314702"/>
                  </a:cubicBezTo>
                  <a:close/>
                  <a:moveTo>
                    <a:pt x="4980743" y="1308694"/>
                  </a:moveTo>
                  <a:cubicBezTo>
                    <a:pt x="4990698" y="1308694"/>
                    <a:pt x="4998768" y="1316764"/>
                    <a:pt x="4998768" y="1326719"/>
                  </a:cubicBezTo>
                  <a:cubicBezTo>
                    <a:pt x="4998768" y="1336673"/>
                    <a:pt x="4990698" y="1344743"/>
                    <a:pt x="4980743" y="1344743"/>
                  </a:cubicBezTo>
                  <a:cubicBezTo>
                    <a:pt x="4970789" y="1344743"/>
                    <a:pt x="4962719" y="1336673"/>
                    <a:pt x="4962719" y="1326719"/>
                  </a:cubicBezTo>
                  <a:cubicBezTo>
                    <a:pt x="4962719" y="1316764"/>
                    <a:pt x="4970789" y="1308694"/>
                    <a:pt x="4980743" y="1308694"/>
                  </a:cubicBezTo>
                  <a:close/>
                  <a:moveTo>
                    <a:pt x="2871888" y="1302686"/>
                  </a:moveTo>
                  <a:cubicBezTo>
                    <a:pt x="2881843" y="1302686"/>
                    <a:pt x="2889913" y="1310755"/>
                    <a:pt x="2889913" y="1320710"/>
                  </a:cubicBezTo>
                  <a:cubicBezTo>
                    <a:pt x="2889913" y="1330665"/>
                    <a:pt x="2881843" y="1338735"/>
                    <a:pt x="2871888" y="1338735"/>
                  </a:cubicBezTo>
                  <a:cubicBezTo>
                    <a:pt x="2861934" y="1338735"/>
                    <a:pt x="2853864" y="1330665"/>
                    <a:pt x="2853864" y="1320710"/>
                  </a:cubicBezTo>
                  <a:cubicBezTo>
                    <a:pt x="2853864" y="1310755"/>
                    <a:pt x="2861934" y="1302686"/>
                    <a:pt x="2871888" y="1302686"/>
                  </a:cubicBezTo>
                  <a:close/>
                  <a:moveTo>
                    <a:pt x="2102847" y="1302686"/>
                  </a:moveTo>
                  <a:cubicBezTo>
                    <a:pt x="2112802" y="1302686"/>
                    <a:pt x="2120872" y="1310755"/>
                    <a:pt x="2120872" y="1320710"/>
                  </a:cubicBezTo>
                  <a:cubicBezTo>
                    <a:pt x="2120872" y="1330665"/>
                    <a:pt x="2112802" y="1338735"/>
                    <a:pt x="2102847" y="1338735"/>
                  </a:cubicBezTo>
                  <a:cubicBezTo>
                    <a:pt x="2092893" y="1338735"/>
                    <a:pt x="2084823" y="1330665"/>
                    <a:pt x="2084823" y="1320710"/>
                  </a:cubicBezTo>
                  <a:cubicBezTo>
                    <a:pt x="2084823" y="1310755"/>
                    <a:pt x="2092893" y="1302686"/>
                    <a:pt x="2102847" y="1302686"/>
                  </a:cubicBezTo>
                  <a:close/>
                  <a:moveTo>
                    <a:pt x="1273724" y="1302686"/>
                  </a:moveTo>
                  <a:cubicBezTo>
                    <a:pt x="1283679" y="1302686"/>
                    <a:pt x="1291749" y="1310755"/>
                    <a:pt x="1291749" y="1320710"/>
                  </a:cubicBezTo>
                  <a:cubicBezTo>
                    <a:pt x="1291749" y="1330665"/>
                    <a:pt x="1283679" y="1338735"/>
                    <a:pt x="1273724" y="1338735"/>
                  </a:cubicBezTo>
                  <a:cubicBezTo>
                    <a:pt x="1263770" y="1338735"/>
                    <a:pt x="1255700" y="1330665"/>
                    <a:pt x="1255700" y="1320710"/>
                  </a:cubicBezTo>
                  <a:cubicBezTo>
                    <a:pt x="1255700" y="1310755"/>
                    <a:pt x="1263770" y="1302686"/>
                    <a:pt x="1273724" y="1302686"/>
                  </a:cubicBezTo>
                  <a:close/>
                  <a:moveTo>
                    <a:pt x="1033398" y="1302686"/>
                  </a:moveTo>
                  <a:cubicBezTo>
                    <a:pt x="1043353" y="1302686"/>
                    <a:pt x="1051423" y="1310755"/>
                    <a:pt x="1051423" y="1320710"/>
                  </a:cubicBezTo>
                  <a:cubicBezTo>
                    <a:pt x="1051423" y="1330665"/>
                    <a:pt x="1043353" y="1338735"/>
                    <a:pt x="1033398" y="1338735"/>
                  </a:cubicBezTo>
                  <a:cubicBezTo>
                    <a:pt x="1023444" y="1338735"/>
                    <a:pt x="1015374" y="1330665"/>
                    <a:pt x="1015374" y="1320710"/>
                  </a:cubicBezTo>
                  <a:cubicBezTo>
                    <a:pt x="1015374" y="1310755"/>
                    <a:pt x="1023444" y="1302686"/>
                    <a:pt x="1033398" y="1302686"/>
                  </a:cubicBezTo>
                  <a:close/>
                  <a:moveTo>
                    <a:pt x="4548158" y="1296678"/>
                  </a:moveTo>
                  <a:cubicBezTo>
                    <a:pt x="4558113" y="1296678"/>
                    <a:pt x="4566183" y="1304748"/>
                    <a:pt x="4566183" y="1314702"/>
                  </a:cubicBezTo>
                  <a:cubicBezTo>
                    <a:pt x="4566183" y="1324657"/>
                    <a:pt x="4558113" y="1332727"/>
                    <a:pt x="4548158" y="1332727"/>
                  </a:cubicBezTo>
                  <a:cubicBezTo>
                    <a:pt x="4538203" y="1332727"/>
                    <a:pt x="4530133" y="1324657"/>
                    <a:pt x="4530133" y="1314702"/>
                  </a:cubicBezTo>
                  <a:cubicBezTo>
                    <a:pt x="4530133" y="1304748"/>
                    <a:pt x="4538203" y="1296678"/>
                    <a:pt x="4548158" y="1296678"/>
                  </a:cubicBezTo>
                  <a:close/>
                  <a:moveTo>
                    <a:pt x="3520767" y="1290670"/>
                  </a:moveTo>
                  <a:cubicBezTo>
                    <a:pt x="3530722" y="1290670"/>
                    <a:pt x="3538792" y="1298740"/>
                    <a:pt x="3538792" y="1308694"/>
                  </a:cubicBezTo>
                  <a:cubicBezTo>
                    <a:pt x="3538792" y="1318649"/>
                    <a:pt x="3530722" y="1326719"/>
                    <a:pt x="3520767" y="1326719"/>
                  </a:cubicBezTo>
                  <a:cubicBezTo>
                    <a:pt x="3510812" y="1326719"/>
                    <a:pt x="3502743" y="1318649"/>
                    <a:pt x="3502743" y="1308694"/>
                  </a:cubicBezTo>
                  <a:cubicBezTo>
                    <a:pt x="3502743" y="1298740"/>
                    <a:pt x="3510812" y="1290670"/>
                    <a:pt x="3520767" y="1290670"/>
                  </a:cubicBezTo>
                  <a:close/>
                  <a:moveTo>
                    <a:pt x="3244392" y="1290670"/>
                  </a:moveTo>
                  <a:cubicBezTo>
                    <a:pt x="3254347" y="1290670"/>
                    <a:pt x="3262417" y="1298740"/>
                    <a:pt x="3262417" y="1308694"/>
                  </a:cubicBezTo>
                  <a:cubicBezTo>
                    <a:pt x="3262417" y="1318649"/>
                    <a:pt x="3254347" y="1326719"/>
                    <a:pt x="3244392" y="1326719"/>
                  </a:cubicBezTo>
                  <a:cubicBezTo>
                    <a:pt x="3234437" y="1326719"/>
                    <a:pt x="3226368" y="1318649"/>
                    <a:pt x="3226368" y="1308694"/>
                  </a:cubicBezTo>
                  <a:cubicBezTo>
                    <a:pt x="3226368" y="1298740"/>
                    <a:pt x="3234437" y="1290670"/>
                    <a:pt x="3244392" y="1290670"/>
                  </a:cubicBezTo>
                  <a:close/>
                  <a:moveTo>
                    <a:pt x="757024" y="1290670"/>
                  </a:moveTo>
                  <a:cubicBezTo>
                    <a:pt x="766979" y="1290670"/>
                    <a:pt x="775049" y="1298740"/>
                    <a:pt x="775049" y="1308694"/>
                  </a:cubicBezTo>
                  <a:cubicBezTo>
                    <a:pt x="775049" y="1318649"/>
                    <a:pt x="766979" y="1326719"/>
                    <a:pt x="757024" y="1326719"/>
                  </a:cubicBezTo>
                  <a:cubicBezTo>
                    <a:pt x="747070" y="1326719"/>
                    <a:pt x="739000" y="1318649"/>
                    <a:pt x="739000" y="1308694"/>
                  </a:cubicBezTo>
                  <a:cubicBezTo>
                    <a:pt x="739000" y="1298740"/>
                    <a:pt x="747070" y="1290670"/>
                    <a:pt x="757024" y="1290670"/>
                  </a:cubicBezTo>
                  <a:close/>
                  <a:moveTo>
                    <a:pt x="4427995" y="1284661"/>
                  </a:moveTo>
                  <a:cubicBezTo>
                    <a:pt x="4437950" y="1284661"/>
                    <a:pt x="4446020" y="1292731"/>
                    <a:pt x="4446020" y="1302685"/>
                  </a:cubicBezTo>
                  <a:cubicBezTo>
                    <a:pt x="4446020" y="1312640"/>
                    <a:pt x="4437950" y="1320710"/>
                    <a:pt x="4427995" y="1320710"/>
                  </a:cubicBezTo>
                  <a:cubicBezTo>
                    <a:pt x="4418040" y="1320710"/>
                    <a:pt x="4409970" y="1312640"/>
                    <a:pt x="4409970" y="1302685"/>
                  </a:cubicBezTo>
                  <a:cubicBezTo>
                    <a:pt x="4409970" y="1292731"/>
                    <a:pt x="4418040" y="1284661"/>
                    <a:pt x="4427995" y="1284661"/>
                  </a:cubicBezTo>
                  <a:close/>
                  <a:moveTo>
                    <a:pt x="2763741" y="1278653"/>
                  </a:moveTo>
                  <a:cubicBezTo>
                    <a:pt x="2773696" y="1278653"/>
                    <a:pt x="2781766" y="1286723"/>
                    <a:pt x="2781766" y="1296678"/>
                  </a:cubicBezTo>
                  <a:cubicBezTo>
                    <a:pt x="2781766" y="1306632"/>
                    <a:pt x="2773696" y="1314702"/>
                    <a:pt x="2763741" y="1314702"/>
                  </a:cubicBezTo>
                  <a:cubicBezTo>
                    <a:pt x="2753786" y="1314702"/>
                    <a:pt x="2745717" y="1306632"/>
                    <a:pt x="2745717" y="1296678"/>
                  </a:cubicBezTo>
                  <a:cubicBezTo>
                    <a:pt x="2745717" y="1286723"/>
                    <a:pt x="2753786" y="1278653"/>
                    <a:pt x="2763741" y="1278653"/>
                  </a:cubicBezTo>
                  <a:close/>
                  <a:moveTo>
                    <a:pt x="2217002" y="1272645"/>
                  </a:moveTo>
                  <a:cubicBezTo>
                    <a:pt x="2226956" y="1272645"/>
                    <a:pt x="2235026" y="1280714"/>
                    <a:pt x="2235026" y="1290669"/>
                  </a:cubicBezTo>
                  <a:cubicBezTo>
                    <a:pt x="2235026" y="1300624"/>
                    <a:pt x="2226956" y="1308694"/>
                    <a:pt x="2217002" y="1308694"/>
                  </a:cubicBezTo>
                  <a:cubicBezTo>
                    <a:pt x="2207047" y="1308694"/>
                    <a:pt x="2198977" y="1300624"/>
                    <a:pt x="2198977" y="1290669"/>
                  </a:cubicBezTo>
                  <a:cubicBezTo>
                    <a:pt x="2198977" y="1280714"/>
                    <a:pt x="2207047" y="1272645"/>
                    <a:pt x="2217002" y="1272645"/>
                  </a:cubicBezTo>
                  <a:close/>
                  <a:moveTo>
                    <a:pt x="1874537" y="1272645"/>
                  </a:moveTo>
                  <a:cubicBezTo>
                    <a:pt x="1884492" y="1272645"/>
                    <a:pt x="1892562" y="1280714"/>
                    <a:pt x="1892562" y="1290669"/>
                  </a:cubicBezTo>
                  <a:cubicBezTo>
                    <a:pt x="1892562" y="1300624"/>
                    <a:pt x="1884492" y="1308694"/>
                    <a:pt x="1874537" y="1308694"/>
                  </a:cubicBezTo>
                  <a:cubicBezTo>
                    <a:pt x="1864583" y="1308694"/>
                    <a:pt x="1856513" y="1300624"/>
                    <a:pt x="1856513" y="1290669"/>
                  </a:cubicBezTo>
                  <a:cubicBezTo>
                    <a:pt x="1856513" y="1280714"/>
                    <a:pt x="1864583" y="1272645"/>
                    <a:pt x="1874537" y="1272645"/>
                  </a:cubicBezTo>
                  <a:close/>
                  <a:moveTo>
                    <a:pt x="3376571" y="1266637"/>
                  </a:moveTo>
                  <a:cubicBezTo>
                    <a:pt x="3386526" y="1266637"/>
                    <a:pt x="3394596" y="1274707"/>
                    <a:pt x="3394596" y="1284661"/>
                  </a:cubicBezTo>
                  <a:cubicBezTo>
                    <a:pt x="3394596" y="1294616"/>
                    <a:pt x="3386526" y="1302686"/>
                    <a:pt x="3376571" y="1302686"/>
                  </a:cubicBezTo>
                  <a:cubicBezTo>
                    <a:pt x="3366616" y="1302686"/>
                    <a:pt x="3358546" y="1294616"/>
                    <a:pt x="3358546" y="1284661"/>
                  </a:cubicBezTo>
                  <a:cubicBezTo>
                    <a:pt x="3358546" y="1274707"/>
                    <a:pt x="3366616" y="1266637"/>
                    <a:pt x="3376571" y="1266637"/>
                  </a:cubicBezTo>
                  <a:close/>
                  <a:moveTo>
                    <a:pt x="2643579" y="1266637"/>
                  </a:moveTo>
                  <a:cubicBezTo>
                    <a:pt x="2653534" y="1266637"/>
                    <a:pt x="2661604" y="1274707"/>
                    <a:pt x="2661604" y="1284661"/>
                  </a:cubicBezTo>
                  <a:cubicBezTo>
                    <a:pt x="2661604" y="1294616"/>
                    <a:pt x="2653534" y="1302686"/>
                    <a:pt x="2643579" y="1302686"/>
                  </a:cubicBezTo>
                  <a:cubicBezTo>
                    <a:pt x="2633624" y="1302686"/>
                    <a:pt x="2625555" y="1294616"/>
                    <a:pt x="2625555" y="1284661"/>
                  </a:cubicBezTo>
                  <a:cubicBezTo>
                    <a:pt x="2625555" y="1274707"/>
                    <a:pt x="2633624" y="1266637"/>
                    <a:pt x="2643579" y="1266637"/>
                  </a:cubicBezTo>
                  <a:close/>
                  <a:moveTo>
                    <a:pt x="1754375" y="1266637"/>
                  </a:moveTo>
                  <a:cubicBezTo>
                    <a:pt x="1764330" y="1266637"/>
                    <a:pt x="1772400" y="1274707"/>
                    <a:pt x="1772400" y="1284661"/>
                  </a:cubicBezTo>
                  <a:cubicBezTo>
                    <a:pt x="1772400" y="1294616"/>
                    <a:pt x="1764330" y="1302686"/>
                    <a:pt x="1754375" y="1302686"/>
                  </a:cubicBezTo>
                  <a:cubicBezTo>
                    <a:pt x="1744421" y="1302686"/>
                    <a:pt x="1736351" y="1294616"/>
                    <a:pt x="1736351" y="1284661"/>
                  </a:cubicBezTo>
                  <a:cubicBezTo>
                    <a:pt x="1736351" y="1274707"/>
                    <a:pt x="1744421" y="1266637"/>
                    <a:pt x="1754375" y="1266637"/>
                  </a:cubicBezTo>
                  <a:close/>
                  <a:moveTo>
                    <a:pt x="4740418" y="1260629"/>
                  </a:moveTo>
                  <a:cubicBezTo>
                    <a:pt x="4750373" y="1260629"/>
                    <a:pt x="4758443" y="1268699"/>
                    <a:pt x="4758443" y="1278653"/>
                  </a:cubicBezTo>
                  <a:cubicBezTo>
                    <a:pt x="4758443" y="1288608"/>
                    <a:pt x="4750373" y="1296678"/>
                    <a:pt x="4740418" y="1296678"/>
                  </a:cubicBezTo>
                  <a:cubicBezTo>
                    <a:pt x="4730464" y="1296678"/>
                    <a:pt x="4722394" y="1288608"/>
                    <a:pt x="4722394" y="1278653"/>
                  </a:cubicBezTo>
                  <a:cubicBezTo>
                    <a:pt x="4722394" y="1268699"/>
                    <a:pt x="4730464" y="1260629"/>
                    <a:pt x="4740418" y="1260629"/>
                  </a:cubicBezTo>
                  <a:close/>
                  <a:moveTo>
                    <a:pt x="4103556" y="1260629"/>
                  </a:moveTo>
                  <a:cubicBezTo>
                    <a:pt x="4113511" y="1260629"/>
                    <a:pt x="4121581" y="1268699"/>
                    <a:pt x="4121581" y="1278653"/>
                  </a:cubicBezTo>
                  <a:cubicBezTo>
                    <a:pt x="4121581" y="1288608"/>
                    <a:pt x="4113511" y="1296678"/>
                    <a:pt x="4103556" y="1296678"/>
                  </a:cubicBezTo>
                  <a:cubicBezTo>
                    <a:pt x="4093602" y="1296678"/>
                    <a:pt x="4085532" y="1288608"/>
                    <a:pt x="4085532" y="1278653"/>
                  </a:cubicBezTo>
                  <a:cubicBezTo>
                    <a:pt x="4085532" y="1268699"/>
                    <a:pt x="4093602" y="1260629"/>
                    <a:pt x="4103556" y="1260629"/>
                  </a:cubicBezTo>
                  <a:close/>
                  <a:moveTo>
                    <a:pt x="3725043" y="1260629"/>
                  </a:moveTo>
                  <a:cubicBezTo>
                    <a:pt x="3734998" y="1260629"/>
                    <a:pt x="3743068" y="1268699"/>
                    <a:pt x="3743068" y="1278653"/>
                  </a:cubicBezTo>
                  <a:cubicBezTo>
                    <a:pt x="3743068" y="1288608"/>
                    <a:pt x="3734998" y="1296678"/>
                    <a:pt x="3725043" y="1296678"/>
                  </a:cubicBezTo>
                  <a:cubicBezTo>
                    <a:pt x="3715088" y="1296678"/>
                    <a:pt x="3707019" y="1288608"/>
                    <a:pt x="3707019" y="1278653"/>
                  </a:cubicBezTo>
                  <a:cubicBezTo>
                    <a:pt x="3707019" y="1268699"/>
                    <a:pt x="3715088" y="1260629"/>
                    <a:pt x="3725043" y="1260629"/>
                  </a:cubicBezTo>
                  <a:close/>
                  <a:moveTo>
                    <a:pt x="1405904" y="1260629"/>
                  </a:moveTo>
                  <a:cubicBezTo>
                    <a:pt x="1415858" y="1260629"/>
                    <a:pt x="1423928" y="1268699"/>
                    <a:pt x="1423928" y="1278653"/>
                  </a:cubicBezTo>
                  <a:cubicBezTo>
                    <a:pt x="1423928" y="1288608"/>
                    <a:pt x="1415858" y="1296678"/>
                    <a:pt x="1405904" y="1296678"/>
                  </a:cubicBezTo>
                  <a:cubicBezTo>
                    <a:pt x="1395949" y="1296678"/>
                    <a:pt x="1387879" y="1288608"/>
                    <a:pt x="1387879" y="1278653"/>
                  </a:cubicBezTo>
                  <a:cubicBezTo>
                    <a:pt x="1387879" y="1268699"/>
                    <a:pt x="1395949" y="1260629"/>
                    <a:pt x="1405904" y="1260629"/>
                  </a:cubicBezTo>
                  <a:close/>
                  <a:moveTo>
                    <a:pt x="492666" y="1260629"/>
                  </a:moveTo>
                  <a:cubicBezTo>
                    <a:pt x="502621" y="1260629"/>
                    <a:pt x="510691" y="1268699"/>
                    <a:pt x="510691" y="1278653"/>
                  </a:cubicBezTo>
                  <a:cubicBezTo>
                    <a:pt x="510691" y="1288608"/>
                    <a:pt x="502621" y="1296678"/>
                    <a:pt x="492666" y="1296678"/>
                  </a:cubicBezTo>
                  <a:cubicBezTo>
                    <a:pt x="482712" y="1296678"/>
                    <a:pt x="474642" y="1288608"/>
                    <a:pt x="474642" y="1278653"/>
                  </a:cubicBezTo>
                  <a:cubicBezTo>
                    <a:pt x="474642" y="1268699"/>
                    <a:pt x="482712" y="1260629"/>
                    <a:pt x="492666" y="1260629"/>
                  </a:cubicBezTo>
                  <a:close/>
                  <a:moveTo>
                    <a:pt x="4229726" y="1248613"/>
                  </a:moveTo>
                  <a:cubicBezTo>
                    <a:pt x="4239681" y="1248613"/>
                    <a:pt x="4247751" y="1256683"/>
                    <a:pt x="4247751" y="1266638"/>
                  </a:cubicBezTo>
                  <a:cubicBezTo>
                    <a:pt x="4247751" y="1276592"/>
                    <a:pt x="4239681" y="1284662"/>
                    <a:pt x="4229726" y="1284662"/>
                  </a:cubicBezTo>
                  <a:cubicBezTo>
                    <a:pt x="4219772" y="1284662"/>
                    <a:pt x="4211702" y="1276592"/>
                    <a:pt x="4211702" y="1266638"/>
                  </a:cubicBezTo>
                  <a:cubicBezTo>
                    <a:pt x="4211702" y="1256683"/>
                    <a:pt x="4219772" y="1248613"/>
                    <a:pt x="4229726" y="1248613"/>
                  </a:cubicBezTo>
                  <a:close/>
                  <a:moveTo>
                    <a:pt x="2439302" y="1248613"/>
                  </a:moveTo>
                  <a:cubicBezTo>
                    <a:pt x="2449257" y="1248613"/>
                    <a:pt x="2457327" y="1256683"/>
                    <a:pt x="2457327" y="1266638"/>
                  </a:cubicBezTo>
                  <a:cubicBezTo>
                    <a:pt x="2457327" y="1276592"/>
                    <a:pt x="2449257" y="1284662"/>
                    <a:pt x="2439302" y="1284662"/>
                  </a:cubicBezTo>
                  <a:cubicBezTo>
                    <a:pt x="2429347" y="1284662"/>
                    <a:pt x="2421278" y="1276592"/>
                    <a:pt x="2421278" y="1266638"/>
                  </a:cubicBezTo>
                  <a:cubicBezTo>
                    <a:pt x="2421278" y="1256683"/>
                    <a:pt x="2429347" y="1248613"/>
                    <a:pt x="2439302" y="1248613"/>
                  </a:cubicBezTo>
                  <a:close/>
                  <a:moveTo>
                    <a:pt x="2337165" y="1248613"/>
                  </a:moveTo>
                  <a:cubicBezTo>
                    <a:pt x="2347119" y="1248613"/>
                    <a:pt x="2355189" y="1256683"/>
                    <a:pt x="2355189" y="1266638"/>
                  </a:cubicBezTo>
                  <a:cubicBezTo>
                    <a:pt x="2355189" y="1276592"/>
                    <a:pt x="2347119" y="1284662"/>
                    <a:pt x="2337165" y="1284662"/>
                  </a:cubicBezTo>
                  <a:cubicBezTo>
                    <a:pt x="2327210" y="1284662"/>
                    <a:pt x="2319140" y="1276592"/>
                    <a:pt x="2319140" y="1266638"/>
                  </a:cubicBezTo>
                  <a:cubicBezTo>
                    <a:pt x="2319140" y="1256683"/>
                    <a:pt x="2327210" y="1248613"/>
                    <a:pt x="2337165" y="1248613"/>
                  </a:cubicBezTo>
                  <a:close/>
                  <a:moveTo>
                    <a:pt x="2012725" y="1248613"/>
                  </a:moveTo>
                  <a:cubicBezTo>
                    <a:pt x="2022680" y="1248613"/>
                    <a:pt x="2030750" y="1256683"/>
                    <a:pt x="2030750" y="1266638"/>
                  </a:cubicBezTo>
                  <a:cubicBezTo>
                    <a:pt x="2030750" y="1276592"/>
                    <a:pt x="2022680" y="1284662"/>
                    <a:pt x="2012725" y="1284662"/>
                  </a:cubicBezTo>
                  <a:cubicBezTo>
                    <a:pt x="2002771" y="1284662"/>
                    <a:pt x="1994701" y="1276592"/>
                    <a:pt x="1994701" y="1266638"/>
                  </a:cubicBezTo>
                  <a:cubicBezTo>
                    <a:pt x="1994701" y="1256683"/>
                    <a:pt x="2002771" y="1248613"/>
                    <a:pt x="2012725" y="1248613"/>
                  </a:cubicBezTo>
                  <a:close/>
                  <a:moveTo>
                    <a:pt x="1165578" y="1248613"/>
                  </a:moveTo>
                  <a:cubicBezTo>
                    <a:pt x="1175532" y="1248613"/>
                    <a:pt x="1183602" y="1256683"/>
                    <a:pt x="1183602" y="1266638"/>
                  </a:cubicBezTo>
                  <a:cubicBezTo>
                    <a:pt x="1183602" y="1276592"/>
                    <a:pt x="1175532" y="1284662"/>
                    <a:pt x="1165578" y="1284662"/>
                  </a:cubicBezTo>
                  <a:cubicBezTo>
                    <a:pt x="1155623" y="1284662"/>
                    <a:pt x="1147553" y="1276592"/>
                    <a:pt x="1147553" y="1266638"/>
                  </a:cubicBezTo>
                  <a:cubicBezTo>
                    <a:pt x="1147553" y="1256683"/>
                    <a:pt x="1155623" y="1248613"/>
                    <a:pt x="1165578" y="1248613"/>
                  </a:cubicBezTo>
                  <a:close/>
                  <a:moveTo>
                    <a:pt x="3989401" y="1242605"/>
                  </a:moveTo>
                  <a:cubicBezTo>
                    <a:pt x="3999356" y="1242605"/>
                    <a:pt x="4007426" y="1250674"/>
                    <a:pt x="4007426" y="1260629"/>
                  </a:cubicBezTo>
                  <a:cubicBezTo>
                    <a:pt x="4007426" y="1270584"/>
                    <a:pt x="3999356" y="1278654"/>
                    <a:pt x="3989401" y="1278654"/>
                  </a:cubicBezTo>
                  <a:cubicBezTo>
                    <a:pt x="3979447" y="1278654"/>
                    <a:pt x="3971377" y="1270584"/>
                    <a:pt x="3971377" y="1260629"/>
                  </a:cubicBezTo>
                  <a:cubicBezTo>
                    <a:pt x="3971377" y="1250674"/>
                    <a:pt x="3979447" y="1242605"/>
                    <a:pt x="3989401" y="1242605"/>
                  </a:cubicBezTo>
                  <a:close/>
                  <a:moveTo>
                    <a:pt x="1514049" y="1242605"/>
                  </a:moveTo>
                  <a:cubicBezTo>
                    <a:pt x="1524004" y="1242605"/>
                    <a:pt x="1532074" y="1250674"/>
                    <a:pt x="1532074" y="1260629"/>
                  </a:cubicBezTo>
                  <a:cubicBezTo>
                    <a:pt x="1532074" y="1270584"/>
                    <a:pt x="1524004" y="1278654"/>
                    <a:pt x="1514049" y="1278654"/>
                  </a:cubicBezTo>
                  <a:cubicBezTo>
                    <a:pt x="1504095" y="1278654"/>
                    <a:pt x="1496025" y="1270584"/>
                    <a:pt x="1496025" y="1260629"/>
                  </a:cubicBezTo>
                  <a:cubicBezTo>
                    <a:pt x="1496025" y="1250674"/>
                    <a:pt x="1504095" y="1242605"/>
                    <a:pt x="1514049" y="1242605"/>
                  </a:cubicBezTo>
                  <a:close/>
                  <a:moveTo>
                    <a:pt x="3088181" y="1230588"/>
                  </a:moveTo>
                  <a:cubicBezTo>
                    <a:pt x="3098136" y="1230588"/>
                    <a:pt x="3106206" y="1238658"/>
                    <a:pt x="3106206" y="1248612"/>
                  </a:cubicBezTo>
                  <a:cubicBezTo>
                    <a:pt x="3106206" y="1258567"/>
                    <a:pt x="3098136" y="1266637"/>
                    <a:pt x="3088181" y="1266637"/>
                  </a:cubicBezTo>
                  <a:cubicBezTo>
                    <a:pt x="3078227" y="1266637"/>
                    <a:pt x="3070157" y="1258567"/>
                    <a:pt x="3070157" y="1248612"/>
                  </a:cubicBezTo>
                  <a:cubicBezTo>
                    <a:pt x="3070157" y="1238658"/>
                    <a:pt x="3078227" y="1230588"/>
                    <a:pt x="3088181" y="1230588"/>
                  </a:cubicBezTo>
                  <a:close/>
                  <a:moveTo>
                    <a:pt x="895212" y="1230588"/>
                  </a:moveTo>
                  <a:cubicBezTo>
                    <a:pt x="905166" y="1230588"/>
                    <a:pt x="913236" y="1238658"/>
                    <a:pt x="913236" y="1248612"/>
                  </a:cubicBezTo>
                  <a:cubicBezTo>
                    <a:pt x="913236" y="1258567"/>
                    <a:pt x="905166" y="1266637"/>
                    <a:pt x="895212" y="1266637"/>
                  </a:cubicBezTo>
                  <a:cubicBezTo>
                    <a:pt x="885257" y="1266637"/>
                    <a:pt x="877187" y="1258567"/>
                    <a:pt x="877187" y="1248612"/>
                  </a:cubicBezTo>
                  <a:cubicBezTo>
                    <a:pt x="877187" y="1238658"/>
                    <a:pt x="885257" y="1230588"/>
                    <a:pt x="895212" y="1230588"/>
                  </a:cubicBezTo>
                  <a:close/>
                  <a:moveTo>
                    <a:pt x="4626263" y="1224580"/>
                  </a:moveTo>
                  <a:cubicBezTo>
                    <a:pt x="4636218" y="1224580"/>
                    <a:pt x="4644288" y="1232650"/>
                    <a:pt x="4644288" y="1242604"/>
                  </a:cubicBezTo>
                  <a:cubicBezTo>
                    <a:pt x="4644288" y="1252559"/>
                    <a:pt x="4636218" y="1260629"/>
                    <a:pt x="4626263" y="1260629"/>
                  </a:cubicBezTo>
                  <a:cubicBezTo>
                    <a:pt x="4616308" y="1260629"/>
                    <a:pt x="4608239" y="1252559"/>
                    <a:pt x="4608239" y="1242604"/>
                  </a:cubicBezTo>
                  <a:cubicBezTo>
                    <a:pt x="4608239" y="1232650"/>
                    <a:pt x="4616308" y="1224580"/>
                    <a:pt x="4626263" y="1224580"/>
                  </a:cubicBezTo>
                  <a:close/>
                  <a:moveTo>
                    <a:pt x="2547449" y="1224580"/>
                  </a:moveTo>
                  <a:cubicBezTo>
                    <a:pt x="2557404" y="1224580"/>
                    <a:pt x="2565474" y="1232650"/>
                    <a:pt x="2565474" y="1242604"/>
                  </a:cubicBezTo>
                  <a:cubicBezTo>
                    <a:pt x="2565474" y="1252559"/>
                    <a:pt x="2557404" y="1260629"/>
                    <a:pt x="2547449" y="1260629"/>
                  </a:cubicBezTo>
                  <a:cubicBezTo>
                    <a:pt x="2537495" y="1260629"/>
                    <a:pt x="2529425" y="1252559"/>
                    <a:pt x="2529425" y="1242604"/>
                  </a:cubicBezTo>
                  <a:cubicBezTo>
                    <a:pt x="2529425" y="1232650"/>
                    <a:pt x="2537495" y="1224580"/>
                    <a:pt x="2547449" y="1224580"/>
                  </a:cubicBezTo>
                  <a:close/>
                  <a:moveTo>
                    <a:pt x="1628204" y="1224580"/>
                  </a:moveTo>
                  <a:cubicBezTo>
                    <a:pt x="1638159" y="1224580"/>
                    <a:pt x="1646229" y="1232650"/>
                    <a:pt x="1646229" y="1242604"/>
                  </a:cubicBezTo>
                  <a:cubicBezTo>
                    <a:pt x="1646229" y="1252559"/>
                    <a:pt x="1638159" y="1260629"/>
                    <a:pt x="1628204" y="1260629"/>
                  </a:cubicBezTo>
                  <a:cubicBezTo>
                    <a:pt x="1618250" y="1260629"/>
                    <a:pt x="1610180" y="1252559"/>
                    <a:pt x="1610180" y="1242604"/>
                  </a:cubicBezTo>
                  <a:cubicBezTo>
                    <a:pt x="1610180" y="1232650"/>
                    <a:pt x="1618250" y="1224580"/>
                    <a:pt x="1628204" y="1224580"/>
                  </a:cubicBezTo>
                  <a:close/>
                  <a:moveTo>
                    <a:pt x="5052841" y="1212564"/>
                  </a:moveTo>
                  <a:cubicBezTo>
                    <a:pt x="5062796" y="1212564"/>
                    <a:pt x="5070866" y="1220633"/>
                    <a:pt x="5070866" y="1230588"/>
                  </a:cubicBezTo>
                  <a:cubicBezTo>
                    <a:pt x="5070866" y="1240543"/>
                    <a:pt x="5062796" y="1248613"/>
                    <a:pt x="5052841" y="1248613"/>
                  </a:cubicBezTo>
                  <a:cubicBezTo>
                    <a:pt x="5042886" y="1248613"/>
                    <a:pt x="5034817" y="1240543"/>
                    <a:pt x="5034817" y="1230588"/>
                  </a:cubicBezTo>
                  <a:cubicBezTo>
                    <a:pt x="5034817" y="1220633"/>
                    <a:pt x="5042886" y="1212564"/>
                    <a:pt x="5052841" y="1212564"/>
                  </a:cubicBezTo>
                  <a:close/>
                  <a:moveTo>
                    <a:pt x="3845206" y="1206556"/>
                  </a:moveTo>
                  <a:cubicBezTo>
                    <a:pt x="3855161" y="1206556"/>
                    <a:pt x="3863231" y="1214626"/>
                    <a:pt x="3863231" y="1224580"/>
                  </a:cubicBezTo>
                  <a:cubicBezTo>
                    <a:pt x="3863231" y="1234535"/>
                    <a:pt x="3855161" y="1242605"/>
                    <a:pt x="3845206" y="1242605"/>
                  </a:cubicBezTo>
                  <a:cubicBezTo>
                    <a:pt x="3835251" y="1242605"/>
                    <a:pt x="3827182" y="1234535"/>
                    <a:pt x="3827182" y="1224580"/>
                  </a:cubicBezTo>
                  <a:cubicBezTo>
                    <a:pt x="3827182" y="1214626"/>
                    <a:pt x="3835251" y="1206556"/>
                    <a:pt x="3845206" y="1206556"/>
                  </a:cubicBezTo>
                  <a:close/>
                  <a:moveTo>
                    <a:pt x="3604880" y="1206556"/>
                  </a:moveTo>
                  <a:cubicBezTo>
                    <a:pt x="3614835" y="1206556"/>
                    <a:pt x="3622905" y="1214626"/>
                    <a:pt x="3622905" y="1224580"/>
                  </a:cubicBezTo>
                  <a:cubicBezTo>
                    <a:pt x="3622905" y="1234535"/>
                    <a:pt x="3614835" y="1242605"/>
                    <a:pt x="3604880" y="1242605"/>
                  </a:cubicBezTo>
                  <a:cubicBezTo>
                    <a:pt x="3594925" y="1242605"/>
                    <a:pt x="3586856" y="1234535"/>
                    <a:pt x="3586856" y="1224580"/>
                  </a:cubicBezTo>
                  <a:cubicBezTo>
                    <a:pt x="3586856" y="1214626"/>
                    <a:pt x="3594925" y="1206556"/>
                    <a:pt x="3604880" y="1206556"/>
                  </a:cubicBezTo>
                  <a:close/>
                  <a:moveTo>
                    <a:pt x="600813" y="1200548"/>
                  </a:moveTo>
                  <a:cubicBezTo>
                    <a:pt x="610768" y="1200548"/>
                    <a:pt x="618838" y="1208618"/>
                    <a:pt x="618838" y="1218572"/>
                  </a:cubicBezTo>
                  <a:cubicBezTo>
                    <a:pt x="618838" y="1228527"/>
                    <a:pt x="610768" y="1236597"/>
                    <a:pt x="600813" y="1236597"/>
                  </a:cubicBezTo>
                  <a:cubicBezTo>
                    <a:pt x="590859" y="1236597"/>
                    <a:pt x="582789" y="1228527"/>
                    <a:pt x="582789" y="1218572"/>
                  </a:cubicBezTo>
                  <a:cubicBezTo>
                    <a:pt x="582789" y="1208618"/>
                    <a:pt x="590859" y="1200548"/>
                    <a:pt x="600813" y="1200548"/>
                  </a:cubicBezTo>
                  <a:close/>
                  <a:moveTo>
                    <a:pt x="2949994" y="1194539"/>
                  </a:moveTo>
                  <a:cubicBezTo>
                    <a:pt x="2959949" y="1194539"/>
                    <a:pt x="2968019" y="1202609"/>
                    <a:pt x="2968019" y="1212563"/>
                  </a:cubicBezTo>
                  <a:cubicBezTo>
                    <a:pt x="2968019" y="1222518"/>
                    <a:pt x="2959949" y="1230588"/>
                    <a:pt x="2949994" y="1230588"/>
                  </a:cubicBezTo>
                  <a:cubicBezTo>
                    <a:pt x="2940039" y="1230588"/>
                    <a:pt x="2931970" y="1222518"/>
                    <a:pt x="2931970" y="1212563"/>
                  </a:cubicBezTo>
                  <a:cubicBezTo>
                    <a:pt x="2931970" y="1202609"/>
                    <a:pt x="2940039" y="1194539"/>
                    <a:pt x="2949994" y="1194539"/>
                  </a:cubicBezTo>
                  <a:close/>
                  <a:moveTo>
                    <a:pt x="1009366" y="1194539"/>
                  </a:moveTo>
                  <a:cubicBezTo>
                    <a:pt x="1019321" y="1194539"/>
                    <a:pt x="1027391" y="1202609"/>
                    <a:pt x="1027391" y="1212563"/>
                  </a:cubicBezTo>
                  <a:cubicBezTo>
                    <a:pt x="1027391" y="1222518"/>
                    <a:pt x="1019321" y="1230588"/>
                    <a:pt x="1009366" y="1230588"/>
                  </a:cubicBezTo>
                  <a:cubicBezTo>
                    <a:pt x="999412" y="1230588"/>
                    <a:pt x="991342" y="1222518"/>
                    <a:pt x="991342" y="1212563"/>
                  </a:cubicBezTo>
                  <a:cubicBezTo>
                    <a:pt x="991342" y="1202609"/>
                    <a:pt x="999412" y="1194539"/>
                    <a:pt x="1009366" y="1194539"/>
                  </a:cubicBezTo>
                  <a:close/>
                  <a:moveTo>
                    <a:pt x="4932678" y="1188531"/>
                  </a:moveTo>
                  <a:cubicBezTo>
                    <a:pt x="4942633" y="1188531"/>
                    <a:pt x="4950703" y="1196601"/>
                    <a:pt x="4950703" y="1206556"/>
                  </a:cubicBezTo>
                  <a:cubicBezTo>
                    <a:pt x="4950703" y="1216510"/>
                    <a:pt x="4942633" y="1224580"/>
                    <a:pt x="4932678" y="1224580"/>
                  </a:cubicBezTo>
                  <a:cubicBezTo>
                    <a:pt x="4922723" y="1224580"/>
                    <a:pt x="4914654" y="1216510"/>
                    <a:pt x="4914654" y="1206556"/>
                  </a:cubicBezTo>
                  <a:cubicBezTo>
                    <a:pt x="4914654" y="1196601"/>
                    <a:pt x="4922723" y="1188531"/>
                    <a:pt x="4932678" y="1188531"/>
                  </a:cubicBezTo>
                  <a:close/>
                  <a:moveTo>
                    <a:pt x="4361905" y="1188531"/>
                  </a:moveTo>
                  <a:cubicBezTo>
                    <a:pt x="4371860" y="1188531"/>
                    <a:pt x="4379930" y="1196601"/>
                    <a:pt x="4379930" y="1206556"/>
                  </a:cubicBezTo>
                  <a:cubicBezTo>
                    <a:pt x="4379930" y="1216510"/>
                    <a:pt x="4371860" y="1224580"/>
                    <a:pt x="4361905" y="1224580"/>
                  </a:cubicBezTo>
                  <a:cubicBezTo>
                    <a:pt x="4351950" y="1224580"/>
                    <a:pt x="4343881" y="1216510"/>
                    <a:pt x="4343881" y="1206556"/>
                  </a:cubicBezTo>
                  <a:cubicBezTo>
                    <a:pt x="4343881" y="1196601"/>
                    <a:pt x="4351950" y="1188531"/>
                    <a:pt x="4361905" y="1188531"/>
                  </a:cubicBezTo>
                  <a:close/>
                  <a:moveTo>
                    <a:pt x="3220360" y="1188531"/>
                  </a:moveTo>
                  <a:cubicBezTo>
                    <a:pt x="3230315" y="1188531"/>
                    <a:pt x="3238385" y="1196601"/>
                    <a:pt x="3238385" y="1206556"/>
                  </a:cubicBezTo>
                  <a:cubicBezTo>
                    <a:pt x="3238385" y="1216510"/>
                    <a:pt x="3230315" y="1224580"/>
                    <a:pt x="3220360" y="1224580"/>
                  </a:cubicBezTo>
                  <a:cubicBezTo>
                    <a:pt x="3210405" y="1224580"/>
                    <a:pt x="3202336" y="1216510"/>
                    <a:pt x="3202336" y="1206556"/>
                  </a:cubicBezTo>
                  <a:cubicBezTo>
                    <a:pt x="3202336" y="1196601"/>
                    <a:pt x="3210405" y="1188531"/>
                    <a:pt x="3220360" y="1188531"/>
                  </a:cubicBezTo>
                  <a:close/>
                  <a:moveTo>
                    <a:pt x="708959" y="1188531"/>
                  </a:moveTo>
                  <a:cubicBezTo>
                    <a:pt x="718914" y="1188531"/>
                    <a:pt x="726984" y="1196601"/>
                    <a:pt x="726984" y="1206556"/>
                  </a:cubicBezTo>
                  <a:cubicBezTo>
                    <a:pt x="726984" y="1216510"/>
                    <a:pt x="718914" y="1224580"/>
                    <a:pt x="708959" y="1224580"/>
                  </a:cubicBezTo>
                  <a:cubicBezTo>
                    <a:pt x="699005" y="1224580"/>
                    <a:pt x="690935" y="1216510"/>
                    <a:pt x="690935" y="1206556"/>
                  </a:cubicBezTo>
                  <a:cubicBezTo>
                    <a:pt x="690935" y="1196601"/>
                    <a:pt x="699005" y="1188531"/>
                    <a:pt x="708959" y="1188531"/>
                  </a:cubicBezTo>
                  <a:close/>
                  <a:moveTo>
                    <a:pt x="4824532" y="1182523"/>
                  </a:moveTo>
                  <a:cubicBezTo>
                    <a:pt x="4834487" y="1182523"/>
                    <a:pt x="4842557" y="1190592"/>
                    <a:pt x="4842557" y="1200547"/>
                  </a:cubicBezTo>
                  <a:cubicBezTo>
                    <a:pt x="4842557" y="1210502"/>
                    <a:pt x="4834487" y="1218572"/>
                    <a:pt x="4824532" y="1218572"/>
                  </a:cubicBezTo>
                  <a:cubicBezTo>
                    <a:pt x="4814578" y="1218572"/>
                    <a:pt x="4806508" y="1210502"/>
                    <a:pt x="4806508" y="1200547"/>
                  </a:cubicBezTo>
                  <a:cubicBezTo>
                    <a:pt x="4806508" y="1190592"/>
                    <a:pt x="4814578" y="1182523"/>
                    <a:pt x="4824532" y="1182523"/>
                  </a:cubicBezTo>
                  <a:close/>
                  <a:moveTo>
                    <a:pt x="1279732" y="1170507"/>
                  </a:moveTo>
                  <a:cubicBezTo>
                    <a:pt x="1289687" y="1170507"/>
                    <a:pt x="1297757" y="1178577"/>
                    <a:pt x="1297757" y="1188531"/>
                  </a:cubicBezTo>
                  <a:cubicBezTo>
                    <a:pt x="1297757" y="1198486"/>
                    <a:pt x="1289687" y="1206556"/>
                    <a:pt x="1279732" y="1206556"/>
                  </a:cubicBezTo>
                  <a:cubicBezTo>
                    <a:pt x="1269778" y="1206556"/>
                    <a:pt x="1261708" y="1198486"/>
                    <a:pt x="1261708" y="1188531"/>
                  </a:cubicBezTo>
                  <a:cubicBezTo>
                    <a:pt x="1261708" y="1178577"/>
                    <a:pt x="1269778" y="1170507"/>
                    <a:pt x="1279732" y="1170507"/>
                  </a:cubicBezTo>
                  <a:close/>
                  <a:moveTo>
                    <a:pt x="3478710" y="1164499"/>
                  </a:moveTo>
                  <a:cubicBezTo>
                    <a:pt x="3488665" y="1164499"/>
                    <a:pt x="3496735" y="1172569"/>
                    <a:pt x="3496735" y="1182523"/>
                  </a:cubicBezTo>
                  <a:cubicBezTo>
                    <a:pt x="3496735" y="1192478"/>
                    <a:pt x="3488665" y="1200548"/>
                    <a:pt x="3478710" y="1200548"/>
                  </a:cubicBezTo>
                  <a:cubicBezTo>
                    <a:pt x="3468756" y="1200548"/>
                    <a:pt x="3460686" y="1192478"/>
                    <a:pt x="3460686" y="1182523"/>
                  </a:cubicBezTo>
                  <a:cubicBezTo>
                    <a:pt x="3460686" y="1172569"/>
                    <a:pt x="3468756" y="1164499"/>
                    <a:pt x="3478710" y="1164499"/>
                  </a:cubicBezTo>
                  <a:close/>
                  <a:moveTo>
                    <a:pt x="2703660" y="1164499"/>
                  </a:moveTo>
                  <a:cubicBezTo>
                    <a:pt x="2713615" y="1164499"/>
                    <a:pt x="2721685" y="1172569"/>
                    <a:pt x="2721685" y="1182523"/>
                  </a:cubicBezTo>
                  <a:cubicBezTo>
                    <a:pt x="2721685" y="1192478"/>
                    <a:pt x="2713615" y="1200548"/>
                    <a:pt x="2703660" y="1200548"/>
                  </a:cubicBezTo>
                  <a:cubicBezTo>
                    <a:pt x="2693705" y="1200548"/>
                    <a:pt x="2685636" y="1192478"/>
                    <a:pt x="2685636" y="1182523"/>
                  </a:cubicBezTo>
                  <a:cubicBezTo>
                    <a:pt x="2685636" y="1172569"/>
                    <a:pt x="2693705" y="1164499"/>
                    <a:pt x="2703660" y="1164499"/>
                  </a:cubicBezTo>
                  <a:close/>
                  <a:moveTo>
                    <a:pt x="4500093" y="1158491"/>
                  </a:moveTo>
                  <a:cubicBezTo>
                    <a:pt x="4510048" y="1158491"/>
                    <a:pt x="4518118" y="1166561"/>
                    <a:pt x="4518118" y="1176516"/>
                  </a:cubicBezTo>
                  <a:cubicBezTo>
                    <a:pt x="4518118" y="1186470"/>
                    <a:pt x="4510048" y="1194540"/>
                    <a:pt x="4500093" y="1194540"/>
                  </a:cubicBezTo>
                  <a:cubicBezTo>
                    <a:pt x="4490139" y="1194540"/>
                    <a:pt x="4482069" y="1186470"/>
                    <a:pt x="4482069" y="1176516"/>
                  </a:cubicBezTo>
                  <a:cubicBezTo>
                    <a:pt x="4482069" y="1166561"/>
                    <a:pt x="4490139" y="1158491"/>
                    <a:pt x="4500093" y="1158491"/>
                  </a:cubicBezTo>
                  <a:close/>
                  <a:moveTo>
                    <a:pt x="4199686" y="1158491"/>
                  </a:moveTo>
                  <a:cubicBezTo>
                    <a:pt x="4209641" y="1158491"/>
                    <a:pt x="4217711" y="1166561"/>
                    <a:pt x="4217711" y="1176516"/>
                  </a:cubicBezTo>
                  <a:cubicBezTo>
                    <a:pt x="4217711" y="1186470"/>
                    <a:pt x="4209641" y="1194540"/>
                    <a:pt x="4199686" y="1194540"/>
                  </a:cubicBezTo>
                  <a:cubicBezTo>
                    <a:pt x="4189732" y="1194540"/>
                    <a:pt x="4181662" y="1186470"/>
                    <a:pt x="4181662" y="1176516"/>
                  </a:cubicBezTo>
                  <a:cubicBezTo>
                    <a:pt x="4181662" y="1166561"/>
                    <a:pt x="4189732" y="1158491"/>
                    <a:pt x="4199686" y="1158491"/>
                  </a:cubicBezTo>
                  <a:close/>
                  <a:moveTo>
                    <a:pt x="2132887" y="1158491"/>
                  </a:moveTo>
                  <a:cubicBezTo>
                    <a:pt x="2142842" y="1158491"/>
                    <a:pt x="2150912" y="1166561"/>
                    <a:pt x="2150912" y="1176516"/>
                  </a:cubicBezTo>
                  <a:cubicBezTo>
                    <a:pt x="2150912" y="1186470"/>
                    <a:pt x="2142842" y="1194540"/>
                    <a:pt x="2132887" y="1194540"/>
                  </a:cubicBezTo>
                  <a:cubicBezTo>
                    <a:pt x="2122933" y="1194540"/>
                    <a:pt x="2114863" y="1186470"/>
                    <a:pt x="2114863" y="1176516"/>
                  </a:cubicBezTo>
                  <a:cubicBezTo>
                    <a:pt x="2114863" y="1166561"/>
                    <a:pt x="2122933" y="1158491"/>
                    <a:pt x="2132887" y="1158491"/>
                  </a:cubicBezTo>
                  <a:close/>
                  <a:moveTo>
                    <a:pt x="1850505" y="1158491"/>
                  </a:moveTo>
                  <a:cubicBezTo>
                    <a:pt x="1860460" y="1158491"/>
                    <a:pt x="1868530" y="1166561"/>
                    <a:pt x="1868530" y="1176516"/>
                  </a:cubicBezTo>
                  <a:cubicBezTo>
                    <a:pt x="1868530" y="1186470"/>
                    <a:pt x="1860460" y="1194540"/>
                    <a:pt x="1850505" y="1194540"/>
                  </a:cubicBezTo>
                  <a:cubicBezTo>
                    <a:pt x="1840551" y="1194540"/>
                    <a:pt x="1832481" y="1186470"/>
                    <a:pt x="1832481" y="1176516"/>
                  </a:cubicBezTo>
                  <a:cubicBezTo>
                    <a:pt x="1832481" y="1166561"/>
                    <a:pt x="1840551" y="1158491"/>
                    <a:pt x="1850505" y="1158491"/>
                  </a:cubicBezTo>
                  <a:close/>
                  <a:moveTo>
                    <a:pt x="3340522" y="1152483"/>
                  </a:moveTo>
                  <a:cubicBezTo>
                    <a:pt x="3350477" y="1152483"/>
                    <a:pt x="3358547" y="1160552"/>
                    <a:pt x="3358547" y="1170507"/>
                  </a:cubicBezTo>
                  <a:cubicBezTo>
                    <a:pt x="3358547" y="1180462"/>
                    <a:pt x="3350477" y="1188532"/>
                    <a:pt x="3340522" y="1188532"/>
                  </a:cubicBezTo>
                  <a:cubicBezTo>
                    <a:pt x="3330567" y="1188532"/>
                    <a:pt x="3322498" y="1180462"/>
                    <a:pt x="3322498" y="1170507"/>
                  </a:cubicBezTo>
                  <a:cubicBezTo>
                    <a:pt x="3322498" y="1160552"/>
                    <a:pt x="3330567" y="1152483"/>
                    <a:pt x="3340522" y="1152483"/>
                  </a:cubicBezTo>
                  <a:close/>
                  <a:moveTo>
                    <a:pt x="2829831" y="1152483"/>
                  </a:moveTo>
                  <a:cubicBezTo>
                    <a:pt x="2839786" y="1152483"/>
                    <a:pt x="2847856" y="1160552"/>
                    <a:pt x="2847856" y="1170507"/>
                  </a:cubicBezTo>
                  <a:cubicBezTo>
                    <a:pt x="2847856" y="1180462"/>
                    <a:pt x="2839786" y="1188532"/>
                    <a:pt x="2829831" y="1188532"/>
                  </a:cubicBezTo>
                  <a:cubicBezTo>
                    <a:pt x="2819876" y="1188532"/>
                    <a:pt x="2811807" y="1180462"/>
                    <a:pt x="2811807" y="1170507"/>
                  </a:cubicBezTo>
                  <a:cubicBezTo>
                    <a:pt x="2811807" y="1160552"/>
                    <a:pt x="2819876" y="1152483"/>
                    <a:pt x="2829831" y="1152483"/>
                  </a:cubicBezTo>
                  <a:close/>
                  <a:moveTo>
                    <a:pt x="2253050" y="1152483"/>
                  </a:moveTo>
                  <a:cubicBezTo>
                    <a:pt x="2263005" y="1152483"/>
                    <a:pt x="2271075" y="1160552"/>
                    <a:pt x="2271075" y="1170507"/>
                  </a:cubicBezTo>
                  <a:cubicBezTo>
                    <a:pt x="2271075" y="1180462"/>
                    <a:pt x="2263005" y="1188532"/>
                    <a:pt x="2253050" y="1188532"/>
                  </a:cubicBezTo>
                  <a:cubicBezTo>
                    <a:pt x="2243096" y="1188532"/>
                    <a:pt x="2235026" y="1180462"/>
                    <a:pt x="2235026" y="1170507"/>
                  </a:cubicBezTo>
                  <a:cubicBezTo>
                    <a:pt x="2235026" y="1160552"/>
                    <a:pt x="2243096" y="1152483"/>
                    <a:pt x="2253050" y="1152483"/>
                  </a:cubicBezTo>
                  <a:close/>
                  <a:moveTo>
                    <a:pt x="1994700" y="1146474"/>
                  </a:moveTo>
                  <a:cubicBezTo>
                    <a:pt x="2004655" y="1146474"/>
                    <a:pt x="2012725" y="1154544"/>
                    <a:pt x="2012725" y="1164498"/>
                  </a:cubicBezTo>
                  <a:cubicBezTo>
                    <a:pt x="2012725" y="1174453"/>
                    <a:pt x="2004655" y="1182523"/>
                    <a:pt x="1994700" y="1182523"/>
                  </a:cubicBezTo>
                  <a:cubicBezTo>
                    <a:pt x="1984746" y="1182523"/>
                    <a:pt x="1976676" y="1174453"/>
                    <a:pt x="1976676" y="1164498"/>
                  </a:cubicBezTo>
                  <a:cubicBezTo>
                    <a:pt x="1976676" y="1154544"/>
                    <a:pt x="1984746" y="1146474"/>
                    <a:pt x="1994700" y="1146474"/>
                  </a:cubicBezTo>
                  <a:close/>
                  <a:moveTo>
                    <a:pt x="1718326" y="1146474"/>
                  </a:moveTo>
                  <a:cubicBezTo>
                    <a:pt x="1728281" y="1146474"/>
                    <a:pt x="1736351" y="1154544"/>
                    <a:pt x="1736351" y="1164498"/>
                  </a:cubicBezTo>
                  <a:cubicBezTo>
                    <a:pt x="1736351" y="1174453"/>
                    <a:pt x="1728281" y="1182523"/>
                    <a:pt x="1718326" y="1182523"/>
                  </a:cubicBezTo>
                  <a:cubicBezTo>
                    <a:pt x="1708372" y="1182523"/>
                    <a:pt x="1700302" y="1174453"/>
                    <a:pt x="1700302" y="1164498"/>
                  </a:cubicBezTo>
                  <a:cubicBezTo>
                    <a:pt x="1700302" y="1154544"/>
                    <a:pt x="1708372" y="1146474"/>
                    <a:pt x="1718326" y="1146474"/>
                  </a:cubicBezTo>
                  <a:close/>
                  <a:moveTo>
                    <a:pt x="1129529" y="1146474"/>
                  </a:moveTo>
                  <a:cubicBezTo>
                    <a:pt x="1139484" y="1146474"/>
                    <a:pt x="1147554" y="1154544"/>
                    <a:pt x="1147554" y="1164498"/>
                  </a:cubicBezTo>
                  <a:cubicBezTo>
                    <a:pt x="1147554" y="1174453"/>
                    <a:pt x="1139484" y="1182523"/>
                    <a:pt x="1129529" y="1182523"/>
                  </a:cubicBezTo>
                  <a:cubicBezTo>
                    <a:pt x="1119575" y="1182523"/>
                    <a:pt x="1111505" y="1174453"/>
                    <a:pt x="1111505" y="1164498"/>
                  </a:cubicBezTo>
                  <a:cubicBezTo>
                    <a:pt x="1111505" y="1154544"/>
                    <a:pt x="1119575" y="1146474"/>
                    <a:pt x="1129529" y="1146474"/>
                  </a:cubicBezTo>
                  <a:close/>
                  <a:moveTo>
                    <a:pt x="498674" y="1140466"/>
                  </a:moveTo>
                  <a:cubicBezTo>
                    <a:pt x="508629" y="1140466"/>
                    <a:pt x="516699" y="1148536"/>
                    <a:pt x="516699" y="1158490"/>
                  </a:cubicBezTo>
                  <a:cubicBezTo>
                    <a:pt x="516699" y="1168445"/>
                    <a:pt x="508629" y="1176515"/>
                    <a:pt x="498674" y="1176515"/>
                  </a:cubicBezTo>
                  <a:cubicBezTo>
                    <a:pt x="488720" y="1176515"/>
                    <a:pt x="480650" y="1168445"/>
                    <a:pt x="480650" y="1158490"/>
                  </a:cubicBezTo>
                  <a:cubicBezTo>
                    <a:pt x="480650" y="1148536"/>
                    <a:pt x="488720" y="1140466"/>
                    <a:pt x="498674" y="1140466"/>
                  </a:cubicBezTo>
                  <a:close/>
                  <a:moveTo>
                    <a:pt x="3707019" y="1134458"/>
                  </a:moveTo>
                  <a:cubicBezTo>
                    <a:pt x="3716974" y="1134458"/>
                    <a:pt x="3725044" y="1142528"/>
                    <a:pt x="3725044" y="1152482"/>
                  </a:cubicBezTo>
                  <a:cubicBezTo>
                    <a:pt x="3725044" y="1162437"/>
                    <a:pt x="3716974" y="1170507"/>
                    <a:pt x="3707019" y="1170507"/>
                  </a:cubicBezTo>
                  <a:cubicBezTo>
                    <a:pt x="3697064" y="1170507"/>
                    <a:pt x="3688994" y="1162437"/>
                    <a:pt x="3688994" y="1152482"/>
                  </a:cubicBezTo>
                  <a:cubicBezTo>
                    <a:pt x="3688994" y="1142528"/>
                    <a:pt x="3697064" y="1134458"/>
                    <a:pt x="3707019" y="1134458"/>
                  </a:cubicBezTo>
                  <a:close/>
                  <a:moveTo>
                    <a:pt x="799081" y="1134458"/>
                  </a:moveTo>
                  <a:cubicBezTo>
                    <a:pt x="809036" y="1134458"/>
                    <a:pt x="817106" y="1142528"/>
                    <a:pt x="817106" y="1152482"/>
                  </a:cubicBezTo>
                  <a:cubicBezTo>
                    <a:pt x="817106" y="1162437"/>
                    <a:pt x="809036" y="1170507"/>
                    <a:pt x="799081" y="1170507"/>
                  </a:cubicBezTo>
                  <a:cubicBezTo>
                    <a:pt x="789127" y="1170507"/>
                    <a:pt x="781057" y="1162437"/>
                    <a:pt x="781057" y="1152482"/>
                  </a:cubicBezTo>
                  <a:cubicBezTo>
                    <a:pt x="781057" y="1142528"/>
                    <a:pt x="789127" y="1134458"/>
                    <a:pt x="799081" y="1134458"/>
                  </a:cubicBezTo>
                  <a:close/>
                  <a:moveTo>
                    <a:pt x="384520" y="1134458"/>
                  </a:moveTo>
                  <a:cubicBezTo>
                    <a:pt x="394475" y="1134458"/>
                    <a:pt x="402545" y="1142528"/>
                    <a:pt x="402545" y="1152482"/>
                  </a:cubicBezTo>
                  <a:cubicBezTo>
                    <a:pt x="402545" y="1162437"/>
                    <a:pt x="394475" y="1170507"/>
                    <a:pt x="384520" y="1170507"/>
                  </a:cubicBezTo>
                  <a:cubicBezTo>
                    <a:pt x="374566" y="1170507"/>
                    <a:pt x="366496" y="1162437"/>
                    <a:pt x="366496" y="1152482"/>
                  </a:cubicBezTo>
                  <a:cubicBezTo>
                    <a:pt x="366496" y="1142528"/>
                    <a:pt x="374566" y="1134458"/>
                    <a:pt x="384520" y="1134458"/>
                  </a:cubicBezTo>
                  <a:close/>
                  <a:moveTo>
                    <a:pt x="3935328" y="1128450"/>
                  </a:moveTo>
                  <a:cubicBezTo>
                    <a:pt x="3945283" y="1128450"/>
                    <a:pt x="3953353" y="1136520"/>
                    <a:pt x="3953353" y="1146475"/>
                  </a:cubicBezTo>
                  <a:cubicBezTo>
                    <a:pt x="3953353" y="1156429"/>
                    <a:pt x="3945283" y="1164499"/>
                    <a:pt x="3935328" y="1164499"/>
                  </a:cubicBezTo>
                  <a:cubicBezTo>
                    <a:pt x="3925373" y="1164499"/>
                    <a:pt x="3917304" y="1156429"/>
                    <a:pt x="3917304" y="1146475"/>
                  </a:cubicBezTo>
                  <a:cubicBezTo>
                    <a:pt x="3917304" y="1136520"/>
                    <a:pt x="3925373" y="1128450"/>
                    <a:pt x="3935328" y="1128450"/>
                  </a:cubicBezTo>
                  <a:close/>
                  <a:moveTo>
                    <a:pt x="1514049" y="1128450"/>
                  </a:moveTo>
                  <a:cubicBezTo>
                    <a:pt x="1524004" y="1128450"/>
                    <a:pt x="1532074" y="1136520"/>
                    <a:pt x="1532074" y="1146475"/>
                  </a:cubicBezTo>
                  <a:cubicBezTo>
                    <a:pt x="1532074" y="1156429"/>
                    <a:pt x="1524004" y="1164499"/>
                    <a:pt x="1514049" y="1164499"/>
                  </a:cubicBezTo>
                  <a:cubicBezTo>
                    <a:pt x="1504095" y="1164499"/>
                    <a:pt x="1496025" y="1156429"/>
                    <a:pt x="1496025" y="1146475"/>
                  </a:cubicBezTo>
                  <a:cubicBezTo>
                    <a:pt x="1496025" y="1136520"/>
                    <a:pt x="1504095" y="1128450"/>
                    <a:pt x="1514049" y="1128450"/>
                  </a:cubicBezTo>
                  <a:close/>
                  <a:moveTo>
                    <a:pt x="4650296" y="1122442"/>
                  </a:moveTo>
                  <a:cubicBezTo>
                    <a:pt x="4660251" y="1122442"/>
                    <a:pt x="4668321" y="1130511"/>
                    <a:pt x="4668321" y="1140466"/>
                  </a:cubicBezTo>
                  <a:cubicBezTo>
                    <a:pt x="4668321" y="1150421"/>
                    <a:pt x="4660251" y="1158491"/>
                    <a:pt x="4650296" y="1158491"/>
                  </a:cubicBezTo>
                  <a:cubicBezTo>
                    <a:pt x="4640342" y="1158491"/>
                    <a:pt x="4632272" y="1150421"/>
                    <a:pt x="4632272" y="1140466"/>
                  </a:cubicBezTo>
                  <a:cubicBezTo>
                    <a:pt x="4632272" y="1130511"/>
                    <a:pt x="4640342" y="1122442"/>
                    <a:pt x="4650296" y="1122442"/>
                  </a:cubicBezTo>
                  <a:close/>
                  <a:moveTo>
                    <a:pt x="4073515" y="1122442"/>
                  </a:moveTo>
                  <a:cubicBezTo>
                    <a:pt x="4083470" y="1122442"/>
                    <a:pt x="4091540" y="1130511"/>
                    <a:pt x="4091540" y="1140466"/>
                  </a:cubicBezTo>
                  <a:cubicBezTo>
                    <a:pt x="4091540" y="1150421"/>
                    <a:pt x="4083470" y="1158491"/>
                    <a:pt x="4073515" y="1158491"/>
                  </a:cubicBezTo>
                  <a:cubicBezTo>
                    <a:pt x="4063561" y="1158491"/>
                    <a:pt x="4055491" y="1150421"/>
                    <a:pt x="4055491" y="1140466"/>
                  </a:cubicBezTo>
                  <a:cubicBezTo>
                    <a:pt x="4055491" y="1130511"/>
                    <a:pt x="4063561" y="1122442"/>
                    <a:pt x="4073515" y="1122442"/>
                  </a:cubicBezTo>
                  <a:close/>
                  <a:moveTo>
                    <a:pt x="2475351" y="1122442"/>
                  </a:moveTo>
                  <a:cubicBezTo>
                    <a:pt x="2485306" y="1122442"/>
                    <a:pt x="2493376" y="1130511"/>
                    <a:pt x="2493376" y="1140466"/>
                  </a:cubicBezTo>
                  <a:cubicBezTo>
                    <a:pt x="2493376" y="1150421"/>
                    <a:pt x="2485306" y="1158491"/>
                    <a:pt x="2475351" y="1158491"/>
                  </a:cubicBezTo>
                  <a:cubicBezTo>
                    <a:pt x="2465396" y="1158491"/>
                    <a:pt x="2457326" y="1150421"/>
                    <a:pt x="2457326" y="1140466"/>
                  </a:cubicBezTo>
                  <a:cubicBezTo>
                    <a:pt x="2457326" y="1130511"/>
                    <a:pt x="2465396" y="1122442"/>
                    <a:pt x="2475351" y="1122442"/>
                  </a:cubicBezTo>
                  <a:close/>
                  <a:moveTo>
                    <a:pt x="1393887" y="1122442"/>
                  </a:moveTo>
                  <a:cubicBezTo>
                    <a:pt x="1403842" y="1122442"/>
                    <a:pt x="1411912" y="1130511"/>
                    <a:pt x="1411912" y="1140466"/>
                  </a:cubicBezTo>
                  <a:cubicBezTo>
                    <a:pt x="1411912" y="1150421"/>
                    <a:pt x="1403842" y="1158491"/>
                    <a:pt x="1393887" y="1158491"/>
                  </a:cubicBezTo>
                  <a:cubicBezTo>
                    <a:pt x="1383933" y="1158491"/>
                    <a:pt x="1375863" y="1150421"/>
                    <a:pt x="1375863" y="1140466"/>
                  </a:cubicBezTo>
                  <a:cubicBezTo>
                    <a:pt x="1375863" y="1130511"/>
                    <a:pt x="1383933" y="1122442"/>
                    <a:pt x="1393887" y="1122442"/>
                  </a:cubicBezTo>
                  <a:close/>
                  <a:moveTo>
                    <a:pt x="3058140" y="1116434"/>
                  </a:moveTo>
                  <a:cubicBezTo>
                    <a:pt x="3068095" y="1116434"/>
                    <a:pt x="3076165" y="1124504"/>
                    <a:pt x="3076165" y="1134458"/>
                  </a:cubicBezTo>
                  <a:cubicBezTo>
                    <a:pt x="3076165" y="1144413"/>
                    <a:pt x="3068095" y="1152483"/>
                    <a:pt x="3058140" y="1152483"/>
                  </a:cubicBezTo>
                  <a:cubicBezTo>
                    <a:pt x="3048186" y="1152483"/>
                    <a:pt x="3040116" y="1144413"/>
                    <a:pt x="3040116" y="1134458"/>
                  </a:cubicBezTo>
                  <a:cubicBezTo>
                    <a:pt x="3040116" y="1124504"/>
                    <a:pt x="3048186" y="1116434"/>
                    <a:pt x="3058140" y="1116434"/>
                  </a:cubicBezTo>
                  <a:close/>
                  <a:moveTo>
                    <a:pt x="4800499" y="1092401"/>
                  </a:moveTo>
                  <a:cubicBezTo>
                    <a:pt x="4810454" y="1092401"/>
                    <a:pt x="4818524" y="1100470"/>
                    <a:pt x="4818524" y="1110425"/>
                  </a:cubicBezTo>
                  <a:cubicBezTo>
                    <a:pt x="4818524" y="1120380"/>
                    <a:pt x="4810454" y="1128450"/>
                    <a:pt x="4800499" y="1128450"/>
                  </a:cubicBezTo>
                  <a:cubicBezTo>
                    <a:pt x="4790545" y="1128450"/>
                    <a:pt x="4782475" y="1120380"/>
                    <a:pt x="4782475" y="1110425"/>
                  </a:cubicBezTo>
                  <a:cubicBezTo>
                    <a:pt x="4782475" y="1100470"/>
                    <a:pt x="4790545" y="1092401"/>
                    <a:pt x="4800499" y="1092401"/>
                  </a:cubicBezTo>
                  <a:close/>
                  <a:moveTo>
                    <a:pt x="2349180" y="1092401"/>
                  </a:moveTo>
                  <a:cubicBezTo>
                    <a:pt x="2359135" y="1092401"/>
                    <a:pt x="2367205" y="1100470"/>
                    <a:pt x="2367205" y="1110425"/>
                  </a:cubicBezTo>
                  <a:cubicBezTo>
                    <a:pt x="2367205" y="1120380"/>
                    <a:pt x="2359135" y="1128450"/>
                    <a:pt x="2349180" y="1128450"/>
                  </a:cubicBezTo>
                  <a:cubicBezTo>
                    <a:pt x="2339226" y="1128450"/>
                    <a:pt x="2331156" y="1120380"/>
                    <a:pt x="2331156" y="1110425"/>
                  </a:cubicBezTo>
                  <a:cubicBezTo>
                    <a:pt x="2331156" y="1100470"/>
                    <a:pt x="2339226" y="1092401"/>
                    <a:pt x="2349180" y="1092401"/>
                  </a:cubicBezTo>
                  <a:close/>
                  <a:moveTo>
                    <a:pt x="931260" y="1092401"/>
                  </a:moveTo>
                  <a:cubicBezTo>
                    <a:pt x="941215" y="1092401"/>
                    <a:pt x="949285" y="1100470"/>
                    <a:pt x="949285" y="1110425"/>
                  </a:cubicBezTo>
                  <a:cubicBezTo>
                    <a:pt x="949285" y="1120380"/>
                    <a:pt x="941215" y="1128450"/>
                    <a:pt x="931260" y="1128450"/>
                  </a:cubicBezTo>
                  <a:cubicBezTo>
                    <a:pt x="921306" y="1128450"/>
                    <a:pt x="913236" y="1120380"/>
                    <a:pt x="913236" y="1110425"/>
                  </a:cubicBezTo>
                  <a:cubicBezTo>
                    <a:pt x="913236" y="1100470"/>
                    <a:pt x="921306" y="1092401"/>
                    <a:pt x="931260" y="1092401"/>
                  </a:cubicBezTo>
                  <a:close/>
                  <a:moveTo>
                    <a:pt x="4986752" y="1086393"/>
                  </a:moveTo>
                  <a:cubicBezTo>
                    <a:pt x="4996707" y="1086393"/>
                    <a:pt x="5004777" y="1094463"/>
                    <a:pt x="5004777" y="1104417"/>
                  </a:cubicBezTo>
                  <a:cubicBezTo>
                    <a:pt x="5004777" y="1114372"/>
                    <a:pt x="4996707" y="1122442"/>
                    <a:pt x="4986752" y="1122442"/>
                  </a:cubicBezTo>
                  <a:cubicBezTo>
                    <a:pt x="4976797" y="1122442"/>
                    <a:pt x="4968728" y="1114372"/>
                    <a:pt x="4968728" y="1104417"/>
                  </a:cubicBezTo>
                  <a:cubicBezTo>
                    <a:pt x="4968728" y="1094463"/>
                    <a:pt x="4976797" y="1086393"/>
                    <a:pt x="4986752" y="1086393"/>
                  </a:cubicBezTo>
                  <a:close/>
                  <a:moveTo>
                    <a:pt x="3815165" y="1086393"/>
                  </a:moveTo>
                  <a:cubicBezTo>
                    <a:pt x="3825120" y="1086393"/>
                    <a:pt x="3833190" y="1094463"/>
                    <a:pt x="3833190" y="1104417"/>
                  </a:cubicBezTo>
                  <a:cubicBezTo>
                    <a:pt x="3833190" y="1114372"/>
                    <a:pt x="3825120" y="1122442"/>
                    <a:pt x="3815165" y="1122442"/>
                  </a:cubicBezTo>
                  <a:cubicBezTo>
                    <a:pt x="3805210" y="1122442"/>
                    <a:pt x="3797141" y="1114372"/>
                    <a:pt x="3797141" y="1104417"/>
                  </a:cubicBezTo>
                  <a:cubicBezTo>
                    <a:pt x="3797141" y="1094463"/>
                    <a:pt x="3805210" y="1086393"/>
                    <a:pt x="3815165" y="1086393"/>
                  </a:cubicBezTo>
                  <a:close/>
                  <a:moveTo>
                    <a:pt x="3586856" y="1086393"/>
                  </a:moveTo>
                  <a:cubicBezTo>
                    <a:pt x="3596811" y="1086393"/>
                    <a:pt x="3604881" y="1094463"/>
                    <a:pt x="3604881" y="1104417"/>
                  </a:cubicBezTo>
                  <a:cubicBezTo>
                    <a:pt x="3604881" y="1114372"/>
                    <a:pt x="3596811" y="1122442"/>
                    <a:pt x="3586856" y="1122442"/>
                  </a:cubicBezTo>
                  <a:cubicBezTo>
                    <a:pt x="3576901" y="1122442"/>
                    <a:pt x="3568831" y="1114372"/>
                    <a:pt x="3568831" y="1104417"/>
                  </a:cubicBezTo>
                  <a:cubicBezTo>
                    <a:pt x="3568831" y="1094463"/>
                    <a:pt x="3576901" y="1086393"/>
                    <a:pt x="3586856" y="1086393"/>
                  </a:cubicBezTo>
                  <a:close/>
                  <a:moveTo>
                    <a:pt x="3166287" y="1086393"/>
                  </a:moveTo>
                  <a:cubicBezTo>
                    <a:pt x="3176242" y="1086393"/>
                    <a:pt x="3184312" y="1094463"/>
                    <a:pt x="3184312" y="1104417"/>
                  </a:cubicBezTo>
                  <a:cubicBezTo>
                    <a:pt x="3184312" y="1114372"/>
                    <a:pt x="3176242" y="1122442"/>
                    <a:pt x="3166287" y="1122442"/>
                  </a:cubicBezTo>
                  <a:cubicBezTo>
                    <a:pt x="3156332" y="1122442"/>
                    <a:pt x="3148262" y="1114372"/>
                    <a:pt x="3148262" y="1104417"/>
                  </a:cubicBezTo>
                  <a:cubicBezTo>
                    <a:pt x="3148262" y="1094463"/>
                    <a:pt x="3156332" y="1086393"/>
                    <a:pt x="3166287" y="1086393"/>
                  </a:cubicBezTo>
                  <a:close/>
                  <a:moveTo>
                    <a:pt x="2595514" y="1086393"/>
                  </a:moveTo>
                  <a:cubicBezTo>
                    <a:pt x="2605469" y="1086393"/>
                    <a:pt x="2613539" y="1094463"/>
                    <a:pt x="2613539" y="1104417"/>
                  </a:cubicBezTo>
                  <a:cubicBezTo>
                    <a:pt x="2613539" y="1114372"/>
                    <a:pt x="2605469" y="1122442"/>
                    <a:pt x="2595514" y="1122442"/>
                  </a:cubicBezTo>
                  <a:cubicBezTo>
                    <a:pt x="2585559" y="1122442"/>
                    <a:pt x="2577489" y="1114372"/>
                    <a:pt x="2577489" y="1104417"/>
                  </a:cubicBezTo>
                  <a:cubicBezTo>
                    <a:pt x="2577489" y="1094463"/>
                    <a:pt x="2585559" y="1086393"/>
                    <a:pt x="2595514" y="1086393"/>
                  </a:cubicBezTo>
                  <a:close/>
                  <a:moveTo>
                    <a:pt x="1628204" y="1074377"/>
                  </a:moveTo>
                  <a:cubicBezTo>
                    <a:pt x="1638159" y="1074377"/>
                    <a:pt x="1646229" y="1082447"/>
                    <a:pt x="1646229" y="1092401"/>
                  </a:cubicBezTo>
                  <a:cubicBezTo>
                    <a:pt x="1646229" y="1102356"/>
                    <a:pt x="1638159" y="1110426"/>
                    <a:pt x="1628204" y="1110426"/>
                  </a:cubicBezTo>
                  <a:cubicBezTo>
                    <a:pt x="1618250" y="1110426"/>
                    <a:pt x="1610180" y="1102356"/>
                    <a:pt x="1610180" y="1092401"/>
                  </a:cubicBezTo>
                  <a:cubicBezTo>
                    <a:pt x="1610180" y="1082447"/>
                    <a:pt x="1618250" y="1074377"/>
                    <a:pt x="1628204" y="1074377"/>
                  </a:cubicBezTo>
                  <a:close/>
                  <a:moveTo>
                    <a:pt x="642870" y="1074377"/>
                  </a:moveTo>
                  <a:cubicBezTo>
                    <a:pt x="652825" y="1074377"/>
                    <a:pt x="660895" y="1082447"/>
                    <a:pt x="660895" y="1092401"/>
                  </a:cubicBezTo>
                  <a:cubicBezTo>
                    <a:pt x="660895" y="1102356"/>
                    <a:pt x="652825" y="1110426"/>
                    <a:pt x="642870" y="1110426"/>
                  </a:cubicBezTo>
                  <a:cubicBezTo>
                    <a:pt x="632916" y="1110426"/>
                    <a:pt x="624846" y="1102356"/>
                    <a:pt x="624846" y="1092401"/>
                  </a:cubicBezTo>
                  <a:cubicBezTo>
                    <a:pt x="624846" y="1082447"/>
                    <a:pt x="632916" y="1074377"/>
                    <a:pt x="642870" y="1074377"/>
                  </a:cubicBezTo>
                  <a:close/>
                  <a:moveTo>
                    <a:pt x="2925961" y="1068369"/>
                  </a:moveTo>
                  <a:cubicBezTo>
                    <a:pt x="2935916" y="1068369"/>
                    <a:pt x="2943986" y="1076439"/>
                    <a:pt x="2943986" y="1086394"/>
                  </a:cubicBezTo>
                  <a:cubicBezTo>
                    <a:pt x="2943986" y="1096348"/>
                    <a:pt x="2935916" y="1104418"/>
                    <a:pt x="2925961" y="1104418"/>
                  </a:cubicBezTo>
                  <a:cubicBezTo>
                    <a:pt x="2916006" y="1104418"/>
                    <a:pt x="2907936" y="1096348"/>
                    <a:pt x="2907936" y="1086394"/>
                  </a:cubicBezTo>
                  <a:cubicBezTo>
                    <a:pt x="2907936" y="1076439"/>
                    <a:pt x="2916006" y="1068369"/>
                    <a:pt x="2925961" y="1068369"/>
                  </a:cubicBezTo>
                  <a:close/>
                  <a:moveTo>
                    <a:pt x="3424636" y="1062360"/>
                  </a:moveTo>
                  <a:cubicBezTo>
                    <a:pt x="3434591" y="1062360"/>
                    <a:pt x="3442661" y="1070429"/>
                    <a:pt x="3442661" y="1080384"/>
                  </a:cubicBezTo>
                  <a:cubicBezTo>
                    <a:pt x="3442661" y="1090339"/>
                    <a:pt x="3434591" y="1098409"/>
                    <a:pt x="3424636" y="1098409"/>
                  </a:cubicBezTo>
                  <a:cubicBezTo>
                    <a:pt x="3414681" y="1098409"/>
                    <a:pt x="3406612" y="1090339"/>
                    <a:pt x="3406612" y="1080384"/>
                  </a:cubicBezTo>
                  <a:cubicBezTo>
                    <a:pt x="3406612" y="1070429"/>
                    <a:pt x="3414681" y="1062360"/>
                    <a:pt x="3424636" y="1062360"/>
                  </a:cubicBezTo>
                  <a:close/>
                  <a:moveTo>
                    <a:pt x="1249691" y="1062360"/>
                  </a:moveTo>
                  <a:cubicBezTo>
                    <a:pt x="1259646" y="1062360"/>
                    <a:pt x="1267716" y="1070429"/>
                    <a:pt x="1267716" y="1080384"/>
                  </a:cubicBezTo>
                  <a:cubicBezTo>
                    <a:pt x="1267716" y="1090339"/>
                    <a:pt x="1259646" y="1098409"/>
                    <a:pt x="1249691" y="1098409"/>
                  </a:cubicBezTo>
                  <a:cubicBezTo>
                    <a:pt x="1239737" y="1098409"/>
                    <a:pt x="1231667" y="1090339"/>
                    <a:pt x="1231667" y="1080384"/>
                  </a:cubicBezTo>
                  <a:cubicBezTo>
                    <a:pt x="1231667" y="1070429"/>
                    <a:pt x="1239737" y="1062360"/>
                    <a:pt x="1249691" y="1062360"/>
                  </a:cubicBezTo>
                  <a:close/>
                  <a:moveTo>
                    <a:pt x="1075456" y="1062360"/>
                  </a:moveTo>
                  <a:cubicBezTo>
                    <a:pt x="1085410" y="1062360"/>
                    <a:pt x="1093480" y="1070429"/>
                    <a:pt x="1093480" y="1080384"/>
                  </a:cubicBezTo>
                  <a:cubicBezTo>
                    <a:pt x="1093480" y="1090339"/>
                    <a:pt x="1085410" y="1098409"/>
                    <a:pt x="1075456" y="1098409"/>
                  </a:cubicBezTo>
                  <a:cubicBezTo>
                    <a:pt x="1065501" y="1098409"/>
                    <a:pt x="1057431" y="1090339"/>
                    <a:pt x="1057431" y="1080384"/>
                  </a:cubicBezTo>
                  <a:cubicBezTo>
                    <a:pt x="1057431" y="1070429"/>
                    <a:pt x="1065501" y="1062360"/>
                    <a:pt x="1075456" y="1062360"/>
                  </a:cubicBezTo>
                  <a:close/>
                  <a:moveTo>
                    <a:pt x="1928611" y="1056352"/>
                  </a:moveTo>
                  <a:cubicBezTo>
                    <a:pt x="1938566" y="1056352"/>
                    <a:pt x="1946636" y="1064422"/>
                    <a:pt x="1946636" y="1074376"/>
                  </a:cubicBezTo>
                  <a:cubicBezTo>
                    <a:pt x="1946636" y="1084331"/>
                    <a:pt x="1938566" y="1092401"/>
                    <a:pt x="1928611" y="1092401"/>
                  </a:cubicBezTo>
                  <a:cubicBezTo>
                    <a:pt x="1918657" y="1092401"/>
                    <a:pt x="1910587" y="1084331"/>
                    <a:pt x="1910587" y="1074376"/>
                  </a:cubicBezTo>
                  <a:cubicBezTo>
                    <a:pt x="1910587" y="1064422"/>
                    <a:pt x="1918657" y="1056352"/>
                    <a:pt x="1928611" y="1056352"/>
                  </a:cubicBezTo>
                  <a:close/>
                  <a:moveTo>
                    <a:pt x="2709668" y="1044336"/>
                  </a:moveTo>
                  <a:cubicBezTo>
                    <a:pt x="2719623" y="1044336"/>
                    <a:pt x="2727693" y="1052406"/>
                    <a:pt x="2727693" y="1062360"/>
                  </a:cubicBezTo>
                  <a:cubicBezTo>
                    <a:pt x="2727693" y="1072315"/>
                    <a:pt x="2719623" y="1080385"/>
                    <a:pt x="2709668" y="1080385"/>
                  </a:cubicBezTo>
                  <a:cubicBezTo>
                    <a:pt x="2699713" y="1080385"/>
                    <a:pt x="2691644" y="1072315"/>
                    <a:pt x="2691644" y="1062360"/>
                  </a:cubicBezTo>
                  <a:cubicBezTo>
                    <a:pt x="2691644" y="1052406"/>
                    <a:pt x="2699713" y="1044336"/>
                    <a:pt x="2709668" y="1044336"/>
                  </a:cubicBezTo>
                  <a:close/>
                  <a:moveTo>
                    <a:pt x="1784415" y="1044336"/>
                  </a:moveTo>
                  <a:cubicBezTo>
                    <a:pt x="1794370" y="1044336"/>
                    <a:pt x="1802440" y="1052406"/>
                    <a:pt x="1802440" y="1062360"/>
                  </a:cubicBezTo>
                  <a:cubicBezTo>
                    <a:pt x="1802440" y="1072315"/>
                    <a:pt x="1794370" y="1080385"/>
                    <a:pt x="1784415" y="1080385"/>
                  </a:cubicBezTo>
                  <a:cubicBezTo>
                    <a:pt x="1774461" y="1080385"/>
                    <a:pt x="1766391" y="1072315"/>
                    <a:pt x="1766391" y="1062360"/>
                  </a:cubicBezTo>
                  <a:cubicBezTo>
                    <a:pt x="1766391" y="1052406"/>
                    <a:pt x="1774461" y="1044336"/>
                    <a:pt x="1784415" y="1044336"/>
                  </a:cubicBezTo>
                  <a:close/>
                  <a:moveTo>
                    <a:pt x="3292457" y="1038328"/>
                  </a:moveTo>
                  <a:cubicBezTo>
                    <a:pt x="3302412" y="1038328"/>
                    <a:pt x="3310482" y="1046398"/>
                    <a:pt x="3310482" y="1056353"/>
                  </a:cubicBezTo>
                  <a:cubicBezTo>
                    <a:pt x="3310482" y="1066307"/>
                    <a:pt x="3302412" y="1074377"/>
                    <a:pt x="3292457" y="1074377"/>
                  </a:cubicBezTo>
                  <a:cubicBezTo>
                    <a:pt x="3282503" y="1074377"/>
                    <a:pt x="3274433" y="1066307"/>
                    <a:pt x="3274433" y="1056353"/>
                  </a:cubicBezTo>
                  <a:cubicBezTo>
                    <a:pt x="3274433" y="1046398"/>
                    <a:pt x="3282503" y="1038328"/>
                    <a:pt x="3292457" y="1038328"/>
                  </a:cubicBezTo>
                  <a:close/>
                  <a:moveTo>
                    <a:pt x="2198977" y="1038328"/>
                  </a:moveTo>
                  <a:cubicBezTo>
                    <a:pt x="2208932" y="1038328"/>
                    <a:pt x="2217002" y="1046398"/>
                    <a:pt x="2217002" y="1056353"/>
                  </a:cubicBezTo>
                  <a:cubicBezTo>
                    <a:pt x="2217002" y="1066307"/>
                    <a:pt x="2208932" y="1074377"/>
                    <a:pt x="2198977" y="1074377"/>
                  </a:cubicBezTo>
                  <a:cubicBezTo>
                    <a:pt x="2189023" y="1074377"/>
                    <a:pt x="2180953" y="1066307"/>
                    <a:pt x="2180953" y="1056353"/>
                  </a:cubicBezTo>
                  <a:cubicBezTo>
                    <a:pt x="2180953" y="1046398"/>
                    <a:pt x="2189023" y="1038328"/>
                    <a:pt x="2198977" y="1038328"/>
                  </a:cubicBezTo>
                  <a:close/>
                  <a:moveTo>
                    <a:pt x="2078814" y="1032320"/>
                  </a:moveTo>
                  <a:cubicBezTo>
                    <a:pt x="2088769" y="1032320"/>
                    <a:pt x="2096839" y="1040389"/>
                    <a:pt x="2096839" y="1050344"/>
                  </a:cubicBezTo>
                  <a:cubicBezTo>
                    <a:pt x="2096839" y="1060299"/>
                    <a:pt x="2088769" y="1068369"/>
                    <a:pt x="2078814" y="1068369"/>
                  </a:cubicBezTo>
                  <a:cubicBezTo>
                    <a:pt x="2068860" y="1068369"/>
                    <a:pt x="2060790" y="1060299"/>
                    <a:pt x="2060790" y="1050344"/>
                  </a:cubicBezTo>
                  <a:cubicBezTo>
                    <a:pt x="2060790" y="1040389"/>
                    <a:pt x="2068860" y="1032320"/>
                    <a:pt x="2078814" y="1032320"/>
                  </a:cubicBezTo>
                  <a:close/>
                  <a:moveTo>
                    <a:pt x="3983393" y="1026312"/>
                  </a:moveTo>
                  <a:cubicBezTo>
                    <a:pt x="3993348" y="1026312"/>
                    <a:pt x="4001418" y="1034382"/>
                    <a:pt x="4001418" y="1044336"/>
                  </a:cubicBezTo>
                  <a:cubicBezTo>
                    <a:pt x="4001418" y="1054291"/>
                    <a:pt x="3993348" y="1062361"/>
                    <a:pt x="3983393" y="1062361"/>
                  </a:cubicBezTo>
                  <a:cubicBezTo>
                    <a:pt x="3973439" y="1062361"/>
                    <a:pt x="3965369" y="1054291"/>
                    <a:pt x="3965369" y="1044336"/>
                  </a:cubicBezTo>
                  <a:cubicBezTo>
                    <a:pt x="3965369" y="1034382"/>
                    <a:pt x="3973439" y="1026312"/>
                    <a:pt x="3983393" y="1026312"/>
                  </a:cubicBezTo>
                  <a:close/>
                  <a:moveTo>
                    <a:pt x="817106" y="1020304"/>
                  </a:moveTo>
                  <a:cubicBezTo>
                    <a:pt x="823743" y="1020304"/>
                    <a:pt x="829123" y="1025684"/>
                    <a:pt x="829123" y="1032320"/>
                  </a:cubicBezTo>
                  <a:cubicBezTo>
                    <a:pt x="829123" y="1038957"/>
                    <a:pt x="823743" y="1044336"/>
                    <a:pt x="817106" y="1044336"/>
                  </a:cubicBezTo>
                  <a:cubicBezTo>
                    <a:pt x="810470" y="1044336"/>
                    <a:pt x="805090" y="1038956"/>
                    <a:pt x="805090" y="1032320"/>
                  </a:cubicBezTo>
                  <a:cubicBezTo>
                    <a:pt x="805090" y="1025684"/>
                    <a:pt x="810470" y="1020304"/>
                    <a:pt x="817106" y="1020304"/>
                  </a:cubicBezTo>
                  <a:close/>
                  <a:moveTo>
                    <a:pt x="2817815" y="1014295"/>
                  </a:moveTo>
                  <a:cubicBezTo>
                    <a:pt x="2827770" y="1014295"/>
                    <a:pt x="2835840" y="1022365"/>
                    <a:pt x="2835840" y="1032319"/>
                  </a:cubicBezTo>
                  <a:cubicBezTo>
                    <a:pt x="2835840" y="1042274"/>
                    <a:pt x="2827770" y="1050344"/>
                    <a:pt x="2817815" y="1050344"/>
                  </a:cubicBezTo>
                  <a:cubicBezTo>
                    <a:pt x="2807861" y="1050344"/>
                    <a:pt x="2799791" y="1042274"/>
                    <a:pt x="2799791" y="1032319"/>
                  </a:cubicBezTo>
                  <a:cubicBezTo>
                    <a:pt x="2799791" y="1022365"/>
                    <a:pt x="2807861" y="1014295"/>
                    <a:pt x="2817815" y="1014295"/>
                  </a:cubicBezTo>
                  <a:close/>
                  <a:moveTo>
                    <a:pt x="2445310" y="1014295"/>
                  </a:moveTo>
                  <a:cubicBezTo>
                    <a:pt x="2455265" y="1014295"/>
                    <a:pt x="2463335" y="1022365"/>
                    <a:pt x="2463335" y="1032319"/>
                  </a:cubicBezTo>
                  <a:cubicBezTo>
                    <a:pt x="2463335" y="1042274"/>
                    <a:pt x="2455265" y="1050344"/>
                    <a:pt x="2445310" y="1050344"/>
                  </a:cubicBezTo>
                  <a:cubicBezTo>
                    <a:pt x="2435355" y="1050344"/>
                    <a:pt x="2427285" y="1042274"/>
                    <a:pt x="2427285" y="1032319"/>
                  </a:cubicBezTo>
                  <a:cubicBezTo>
                    <a:pt x="2427285" y="1022365"/>
                    <a:pt x="2435355" y="1014295"/>
                    <a:pt x="2445310" y="1014295"/>
                  </a:cubicBezTo>
                  <a:close/>
                  <a:moveTo>
                    <a:pt x="420569" y="1014295"/>
                  </a:moveTo>
                  <a:cubicBezTo>
                    <a:pt x="430524" y="1014295"/>
                    <a:pt x="438594" y="1022365"/>
                    <a:pt x="438594" y="1032319"/>
                  </a:cubicBezTo>
                  <a:cubicBezTo>
                    <a:pt x="438594" y="1042274"/>
                    <a:pt x="430524" y="1050344"/>
                    <a:pt x="420569" y="1050344"/>
                  </a:cubicBezTo>
                  <a:cubicBezTo>
                    <a:pt x="410615" y="1050344"/>
                    <a:pt x="402545" y="1042274"/>
                    <a:pt x="402545" y="1032319"/>
                  </a:cubicBezTo>
                  <a:cubicBezTo>
                    <a:pt x="402545" y="1022365"/>
                    <a:pt x="410615" y="1014295"/>
                    <a:pt x="420569" y="1014295"/>
                  </a:cubicBezTo>
                  <a:close/>
                  <a:moveTo>
                    <a:pt x="1520057" y="1008287"/>
                  </a:moveTo>
                  <a:cubicBezTo>
                    <a:pt x="1530012" y="1008287"/>
                    <a:pt x="1538082" y="1016357"/>
                    <a:pt x="1538082" y="1026312"/>
                  </a:cubicBezTo>
                  <a:cubicBezTo>
                    <a:pt x="1538082" y="1036266"/>
                    <a:pt x="1530012" y="1044336"/>
                    <a:pt x="1520057" y="1044336"/>
                  </a:cubicBezTo>
                  <a:cubicBezTo>
                    <a:pt x="1510103" y="1044336"/>
                    <a:pt x="1502033" y="1036266"/>
                    <a:pt x="1502033" y="1026312"/>
                  </a:cubicBezTo>
                  <a:cubicBezTo>
                    <a:pt x="1502033" y="1016357"/>
                    <a:pt x="1510103" y="1008287"/>
                    <a:pt x="1520057" y="1008287"/>
                  </a:cubicBezTo>
                  <a:close/>
                  <a:moveTo>
                    <a:pt x="1387878" y="1008287"/>
                  </a:moveTo>
                  <a:cubicBezTo>
                    <a:pt x="1397833" y="1008287"/>
                    <a:pt x="1405903" y="1016357"/>
                    <a:pt x="1405903" y="1026312"/>
                  </a:cubicBezTo>
                  <a:cubicBezTo>
                    <a:pt x="1405903" y="1036266"/>
                    <a:pt x="1397833" y="1044336"/>
                    <a:pt x="1387878" y="1044336"/>
                  </a:cubicBezTo>
                  <a:cubicBezTo>
                    <a:pt x="1377924" y="1044336"/>
                    <a:pt x="1369854" y="1036266"/>
                    <a:pt x="1369854" y="1026312"/>
                  </a:cubicBezTo>
                  <a:cubicBezTo>
                    <a:pt x="1369854" y="1016357"/>
                    <a:pt x="1377924" y="1008287"/>
                    <a:pt x="1387878" y="1008287"/>
                  </a:cubicBezTo>
                  <a:close/>
                  <a:moveTo>
                    <a:pt x="534724" y="1008287"/>
                  </a:moveTo>
                  <a:cubicBezTo>
                    <a:pt x="544678" y="1008287"/>
                    <a:pt x="552748" y="1016357"/>
                    <a:pt x="552748" y="1026312"/>
                  </a:cubicBezTo>
                  <a:cubicBezTo>
                    <a:pt x="552748" y="1036266"/>
                    <a:pt x="544678" y="1044336"/>
                    <a:pt x="534724" y="1044336"/>
                  </a:cubicBezTo>
                  <a:cubicBezTo>
                    <a:pt x="524769" y="1044336"/>
                    <a:pt x="516699" y="1036266"/>
                    <a:pt x="516699" y="1026312"/>
                  </a:cubicBezTo>
                  <a:cubicBezTo>
                    <a:pt x="516699" y="1016357"/>
                    <a:pt x="524769" y="1008287"/>
                    <a:pt x="534724" y="1008287"/>
                  </a:cubicBezTo>
                  <a:close/>
                  <a:moveTo>
                    <a:pt x="3016083" y="1002279"/>
                  </a:moveTo>
                  <a:cubicBezTo>
                    <a:pt x="3026038" y="1002279"/>
                    <a:pt x="3034108" y="1010348"/>
                    <a:pt x="3034108" y="1020303"/>
                  </a:cubicBezTo>
                  <a:cubicBezTo>
                    <a:pt x="3034108" y="1030258"/>
                    <a:pt x="3026038" y="1038328"/>
                    <a:pt x="3016083" y="1038328"/>
                  </a:cubicBezTo>
                  <a:cubicBezTo>
                    <a:pt x="3006128" y="1038328"/>
                    <a:pt x="2998058" y="1030258"/>
                    <a:pt x="2998058" y="1020303"/>
                  </a:cubicBezTo>
                  <a:cubicBezTo>
                    <a:pt x="2998058" y="1010348"/>
                    <a:pt x="3006128" y="1002279"/>
                    <a:pt x="3016083" y="1002279"/>
                  </a:cubicBezTo>
                  <a:close/>
                  <a:moveTo>
                    <a:pt x="294398" y="996271"/>
                  </a:moveTo>
                  <a:cubicBezTo>
                    <a:pt x="304353" y="996271"/>
                    <a:pt x="312423" y="1004341"/>
                    <a:pt x="312423" y="1014295"/>
                  </a:cubicBezTo>
                  <a:cubicBezTo>
                    <a:pt x="312423" y="1024250"/>
                    <a:pt x="304353" y="1032320"/>
                    <a:pt x="294398" y="1032320"/>
                  </a:cubicBezTo>
                  <a:cubicBezTo>
                    <a:pt x="284444" y="1032320"/>
                    <a:pt x="276374" y="1024250"/>
                    <a:pt x="276374" y="1014295"/>
                  </a:cubicBezTo>
                  <a:cubicBezTo>
                    <a:pt x="276374" y="1004341"/>
                    <a:pt x="284444" y="996271"/>
                    <a:pt x="294398" y="996271"/>
                  </a:cubicBezTo>
                  <a:close/>
                  <a:moveTo>
                    <a:pt x="3676978" y="990263"/>
                  </a:moveTo>
                  <a:cubicBezTo>
                    <a:pt x="3686933" y="990263"/>
                    <a:pt x="3695003" y="998333"/>
                    <a:pt x="3695003" y="1008287"/>
                  </a:cubicBezTo>
                  <a:cubicBezTo>
                    <a:pt x="3695003" y="1018242"/>
                    <a:pt x="3686933" y="1026312"/>
                    <a:pt x="3676978" y="1026312"/>
                  </a:cubicBezTo>
                  <a:cubicBezTo>
                    <a:pt x="3667023" y="1026312"/>
                    <a:pt x="3658953" y="1018242"/>
                    <a:pt x="3658953" y="1008287"/>
                  </a:cubicBezTo>
                  <a:cubicBezTo>
                    <a:pt x="3658953" y="998333"/>
                    <a:pt x="3667023" y="990263"/>
                    <a:pt x="3676978" y="990263"/>
                  </a:cubicBezTo>
                  <a:close/>
                  <a:moveTo>
                    <a:pt x="3544799" y="984255"/>
                  </a:moveTo>
                  <a:cubicBezTo>
                    <a:pt x="3554754" y="984255"/>
                    <a:pt x="3562824" y="992325"/>
                    <a:pt x="3562824" y="1002279"/>
                  </a:cubicBezTo>
                  <a:cubicBezTo>
                    <a:pt x="3562824" y="1012234"/>
                    <a:pt x="3554754" y="1020304"/>
                    <a:pt x="3544799" y="1020304"/>
                  </a:cubicBezTo>
                  <a:cubicBezTo>
                    <a:pt x="3534844" y="1020304"/>
                    <a:pt x="3526775" y="1012234"/>
                    <a:pt x="3526775" y="1002279"/>
                  </a:cubicBezTo>
                  <a:cubicBezTo>
                    <a:pt x="3526775" y="992325"/>
                    <a:pt x="3534844" y="984255"/>
                    <a:pt x="3544799" y="984255"/>
                  </a:cubicBezTo>
                  <a:close/>
                  <a:moveTo>
                    <a:pt x="708959" y="984255"/>
                  </a:moveTo>
                  <a:cubicBezTo>
                    <a:pt x="718914" y="984255"/>
                    <a:pt x="726984" y="992325"/>
                    <a:pt x="726984" y="1002279"/>
                  </a:cubicBezTo>
                  <a:cubicBezTo>
                    <a:pt x="726984" y="1012234"/>
                    <a:pt x="718914" y="1020304"/>
                    <a:pt x="708959" y="1020304"/>
                  </a:cubicBezTo>
                  <a:cubicBezTo>
                    <a:pt x="699005" y="1020304"/>
                    <a:pt x="690935" y="1012234"/>
                    <a:pt x="690935" y="1002279"/>
                  </a:cubicBezTo>
                  <a:cubicBezTo>
                    <a:pt x="690935" y="992325"/>
                    <a:pt x="699005" y="984255"/>
                    <a:pt x="708959" y="984255"/>
                  </a:cubicBezTo>
                  <a:close/>
                  <a:moveTo>
                    <a:pt x="3803149" y="978247"/>
                  </a:moveTo>
                  <a:cubicBezTo>
                    <a:pt x="3813104" y="978247"/>
                    <a:pt x="3821174" y="986317"/>
                    <a:pt x="3821174" y="996272"/>
                  </a:cubicBezTo>
                  <a:cubicBezTo>
                    <a:pt x="3821174" y="1006226"/>
                    <a:pt x="3813104" y="1014296"/>
                    <a:pt x="3803149" y="1014296"/>
                  </a:cubicBezTo>
                  <a:cubicBezTo>
                    <a:pt x="3793195" y="1014296"/>
                    <a:pt x="3785125" y="1006226"/>
                    <a:pt x="3785125" y="996272"/>
                  </a:cubicBezTo>
                  <a:cubicBezTo>
                    <a:pt x="3785125" y="986317"/>
                    <a:pt x="3793195" y="978247"/>
                    <a:pt x="3803149" y="978247"/>
                  </a:cubicBezTo>
                  <a:close/>
                  <a:moveTo>
                    <a:pt x="1003358" y="978247"/>
                  </a:moveTo>
                  <a:cubicBezTo>
                    <a:pt x="1013313" y="978247"/>
                    <a:pt x="1021383" y="986317"/>
                    <a:pt x="1021383" y="996272"/>
                  </a:cubicBezTo>
                  <a:cubicBezTo>
                    <a:pt x="1021383" y="1006226"/>
                    <a:pt x="1013313" y="1014296"/>
                    <a:pt x="1003358" y="1014296"/>
                  </a:cubicBezTo>
                  <a:cubicBezTo>
                    <a:pt x="993404" y="1014296"/>
                    <a:pt x="985334" y="1006226"/>
                    <a:pt x="985334" y="996272"/>
                  </a:cubicBezTo>
                  <a:cubicBezTo>
                    <a:pt x="985334" y="986317"/>
                    <a:pt x="993404" y="978247"/>
                    <a:pt x="1003358" y="978247"/>
                  </a:cubicBezTo>
                  <a:close/>
                  <a:moveTo>
                    <a:pt x="3196327" y="972238"/>
                  </a:moveTo>
                  <a:cubicBezTo>
                    <a:pt x="3206282" y="972238"/>
                    <a:pt x="3214352" y="980307"/>
                    <a:pt x="3214352" y="990262"/>
                  </a:cubicBezTo>
                  <a:cubicBezTo>
                    <a:pt x="3214352" y="1000217"/>
                    <a:pt x="3206282" y="1008287"/>
                    <a:pt x="3196327" y="1008287"/>
                  </a:cubicBezTo>
                  <a:cubicBezTo>
                    <a:pt x="3186372" y="1008287"/>
                    <a:pt x="3178302" y="1000217"/>
                    <a:pt x="3178302" y="990262"/>
                  </a:cubicBezTo>
                  <a:cubicBezTo>
                    <a:pt x="3178302" y="980307"/>
                    <a:pt x="3186372" y="972238"/>
                    <a:pt x="3196327" y="972238"/>
                  </a:cubicBezTo>
                  <a:close/>
                  <a:moveTo>
                    <a:pt x="1183602" y="972238"/>
                  </a:moveTo>
                  <a:cubicBezTo>
                    <a:pt x="1193557" y="972238"/>
                    <a:pt x="1201627" y="980307"/>
                    <a:pt x="1201627" y="990262"/>
                  </a:cubicBezTo>
                  <a:cubicBezTo>
                    <a:pt x="1201627" y="1000217"/>
                    <a:pt x="1193557" y="1008287"/>
                    <a:pt x="1183602" y="1008287"/>
                  </a:cubicBezTo>
                  <a:cubicBezTo>
                    <a:pt x="1173648" y="1008287"/>
                    <a:pt x="1165578" y="1000217"/>
                    <a:pt x="1165578" y="990262"/>
                  </a:cubicBezTo>
                  <a:cubicBezTo>
                    <a:pt x="1165578" y="980307"/>
                    <a:pt x="1173648" y="972238"/>
                    <a:pt x="1183602" y="972238"/>
                  </a:cubicBezTo>
                  <a:close/>
                  <a:moveTo>
                    <a:pt x="2271074" y="960222"/>
                  </a:moveTo>
                  <a:cubicBezTo>
                    <a:pt x="2281029" y="960222"/>
                    <a:pt x="2289099" y="968292"/>
                    <a:pt x="2289099" y="978246"/>
                  </a:cubicBezTo>
                  <a:cubicBezTo>
                    <a:pt x="2289099" y="988201"/>
                    <a:pt x="2281029" y="996271"/>
                    <a:pt x="2271074" y="996271"/>
                  </a:cubicBezTo>
                  <a:cubicBezTo>
                    <a:pt x="2261120" y="996271"/>
                    <a:pt x="2253050" y="988201"/>
                    <a:pt x="2253050" y="978246"/>
                  </a:cubicBezTo>
                  <a:cubicBezTo>
                    <a:pt x="2253050" y="968292"/>
                    <a:pt x="2261120" y="960222"/>
                    <a:pt x="2271074" y="960222"/>
                  </a:cubicBezTo>
                  <a:close/>
                  <a:moveTo>
                    <a:pt x="1658245" y="960222"/>
                  </a:moveTo>
                  <a:cubicBezTo>
                    <a:pt x="1668200" y="960222"/>
                    <a:pt x="1676270" y="968292"/>
                    <a:pt x="1676270" y="978246"/>
                  </a:cubicBezTo>
                  <a:cubicBezTo>
                    <a:pt x="1676270" y="988201"/>
                    <a:pt x="1668200" y="996271"/>
                    <a:pt x="1658245" y="996271"/>
                  </a:cubicBezTo>
                  <a:cubicBezTo>
                    <a:pt x="1648291" y="996271"/>
                    <a:pt x="1640221" y="988201"/>
                    <a:pt x="1640221" y="978246"/>
                  </a:cubicBezTo>
                  <a:cubicBezTo>
                    <a:pt x="1640221" y="968292"/>
                    <a:pt x="1648291" y="960222"/>
                    <a:pt x="1658245" y="960222"/>
                  </a:cubicBezTo>
                  <a:close/>
                  <a:moveTo>
                    <a:pt x="1958651" y="954214"/>
                  </a:moveTo>
                  <a:cubicBezTo>
                    <a:pt x="1968606" y="954214"/>
                    <a:pt x="1976676" y="962284"/>
                    <a:pt x="1976676" y="972238"/>
                  </a:cubicBezTo>
                  <a:cubicBezTo>
                    <a:pt x="1976676" y="982193"/>
                    <a:pt x="1968606" y="990263"/>
                    <a:pt x="1958651" y="990263"/>
                  </a:cubicBezTo>
                  <a:cubicBezTo>
                    <a:pt x="1948697" y="990263"/>
                    <a:pt x="1940627" y="982193"/>
                    <a:pt x="1940627" y="972238"/>
                  </a:cubicBezTo>
                  <a:cubicBezTo>
                    <a:pt x="1940627" y="962284"/>
                    <a:pt x="1948697" y="954214"/>
                    <a:pt x="1958651" y="954214"/>
                  </a:cubicBezTo>
                  <a:close/>
                  <a:moveTo>
                    <a:pt x="2631562" y="948206"/>
                  </a:moveTo>
                  <a:cubicBezTo>
                    <a:pt x="2641517" y="948206"/>
                    <a:pt x="2649587" y="956276"/>
                    <a:pt x="2649587" y="966231"/>
                  </a:cubicBezTo>
                  <a:cubicBezTo>
                    <a:pt x="2649587" y="976185"/>
                    <a:pt x="2641517" y="984255"/>
                    <a:pt x="2631562" y="984255"/>
                  </a:cubicBezTo>
                  <a:cubicBezTo>
                    <a:pt x="2621608" y="984255"/>
                    <a:pt x="2613538" y="976185"/>
                    <a:pt x="2613538" y="966231"/>
                  </a:cubicBezTo>
                  <a:cubicBezTo>
                    <a:pt x="2613538" y="956276"/>
                    <a:pt x="2621608" y="948206"/>
                    <a:pt x="2631562" y="948206"/>
                  </a:cubicBezTo>
                  <a:close/>
                  <a:moveTo>
                    <a:pt x="1838489" y="948206"/>
                  </a:moveTo>
                  <a:cubicBezTo>
                    <a:pt x="1848444" y="948206"/>
                    <a:pt x="1856514" y="956276"/>
                    <a:pt x="1856514" y="966231"/>
                  </a:cubicBezTo>
                  <a:cubicBezTo>
                    <a:pt x="1856514" y="976185"/>
                    <a:pt x="1848444" y="984255"/>
                    <a:pt x="1838489" y="984255"/>
                  </a:cubicBezTo>
                  <a:cubicBezTo>
                    <a:pt x="1828535" y="984255"/>
                    <a:pt x="1820465" y="976185"/>
                    <a:pt x="1820465" y="966231"/>
                  </a:cubicBezTo>
                  <a:cubicBezTo>
                    <a:pt x="1820465" y="956276"/>
                    <a:pt x="1828535" y="948206"/>
                    <a:pt x="1838489" y="948206"/>
                  </a:cubicBezTo>
                  <a:close/>
                  <a:moveTo>
                    <a:pt x="3430644" y="942198"/>
                  </a:moveTo>
                  <a:cubicBezTo>
                    <a:pt x="3440599" y="942198"/>
                    <a:pt x="3448669" y="950267"/>
                    <a:pt x="3448669" y="960222"/>
                  </a:cubicBezTo>
                  <a:cubicBezTo>
                    <a:pt x="3448669" y="970177"/>
                    <a:pt x="3440599" y="978247"/>
                    <a:pt x="3430644" y="978247"/>
                  </a:cubicBezTo>
                  <a:cubicBezTo>
                    <a:pt x="3420689" y="978247"/>
                    <a:pt x="3412620" y="970177"/>
                    <a:pt x="3412620" y="960222"/>
                  </a:cubicBezTo>
                  <a:cubicBezTo>
                    <a:pt x="3412620" y="950267"/>
                    <a:pt x="3420689" y="942198"/>
                    <a:pt x="3430644" y="942198"/>
                  </a:cubicBezTo>
                  <a:close/>
                  <a:moveTo>
                    <a:pt x="2529424" y="942198"/>
                  </a:moveTo>
                  <a:cubicBezTo>
                    <a:pt x="2539379" y="942198"/>
                    <a:pt x="2547449" y="950267"/>
                    <a:pt x="2547449" y="960222"/>
                  </a:cubicBezTo>
                  <a:cubicBezTo>
                    <a:pt x="2547449" y="970177"/>
                    <a:pt x="2539379" y="978247"/>
                    <a:pt x="2529424" y="978247"/>
                  </a:cubicBezTo>
                  <a:cubicBezTo>
                    <a:pt x="2519469" y="978247"/>
                    <a:pt x="2511400" y="970177"/>
                    <a:pt x="2511400" y="960222"/>
                  </a:cubicBezTo>
                  <a:cubicBezTo>
                    <a:pt x="2511400" y="950267"/>
                    <a:pt x="2519469" y="942198"/>
                    <a:pt x="2529424" y="942198"/>
                  </a:cubicBezTo>
                  <a:close/>
                  <a:moveTo>
                    <a:pt x="889203" y="942198"/>
                  </a:moveTo>
                  <a:cubicBezTo>
                    <a:pt x="899158" y="942198"/>
                    <a:pt x="907228" y="950267"/>
                    <a:pt x="907228" y="960222"/>
                  </a:cubicBezTo>
                  <a:cubicBezTo>
                    <a:pt x="907228" y="970177"/>
                    <a:pt x="899158" y="978247"/>
                    <a:pt x="889203" y="978247"/>
                  </a:cubicBezTo>
                  <a:cubicBezTo>
                    <a:pt x="879249" y="978247"/>
                    <a:pt x="871179" y="970177"/>
                    <a:pt x="871179" y="960222"/>
                  </a:cubicBezTo>
                  <a:cubicBezTo>
                    <a:pt x="871179" y="950267"/>
                    <a:pt x="879249" y="942198"/>
                    <a:pt x="889203" y="942198"/>
                  </a:cubicBezTo>
                  <a:close/>
                  <a:moveTo>
                    <a:pt x="3935328" y="936190"/>
                  </a:moveTo>
                  <a:cubicBezTo>
                    <a:pt x="3945283" y="936190"/>
                    <a:pt x="3953353" y="944260"/>
                    <a:pt x="3953353" y="954214"/>
                  </a:cubicBezTo>
                  <a:cubicBezTo>
                    <a:pt x="3953353" y="964169"/>
                    <a:pt x="3945283" y="972239"/>
                    <a:pt x="3935328" y="972239"/>
                  </a:cubicBezTo>
                  <a:cubicBezTo>
                    <a:pt x="3925373" y="972239"/>
                    <a:pt x="3917304" y="964169"/>
                    <a:pt x="3917304" y="954214"/>
                  </a:cubicBezTo>
                  <a:cubicBezTo>
                    <a:pt x="3917304" y="944260"/>
                    <a:pt x="3925373" y="936190"/>
                    <a:pt x="3935328" y="936190"/>
                  </a:cubicBezTo>
                  <a:close/>
                  <a:moveTo>
                    <a:pt x="1303765" y="936190"/>
                  </a:moveTo>
                  <a:cubicBezTo>
                    <a:pt x="1313720" y="936190"/>
                    <a:pt x="1321790" y="944260"/>
                    <a:pt x="1321790" y="954214"/>
                  </a:cubicBezTo>
                  <a:cubicBezTo>
                    <a:pt x="1321790" y="964169"/>
                    <a:pt x="1313720" y="972239"/>
                    <a:pt x="1303765" y="972239"/>
                  </a:cubicBezTo>
                  <a:cubicBezTo>
                    <a:pt x="1293811" y="972239"/>
                    <a:pt x="1285741" y="964169"/>
                    <a:pt x="1285741" y="954214"/>
                  </a:cubicBezTo>
                  <a:cubicBezTo>
                    <a:pt x="1285741" y="944260"/>
                    <a:pt x="1293811" y="936190"/>
                    <a:pt x="1303765" y="936190"/>
                  </a:cubicBezTo>
                  <a:close/>
                  <a:moveTo>
                    <a:pt x="600813" y="924173"/>
                  </a:moveTo>
                  <a:cubicBezTo>
                    <a:pt x="610768" y="924173"/>
                    <a:pt x="618838" y="932243"/>
                    <a:pt x="618838" y="942197"/>
                  </a:cubicBezTo>
                  <a:cubicBezTo>
                    <a:pt x="618838" y="952152"/>
                    <a:pt x="610768" y="960222"/>
                    <a:pt x="600813" y="960222"/>
                  </a:cubicBezTo>
                  <a:cubicBezTo>
                    <a:pt x="590859" y="960222"/>
                    <a:pt x="582789" y="952152"/>
                    <a:pt x="582789" y="942197"/>
                  </a:cubicBezTo>
                  <a:cubicBezTo>
                    <a:pt x="582789" y="932243"/>
                    <a:pt x="590859" y="924173"/>
                    <a:pt x="600813" y="924173"/>
                  </a:cubicBezTo>
                  <a:close/>
                  <a:moveTo>
                    <a:pt x="3088181" y="918165"/>
                  </a:moveTo>
                  <a:cubicBezTo>
                    <a:pt x="3098136" y="918165"/>
                    <a:pt x="3106206" y="926235"/>
                    <a:pt x="3106206" y="936190"/>
                  </a:cubicBezTo>
                  <a:cubicBezTo>
                    <a:pt x="3106206" y="946144"/>
                    <a:pt x="3098136" y="954214"/>
                    <a:pt x="3088181" y="954214"/>
                  </a:cubicBezTo>
                  <a:cubicBezTo>
                    <a:pt x="3078227" y="954214"/>
                    <a:pt x="3070157" y="946144"/>
                    <a:pt x="3070157" y="936190"/>
                  </a:cubicBezTo>
                  <a:cubicBezTo>
                    <a:pt x="3070157" y="926235"/>
                    <a:pt x="3078227" y="918165"/>
                    <a:pt x="3088181" y="918165"/>
                  </a:cubicBezTo>
                  <a:close/>
                  <a:moveTo>
                    <a:pt x="2883904" y="918165"/>
                  </a:moveTo>
                  <a:cubicBezTo>
                    <a:pt x="2893859" y="918165"/>
                    <a:pt x="2901929" y="926235"/>
                    <a:pt x="2901929" y="936190"/>
                  </a:cubicBezTo>
                  <a:cubicBezTo>
                    <a:pt x="2901929" y="946144"/>
                    <a:pt x="2893859" y="954214"/>
                    <a:pt x="2883904" y="954214"/>
                  </a:cubicBezTo>
                  <a:cubicBezTo>
                    <a:pt x="2873949" y="954214"/>
                    <a:pt x="2865880" y="946144"/>
                    <a:pt x="2865880" y="936190"/>
                  </a:cubicBezTo>
                  <a:cubicBezTo>
                    <a:pt x="2865880" y="926235"/>
                    <a:pt x="2873949" y="918165"/>
                    <a:pt x="2883904" y="918165"/>
                  </a:cubicBezTo>
                  <a:close/>
                  <a:moveTo>
                    <a:pt x="2379221" y="918165"/>
                  </a:moveTo>
                  <a:cubicBezTo>
                    <a:pt x="2389176" y="918165"/>
                    <a:pt x="2397246" y="926235"/>
                    <a:pt x="2397246" y="936190"/>
                  </a:cubicBezTo>
                  <a:cubicBezTo>
                    <a:pt x="2397246" y="946144"/>
                    <a:pt x="2389176" y="954214"/>
                    <a:pt x="2379221" y="954214"/>
                  </a:cubicBezTo>
                  <a:cubicBezTo>
                    <a:pt x="2369267" y="954214"/>
                    <a:pt x="2361197" y="946144"/>
                    <a:pt x="2361197" y="936190"/>
                  </a:cubicBezTo>
                  <a:cubicBezTo>
                    <a:pt x="2361197" y="926235"/>
                    <a:pt x="2369267" y="918165"/>
                    <a:pt x="2379221" y="918165"/>
                  </a:cubicBezTo>
                  <a:close/>
                  <a:moveTo>
                    <a:pt x="2120871" y="918165"/>
                  </a:moveTo>
                  <a:cubicBezTo>
                    <a:pt x="2130826" y="918165"/>
                    <a:pt x="2138896" y="926235"/>
                    <a:pt x="2138896" y="936190"/>
                  </a:cubicBezTo>
                  <a:cubicBezTo>
                    <a:pt x="2138896" y="946144"/>
                    <a:pt x="2130826" y="954214"/>
                    <a:pt x="2120871" y="954214"/>
                  </a:cubicBezTo>
                  <a:cubicBezTo>
                    <a:pt x="2110917" y="954214"/>
                    <a:pt x="2102847" y="946144"/>
                    <a:pt x="2102847" y="936190"/>
                  </a:cubicBezTo>
                  <a:cubicBezTo>
                    <a:pt x="2102847" y="926235"/>
                    <a:pt x="2110917" y="918165"/>
                    <a:pt x="2120871" y="918165"/>
                  </a:cubicBezTo>
                  <a:close/>
                  <a:moveTo>
                    <a:pt x="3328506" y="906149"/>
                  </a:moveTo>
                  <a:cubicBezTo>
                    <a:pt x="3338461" y="906149"/>
                    <a:pt x="3346531" y="914219"/>
                    <a:pt x="3346531" y="924173"/>
                  </a:cubicBezTo>
                  <a:cubicBezTo>
                    <a:pt x="3346531" y="934128"/>
                    <a:pt x="3338461" y="942198"/>
                    <a:pt x="3328506" y="942198"/>
                  </a:cubicBezTo>
                  <a:cubicBezTo>
                    <a:pt x="3318552" y="942198"/>
                    <a:pt x="3310482" y="934128"/>
                    <a:pt x="3310482" y="924173"/>
                  </a:cubicBezTo>
                  <a:cubicBezTo>
                    <a:pt x="3310482" y="914219"/>
                    <a:pt x="3318552" y="906149"/>
                    <a:pt x="3328506" y="906149"/>
                  </a:cubicBezTo>
                  <a:close/>
                  <a:moveTo>
                    <a:pt x="1508041" y="900141"/>
                  </a:moveTo>
                  <a:cubicBezTo>
                    <a:pt x="1517996" y="900141"/>
                    <a:pt x="1526066" y="908211"/>
                    <a:pt x="1526066" y="918165"/>
                  </a:cubicBezTo>
                  <a:cubicBezTo>
                    <a:pt x="1526066" y="928120"/>
                    <a:pt x="1517996" y="936190"/>
                    <a:pt x="1508041" y="936190"/>
                  </a:cubicBezTo>
                  <a:cubicBezTo>
                    <a:pt x="1498087" y="936190"/>
                    <a:pt x="1490017" y="928120"/>
                    <a:pt x="1490017" y="918165"/>
                  </a:cubicBezTo>
                  <a:cubicBezTo>
                    <a:pt x="1490017" y="908211"/>
                    <a:pt x="1498087" y="900141"/>
                    <a:pt x="1508041" y="900141"/>
                  </a:cubicBezTo>
                  <a:close/>
                  <a:moveTo>
                    <a:pt x="2739709" y="894133"/>
                  </a:moveTo>
                  <a:cubicBezTo>
                    <a:pt x="2749664" y="894133"/>
                    <a:pt x="2757734" y="902203"/>
                    <a:pt x="2757734" y="912157"/>
                  </a:cubicBezTo>
                  <a:cubicBezTo>
                    <a:pt x="2757734" y="922112"/>
                    <a:pt x="2749664" y="930182"/>
                    <a:pt x="2739709" y="930182"/>
                  </a:cubicBezTo>
                  <a:cubicBezTo>
                    <a:pt x="2729754" y="930182"/>
                    <a:pt x="2721685" y="922112"/>
                    <a:pt x="2721685" y="912157"/>
                  </a:cubicBezTo>
                  <a:cubicBezTo>
                    <a:pt x="2721685" y="902203"/>
                    <a:pt x="2729754" y="894133"/>
                    <a:pt x="2739709" y="894133"/>
                  </a:cubicBezTo>
                  <a:close/>
                  <a:moveTo>
                    <a:pt x="360487" y="894133"/>
                  </a:moveTo>
                  <a:cubicBezTo>
                    <a:pt x="370442" y="894133"/>
                    <a:pt x="378512" y="902203"/>
                    <a:pt x="378512" y="912157"/>
                  </a:cubicBezTo>
                  <a:cubicBezTo>
                    <a:pt x="378512" y="922112"/>
                    <a:pt x="370442" y="930182"/>
                    <a:pt x="360487" y="930182"/>
                  </a:cubicBezTo>
                  <a:cubicBezTo>
                    <a:pt x="350533" y="930182"/>
                    <a:pt x="342463" y="922112"/>
                    <a:pt x="342463" y="912157"/>
                  </a:cubicBezTo>
                  <a:cubicBezTo>
                    <a:pt x="342463" y="902203"/>
                    <a:pt x="350533" y="894133"/>
                    <a:pt x="360487" y="894133"/>
                  </a:cubicBezTo>
                  <a:close/>
                  <a:moveTo>
                    <a:pt x="1093480" y="888125"/>
                  </a:moveTo>
                  <a:cubicBezTo>
                    <a:pt x="1103435" y="888125"/>
                    <a:pt x="1111505" y="896195"/>
                    <a:pt x="1111505" y="906150"/>
                  </a:cubicBezTo>
                  <a:cubicBezTo>
                    <a:pt x="1111505" y="916104"/>
                    <a:pt x="1103435" y="924174"/>
                    <a:pt x="1093480" y="924174"/>
                  </a:cubicBezTo>
                  <a:cubicBezTo>
                    <a:pt x="1083526" y="924174"/>
                    <a:pt x="1075456" y="916104"/>
                    <a:pt x="1075456" y="906150"/>
                  </a:cubicBezTo>
                  <a:cubicBezTo>
                    <a:pt x="1075456" y="896195"/>
                    <a:pt x="1083526" y="888125"/>
                    <a:pt x="1093480" y="888125"/>
                  </a:cubicBezTo>
                  <a:close/>
                  <a:moveTo>
                    <a:pt x="3707019" y="882116"/>
                  </a:moveTo>
                  <a:cubicBezTo>
                    <a:pt x="3716974" y="882116"/>
                    <a:pt x="3725044" y="890185"/>
                    <a:pt x="3725044" y="900140"/>
                  </a:cubicBezTo>
                  <a:cubicBezTo>
                    <a:pt x="3725044" y="910095"/>
                    <a:pt x="3716974" y="918165"/>
                    <a:pt x="3707019" y="918165"/>
                  </a:cubicBezTo>
                  <a:cubicBezTo>
                    <a:pt x="3697064" y="918165"/>
                    <a:pt x="3688994" y="910095"/>
                    <a:pt x="3688994" y="900140"/>
                  </a:cubicBezTo>
                  <a:cubicBezTo>
                    <a:pt x="3688994" y="890185"/>
                    <a:pt x="3697064" y="882116"/>
                    <a:pt x="3707019" y="882116"/>
                  </a:cubicBezTo>
                  <a:close/>
                  <a:moveTo>
                    <a:pt x="1742358" y="882116"/>
                  </a:moveTo>
                  <a:cubicBezTo>
                    <a:pt x="1752313" y="882116"/>
                    <a:pt x="1760383" y="890185"/>
                    <a:pt x="1760383" y="900140"/>
                  </a:cubicBezTo>
                  <a:cubicBezTo>
                    <a:pt x="1760383" y="910095"/>
                    <a:pt x="1752313" y="918165"/>
                    <a:pt x="1742358" y="918165"/>
                  </a:cubicBezTo>
                  <a:cubicBezTo>
                    <a:pt x="1732404" y="918165"/>
                    <a:pt x="1724334" y="910095"/>
                    <a:pt x="1724334" y="900140"/>
                  </a:cubicBezTo>
                  <a:cubicBezTo>
                    <a:pt x="1724334" y="890185"/>
                    <a:pt x="1732404" y="882116"/>
                    <a:pt x="1742358" y="882116"/>
                  </a:cubicBezTo>
                  <a:close/>
                  <a:moveTo>
                    <a:pt x="757024" y="876108"/>
                  </a:moveTo>
                  <a:cubicBezTo>
                    <a:pt x="766979" y="876108"/>
                    <a:pt x="775049" y="884178"/>
                    <a:pt x="775049" y="894132"/>
                  </a:cubicBezTo>
                  <a:cubicBezTo>
                    <a:pt x="775049" y="904087"/>
                    <a:pt x="766979" y="912157"/>
                    <a:pt x="757024" y="912157"/>
                  </a:cubicBezTo>
                  <a:cubicBezTo>
                    <a:pt x="747070" y="912157"/>
                    <a:pt x="739000" y="904087"/>
                    <a:pt x="739000" y="894132"/>
                  </a:cubicBezTo>
                  <a:cubicBezTo>
                    <a:pt x="739000" y="884178"/>
                    <a:pt x="747070" y="876108"/>
                    <a:pt x="757024" y="876108"/>
                  </a:cubicBezTo>
                  <a:close/>
                  <a:moveTo>
                    <a:pt x="6104265" y="870100"/>
                  </a:moveTo>
                  <a:cubicBezTo>
                    <a:pt x="6114220" y="870100"/>
                    <a:pt x="6122290" y="878170"/>
                    <a:pt x="6122290" y="888124"/>
                  </a:cubicBezTo>
                  <a:cubicBezTo>
                    <a:pt x="6122290" y="898079"/>
                    <a:pt x="6114220" y="906149"/>
                    <a:pt x="6104265" y="906149"/>
                  </a:cubicBezTo>
                  <a:cubicBezTo>
                    <a:pt x="6094310" y="906149"/>
                    <a:pt x="6086241" y="898079"/>
                    <a:pt x="6086241" y="888124"/>
                  </a:cubicBezTo>
                  <a:cubicBezTo>
                    <a:pt x="6086241" y="878170"/>
                    <a:pt x="6094310" y="870100"/>
                    <a:pt x="6104265" y="870100"/>
                  </a:cubicBezTo>
                  <a:close/>
                  <a:moveTo>
                    <a:pt x="474642" y="870100"/>
                  </a:moveTo>
                  <a:cubicBezTo>
                    <a:pt x="484597" y="870100"/>
                    <a:pt x="492667" y="878170"/>
                    <a:pt x="492667" y="888124"/>
                  </a:cubicBezTo>
                  <a:cubicBezTo>
                    <a:pt x="492667" y="898079"/>
                    <a:pt x="484597" y="906149"/>
                    <a:pt x="474642" y="906149"/>
                  </a:cubicBezTo>
                  <a:cubicBezTo>
                    <a:pt x="464688" y="906149"/>
                    <a:pt x="456618" y="898079"/>
                    <a:pt x="456618" y="888124"/>
                  </a:cubicBezTo>
                  <a:cubicBezTo>
                    <a:pt x="456618" y="878170"/>
                    <a:pt x="464688" y="870100"/>
                    <a:pt x="474642" y="870100"/>
                  </a:cubicBezTo>
                  <a:close/>
                  <a:moveTo>
                    <a:pt x="3568832" y="864092"/>
                  </a:moveTo>
                  <a:cubicBezTo>
                    <a:pt x="3578787" y="864092"/>
                    <a:pt x="3586857" y="872162"/>
                    <a:pt x="3586857" y="882116"/>
                  </a:cubicBezTo>
                  <a:cubicBezTo>
                    <a:pt x="3586857" y="892071"/>
                    <a:pt x="3578787" y="900141"/>
                    <a:pt x="3568832" y="900141"/>
                  </a:cubicBezTo>
                  <a:cubicBezTo>
                    <a:pt x="3558878" y="900141"/>
                    <a:pt x="3550808" y="892071"/>
                    <a:pt x="3550808" y="882116"/>
                  </a:cubicBezTo>
                  <a:cubicBezTo>
                    <a:pt x="3550808" y="872162"/>
                    <a:pt x="3558878" y="864092"/>
                    <a:pt x="3568832" y="864092"/>
                  </a:cubicBezTo>
                  <a:close/>
                  <a:moveTo>
                    <a:pt x="2980034" y="864092"/>
                  </a:moveTo>
                  <a:cubicBezTo>
                    <a:pt x="2989989" y="864092"/>
                    <a:pt x="2998059" y="872162"/>
                    <a:pt x="2998059" y="882116"/>
                  </a:cubicBezTo>
                  <a:cubicBezTo>
                    <a:pt x="2998059" y="892071"/>
                    <a:pt x="2989989" y="900141"/>
                    <a:pt x="2980034" y="900141"/>
                  </a:cubicBezTo>
                  <a:cubicBezTo>
                    <a:pt x="2970079" y="900141"/>
                    <a:pt x="2962010" y="892071"/>
                    <a:pt x="2962010" y="882116"/>
                  </a:cubicBezTo>
                  <a:cubicBezTo>
                    <a:pt x="2962010" y="872162"/>
                    <a:pt x="2970079" y="864092"/>
                    <a:pt x="2980034" y="864092"/>
                  </a:cubicBezTo>
                  <a:close/>
                  <a:moveTo>
                    <a:pt x="2012725" y="864092"/>
                  </a:moveTo>
                  <a:cubicBezTo>
                    <a:pt x="2022680" y="864092"/>
                    <a:pt x="2030750" y="872162"/>
                    <a:pt x="2030750" y="882116"/>
                  </a:cubicBezTo>
                  <a:cubicBezTo>
                    <a:pt x="2030750" y="892071"/>
                    <a:pt x="2022680" y="900141"/>
                    <a:pt x="2012725" y="900141"/>
                  </a:cubicBezTo>
                  <a:cubicBezTo>
                    <a:pt x="2002771" y="900141"/>
                    <a:pt x="1994701" y="892071"/>
                    <a:pt x="1994701" y="882116"/>
                  </a:cubicBezTo>
                  <a:cubicBezTo>
                    <a:pt x="1994701" y="872162"/>
                    <a:pt x="2002771" y="864092"/>
                    <a:pt x="2012725" y="864092"/>
                  </a:cubicBezTo>
                  <a:close/>
                  <a:moveTo>
                    <a:pt x="3857222" y="858084"/>
                  </a:moveTo>
                  <a:cubicBezTo>
                    <a:pt x="3867177" y="858084"/>
                    <a:pt x="3875247" y="866154"/>
                    <a:pt x="3875247" y="876109"/>
                  </a:cubicBezTo>
                  <a:cubicBezTo>
                    <a:pt x="3875247" y="886063"/>
                    <a:pt x="3867177" y="894133"/>
                    <a:pt x="3857222" y="894133"/>
                  </a:cubicBezTo>
                  <a:cubicBezTo>
                    <a:pt x="3847267" y="894133"/>
                    <a:pt x="3839197" y="886063"/>
                    <a:pt x="3839197" y="876109"/>
                  </a:cubicBezTo>
                  <a:cubicBezTo>
                    <a:pt x="3839197" y="866154"/>
                    <a:pt x="3847267" y="858084"/>
                    <a:pt x="3857222" y="858084"/>
                  </a:cubicBezTo>
                  <a:close/>
                  <a:moveTo>
                    <a:pt x="1387878" y="858084"/>
                  </a:moveTo>
                  <a:cubicBezTo>
                    <a:pt x="1397833" y="858084"/>
                    <a:pt x="1405903" y="866154"/>
                    <a:pt x="1405903" y="876109"/>
                  </a:cubicBezTo>
                  <a:cubicBezTo>
                    <a:pt x="1405903" y="886063"/>
                    <a:pt x="1397833" y="894133"/>
                    <a:pt x="1387878" y="894133"/>
                  </a:cubicBezTo>
                  <a:cubicBezTo>
                    <a:pt x="1377924" y="894133"/>
                    <a:pt x="1369854" y="886063"/>
                    <a:pt x="1369854" y="876109"/>
                  </a:cubicBezTo>
                  <a:cubicBezTo>
                    <a:pt x="1369854" y="866154"/>
                    <a:pt x="1377924" y="858084"/>
                    <a:pt x="1387878" y="858084"/>
                  </a:cubicBezTo>
                  <a:close/>
                  <a:moveTo>
                    <a:pt x="973317" y="852076"/>
                  </a:moveTo>
                  <a:cubicBezTo>
                    <a:pt x="983272" y="852076"/>
                    <a:pt x="991342" y="860145"/>
                    <a:pt x="991342" y="870100"/>
                  </a:cubicBezTo>
                  <a:cubicBezTo>
                    <a:pt x="991342" y="880055"/>
                    <a:pt x="983272" y="888125"/>
                    <a:pt x="973317" y="888125"/>
                  </a:cubicBezTo>
                  <a:cubicBezTo>
                    <a:pt x="963363" y="888125"/>
                    <a:pt x="955293" y="880055"/>
                    <a:pt x="955293" y="870100"/>
                  </a:cubicBezTo>
                  <a:cubicBezTo>
                    <a:pt x="955293" y="860145"/>
                    <a:pt x="963363" y="852076"/>
                    <a:pt x="973317" y="852076"/>
                  </a:cubicBezTo>
                  <a:close/>
                  <a:moveTo>
                    <a:pt x="228308" y="852076"/>
                  </a:moveTo>
                  <a:cubicBezTo>
                    <a:pt x="238263" y="852076"/>
                    <a:pt x="246333" y="860145"/>
                    <a:pt x="246333" y="870100"/>
                  </a:cubicBezTo>
                  <a:cubicBezTo>
                    <a:pt x="246333" y="880055"/>
                    <a:pt x="238263" y="888125"/>
                    <a:pt x="228308" y="888125"/>
                  </a:cubicBezTo>
                  <a:cubicBezTo>
                    <a:pt x="218354" y="888125"/>
                    <a:pt x="210284" y="880055"/>
                    <a:pt x="210284" y="870100"/>
                  </a:cubicBezTo>
                  <a:cubicBezTo>
                    <a:pt x="210284" y="860145"/>
                    <a:pt x="218354" y="852076"/>
                    <a:pt x="228308" y="852076"/>
                  </a:cubicBezTo>
                  <a:close/>
                  <a:moveTo>
                    <a:pt x="3196327" y="846068"/>
                  </a:moveTo>
                  <a:cubicBezTo>
                    <a:pt x="3206282" y="846068"/>
                    <a:pt x="3214352" y="854138"/>
                    <a:pt x="3214352" y="864092"/>
                  </a:cubicBezTo>
                  <a:cubicBezTo>
                    <a:pt x="3214352" y="874047"/>
                    <a:pt x="3206282" y="882117"/>
                    <a:pt x="3196327" y="882117"/>
                  </a:cubicBezTo>
                  <a:cubicBezTo>
                    <a:pt x="3186372" y="882117"/>
                    <a:pt x="3178302" y="874047"/>
                    <a:pt x="3178302" y="864092"/>
                  </a:cubicBezTo>
                  <a:cubicBezTo>
                    <a:pt x="3178302" y="854138"/>
                    <a:pt x="3186372" y="846068"/>
                    <a:pt x="3196327" y="846068"/>
                  </a:cubicBezTo>
                  <a:close/>
                  <a:moveTo>
                    <a:pt x="6218419" y="840059"/>
                  </a:moveTo>
                  <a:cubicBezTo>
                    <a:pt x="6228374" y="840059"/>
                    <a:pt x="6236444" y="848129"/>
                    <a:pt x="6236444" y="858083"/>
                  </a:cubicBezTo>
                  <a:cubicBezTo>
                    <a:pt x="6236444" y="868038"/>
                    <a:pt x="6228374" y="876108"/>
                    <a:pt x="6218419" y="876108"/>
                  </a:cubicBezTo>
                  <a:cubicBezTo>
                    <a:pt x="6208464" y="876108"/>
                    <a:pt x="6200395" y="868038"/>
                    <a:pt x="6200395" y="858083"/>
                  </a:cubicBezTo>
                  <a:cubicBezTo>
                    <a:pt x="6200395" y="848129"/>
                    <a:pt x="6208464" y="840059"/>
                    <a:pt x="6218419" y="840059"/>
                  </a:cubicBezTo>
                  <a:close/>
                  <a:moveTo>
                    <a:pt x="5978094" y="834051"/>
                  </a:moveTo>
                  <a:cubicBezTo>
                    <a:pt x="5988049" y="834051"/>
                    <a:pt x="5996119" y="842121"/>
                    <a:pt x="5996119" y="852075"/>
                  </a:cubicBezTo>
                  <a:cubicBezTo>
                    <a:pt x="5996119" y="862030"/>
                    <a:pt x="5988049" y="870100"/>
                    <a:pt x="5978094" y="870100"/>
                  </a:cubicBezTo>
                  <a:cubicBezTo>
                    <a:pt x="5968139" y="870100"/>
                    <a:pt x="5960070" y="862030"/>
                    <a:pt x="5960070" y="852075"/>
                  </a:cubicBezTo>
                  <a:cubicBezTo>
                    <a:pt x="5960070" y="842121"/>
                    <a:pt x="5968139" y="834051"/>
                    <a:pt x="5978094" y="834051"/>
                  </a:cubicBezTo>
                  <a:close/>
                  <a:moveTo>
                    <a:pt x="2198977" y="834051"/>
                  </a:moveTo>
                  <a:cubicBezTo>
                    <a:pt x="2208932" y="834051"/>
                    <a:pt x="2217002" y="842121"/>
                    <a:pt x="2217002" y="852075"/>
                  </a:cubicBezTo>
                  <a:cubicBezTo>
                    <a:pt x="2217002" y="862030"/>
                    <a:pt x="2208932" y="870100"/>
                    <a:pt x="2198977" y="870100"/>
                  </a:cubicBezTo>
                  <a:cubicBezTo>
                    <a:pt x="2189023" y="870100"/>
                    <a:pt x="2180953" y="862030"/>
                    <a:pt x="2180953" y="852075"/>
                  </a:cubicBezTo>
                  <a:cubicBezTo>
                    <a:pt x="2180953" y="842121"/>
                    <a:pt x="2189023" y="834051"/>
                    <a:pt x="2198977" y="834051"/>
                  </a:cubicBezTo>
                  <a:close/>
                  <a:moveTo>
                    <a:pt x="1622196" y="834051"/>
                  </a:moveTo>
                  <a:cubicBezTo>
                    <a:pt x="1632151" y="834051"/>
                    <a:pt x="1640221" y="842121"/>
                    <a:pt x="1640221" y="852075"/>
                  </a:cubicBezTo>
                  <a:cubicBezTo>
                    <a:pt x="1640221" y="862030"/>
                    <a:pt x="1632151" y="870100"/>
                    <a:pt x="1622196" y="870100"/>
                  </a:cubicBezTo>
                  <a:cubicBezTo>
                    <a:pt x="1612242" y="870100"/>
                    <a:pt x="1604172" y="862030"/>
                    <a:pt x="1604172" y="852075"/>
                  </a:cubicBezTo>
                  <a:cubicBezTo>
                    <a:pt x="1604172" y="842121"/>
                    <a:pt x="1612242" y="834051"/>
                    <a:pt x="1622196" y="834051"/>
                  </a:cubicBezTo>
                  <a:close/>
                  <a:moveTo>
                    <a:pt x="1201626" y="834051"/>
                  </a:moveTo>
                  <a:cubicBezTo>
                    <a:pt x="1211581" y="834051"/>
                    <a:pt x="1219651" y="842121"/>
                    <a:pt x="1219651" y="852075"/>
                  </a:cubicBezTo>
                  <a:cubicBezTo>
                    <a:pt x="1219651" y="862030"/>
                    <a:pt x="1211581" y="870100"/>
                    <a:pt x="1201626" y="870100"/>
                  </a:cubicBezTo>
                  <a:cubicBezTo>
                    <a:pt x="1191672" y="870100"/>
                    <a:pt x="1183602" y="862030"/>
                    <a:pt x="1183602" y="852075"/>
                  </a:cubicBezTo>
                  <a:cubicBezTo>
                    <a:pt x="1183602" y="842121"/>
                    <a:pt x="1191672" y="834051"/>
                    <a:pt x="1201626" y="834051"/>
                  </a:cubicBezTo>
                  <a:close/>
                  <a:moveTo>
                    <a:pt x="2469343" y="828043"/>
                  </a:moveTo>
                  <a:cubicBezTo>
                    <a:pt x="2479298" y="828043"/>
                    <a:pt x="2487368" y="836113"/>
                    <a:pt x="2487368" y="846068"/>
                  </a:cubicBezTo>
                  <a:cubicBezTo>
                    <a:pt x="2487368" y="856022"/>
                    <a:pt x="2479298" y="864092"/>
                    <a:pt x="2469343" y="864092"/>
                  </a:cubicBezTo>
                  <a:cubicBezTo>
                    <a:pt x="2459388" y="864092"/>
                    <a:pt x="2451319" y="856022"/>
                    <a:pt x="2451319" y="846068"/>
                  </a:cubicBezTo>
                  <a:cubicBezTo>
                    <a:pt x="2451319" y="836113"/>
                    <a:pt x="2459388" y="828043"/>
                    <a:pt x="2469343" y="828043"/>
                  </a:cubicBezTo>
                  <a:close/>
                  <a:moveTo>
                    <a:pt x="3448669" y="822035"/>
                  </a:moveTo>
                  <a:cubicBezTo>
                    <a:pt x="3458624" y="822035"/>
                    <a:pt x="3466694" y="830104"/>
                    <a:pt x="3466694" y="840059"/>
                  </a:cubicBezTo>
                  <a:cubicBezTo>
                    <a:pt x="3466694" y="850014"/>
                    <a:pt x="3458624" y="858084"/>
                    <a:pt x="3448669" y="858084"/>
                  </a:cubicBezTo>
                  <a:cubicBezTo>
                    <a:pt x="3438715" y="858084"/>
                    <a:pt x="3430645" y="850014"/>
                    <a:pt x="3430645" y="840059"/>
                  </a:cubicBezTo>
                  <a:cubicBezTo>
                    <a:pt x="3430645" y="830104"/>
                    <a:pt x="3438715" y="822035"/>
                    <a:pt x="3448669" y="822035"/>
                  </a:cubicBezTo>
                  <a:close/>
                  <a:moveTo>
                    <a:pt x="1874537" y="822035"/>
                  </a:moveTo>
                  <a:cubicBezTo>
                    <a:pt x="1884492" y="822035"/>
                    <a:pt x="1892562" y="830104"/>
                    <a:pt x="1892562" y="840059"/>
                  </a:cubicBezTo>
                  <a:cubicBezTo>
                    <a:pt x="1892562" y="850014"/>
                    <a:pt x="1884492" y="858084"/>
                    <a:pt x="1874537" y="858084"/>
                  </a:cubicBezTo>
                  <a:cubicBezTo>
                    <a:pt x="1864583" y="858084"/>
                    <a:pt x="1856513" y="850014"/>
                    <a:pt x="1856513" y="840059"/>
                  </a:cubicBezTo>
                  <a:cubicBezTo>
                    <a:pt x="1856513" y="830104"/>
                    <a:pt x="1864583" y="822035"/>
                    <a:pt x="1874537" y="822035"/>
                  </a:cubicBezTo>
                  <a:close/>
                  <a:moveTo>
                    <a:pt x="2823823" y="816027"/>
                  </a:moveTo>
                  <a:cubicBezTo>
                    <a:pt x="2833778" y="816027"/>
                    <a:pt x="2841848" y="824097"/>
                    <a:pt x="2841848" y="834051"/>
                  </a:cubicBezTo>
                  <a:cubicBezTo>
                    <a:pt x="2841848" y="844006"/>
                    <a:pt x="2833778" y="852076"/>
                    <a:pt x="2823823" y="852076"/>
                  </a:cubicBezTo>
                  <a:cubicBezTo>
                    <a:pt x="2813868" y="852076"/>
                    <a:pt x="2805799" y="844006"/>
                    <a:pt x="2805799" y="834051"/>
                  </a:cubicBezTo>
                  <a:cubicBezTo>
                    <a:pt x="2805799" y="824097"/>
                    <a:pt x="2813868" y="816027"/>
                    <a:pt x="2823823" y="816027"/>
                  </a:cubicBezTo>
                  <a:close/>
                  <a:moveTo>
                    <a:pt x="2595514" y="816027"/>
                  </a:moveTo>
                  <a:cubicBezTo>
                    <a:pt x="2605469" y="816027"/>
                    <a:pt x="2613539" y="824097"/>
                    <a:pt x="2613539" y="834051"/>
                  </a:cubicBezTo>
                  <a:cubicBezTo>
                    <a:pt x="2613539" y="844006"/>
                    <a:pt x="2605469" y="852076"/>
                    <a:pt x="2595514" y="852076"/>
                  </a:cubicBezTo>
                  <a:cubicBezTo>
                    <a:pt x="2585559" y="852076"/>
                    <a:pt x="2577489" y="844006"/>
                    <a:pt x="2577489" y="834051"/>
                  </a:cubicBezTo>
                  <a:cubicBezTo>
                    <a:pt x="2577489" y="824097"/>
                    <a:pt x="2585559" y="816027"/>
                    <a:pt x="2595514" y="816027"/>
                  </a:cubicBezTo>
                  <a:close/>
                  <a:moveTo>
                    <a:pt x="2307124" y="816027"/>
                  </a:moveTo>
                  <a:cubicBezTo>
                    <a:pt x="2317078" y="816027"/>
                    <a:pt x="2325148" y="824097"/>
                    <a:pt x="2325148" y="834051"/>
                  </a:cubicBezTo>
                  <a:cubicBezTo>
                    <a:pt x="2325148" y="844006"/>
                    <a:pt x="2317078" y="852076"/>
                    <a:pt x="2307124" y="852076"/>
                  </a:cubicBezTo>
                  <a:cubicBezTo>
                    <a:pt x="2297169" y="852076"/>
                    <a:pt x="2289099" y="844006"/>
                    <a:pt x="2289099" y="834051"/>
                  </a:cubicBezTo>
                  <a:cubicBezTo>
                    <a:pt x="2289099" y="824097"/>
                    <a:pt x="2297169" y="816027"/>
                    <a:pt x="2307124" y="816027"/>
                  </a:cubicBezTo>
                  <a:close/>
                  <a:moveTo>
                    <a:pt x="606821" y="816027"/>
                  </a:moveTo>
                  <a:cubicBezTo>
                    <a:pt x="616776" y="816027"/>
                    <a:pt x="624846" y="824097"/>
                    <a:pt x="624846" y="834051"/>
                  </a:cubicBezTo>
                  <a:cubicBezTo>
                    <a:pt x="624846" y="844006"/>
                    <a:pt x="616776" y="852076"/>
                    <a:pt x="606821" y="852076"/>
                  </a:cubicBezTo>
                  <a:cubicBezTo>
                    <a:pt x="596867" y="852076"/>
                    <a:pt x="588797" y="844006"/>
                    <a:pt x="588797" y="834051"/>
                  </a:cubicBezTo>
                  <a:cubicBezTo>
                    <a:pt x="588797" y="824097"/>
                    <a:pt x="596867" y="816027"/>
                    <a:pt x="606821" y="816027"/>
                  </a:cubicBezTo>
                  <a:close/>
                  <a:moveTo>
                    <a:pt x="3292457" y="791994"/>
                  </a:moveTo>
                  <a:cubicBezTo>
                    <a:pt x="3302412" y="791994"/>
                    <a:pt x="3310482" y="800063"/>
                    <a:pt x="3310482" y="810018"/>
                  </a:cubicBezTo>
                  <a:cubicBezTo>
                    <a:pt x="3310482" y="819973"/>
                    <a:pt x="3302412" y="828043"/>
                    <a:pt x="3292457" y="828043"/>
                  </a:cubicBezTo>
                  <a:cubicBezTo>
                    <a:pt x="3282503" y="828043"/>
                    <a:pt x="3274433" y="819973"/>
                    <a:pt x="3274433" y="810018"/>
                  </a:cubicBezTo>
                  <a:cubicBezTo>
                    <a:pt x="3274433" y="800063"/>
                    <a:pt x="3282503" y="791994"/>
                    <a:pt x="3292457" y="791994"/>
                  </a:cubicBezTo>
                  <a:close/>
                  <a:moveTo>
                    <a:pt x="859163" y="791994"/>
                  </a:moveTo>
                  <a:cubicBezTo>
                    <a:pt x="869118" y="791994"/>
                    <a:pt x="877188" y="800063"/>
                    <a:pt x="877188" y="810018"/>
                  </a:cubicBezTo>
                  <a:cubicBezTo>
                    <a:pt x="877188" y="819973"/>
                    <a:pt x="869118" y="828043"/>
                    <a:pt x="859163" y="828043"/>
                  </a:cubicBezTo>
                  <a:cubicBezTo>
                    <a:pt x="849209" y="828043"/>
                    <a:pt x="841139" y="819973"/>
                    <a:pt x="841139" y="810018"/>
                  </a:cubicBezTo>
                  <a:cubicBezTo>
                    <a:pt x="841139" y="800063"/>
                    <a:pt x="849209" y="791994"/>
                    <a:pt x="859163" y="791994"/>
                  </a:cubicBezTo>
                  <a:close/>
                  <a:moveTo>
                    <a:pt x="1297756" y="785986"/>
                  </a:moveTo>
                  <a:cubicBezTo>
                    <a:pt x="1307711" y="785986"/>
                    <a:pt x="1315781" y="794056"/>
                    <a:pt x="1315781" y="804010"/>
                  </a:cubicBezTo>
                  <a:cubicBezTo>
                    <a:pt x="1315781" y="813965"/>
                    <a:pt x="1307711" y="822035"/>
                    <a:pt x="1297756" y="822035"/>
                  </a:cubicBezTo>
                  <a:cubicBezTo>
                    <a:pt x="1287802" y="822035"/>
                    <a:pt x="1279732" y="813965"/>
                    <a:pt x="1279732" y="804010"/>
                  </a:cubicBezTo>
                  <a:cubicBezTo>
                    <a:pt x="1279732" y="794056"/>
                    <a:pt x="1287802" y="785986"/>
                    <a:pt x="1297756" y="785986"/>
                  </a:cubicBezTo>
                  <a:close/>
                  <a:moveTo>
                    <a:pt x="324438" y="785986"/>
                  </a:moveTo>
                  <a:cubicBezTo>
                    <a:pt x="334393" y="785986"/>
                    <a:pt x="342463" y="794056"/>
                    <a:pt x="342463" y="804010"/>
                  </a:cubicBezTo>
                  <a:cubicBezTo>
                    <a:pt x="342463" y="813965"/>
                    <a:pt x="334393" y="822035"/>
                    <a:pt x="324438" y="822035"/>
                  </a:cubicBezTo>
                  <a:cubicBezTo>
                    <a:pt x="314484" y="822035"/>
                    <a:pt x="306414" y="813965"/>
                    <a:pt x="306414" y="804010"/>
                  </a:cubicBezTo>
                  <a:cubicBezTo>
                    <a:pt x="306414" y="794056"/>
                    <a:pt x="314484" y="785986"/>
                    <a:pt x="324438" y="785986"/>
                  </a:cubicBezTo>
                  <a:close/>
                  <a:moveTo>
                    <a:pt x="3755084" y="779978"/>
                  </a:moveTo>
                  <a:cubicBezTo>
                    <a:pt x="3765039" y="779978"/>
                    <a:pt x="3773109" y="788048"/>
                    <a:pt x="3773109" y="798002"/>
                  </a:cubicBezTo>
                  <a:cubicBezTo>
                    <a:pt x="3773109" y="807957"/>
                    <a:pt x="3765039" y="816027"/>
                    <a:pt x="3755084" y="816027"/>
                  </a:cubicBezTo>
                  <a:cubicBezTo>
                    <a:pt x="3745129" y="816027"/>
                    <a:pt x="3737060" y="807957"/>
                    <a:pt x="3737060" y="798002"/>
                  </a:cubicBezTo>
                  <a:cubicBezTo>
                    <a:pt x="3737060" y="788048"/>
                    <a:pt x="3745129" y="779978"/>
                    <a:pt x="3755084" y="779978"/>
                  </a:cubicBezTo>
                  <a:close/>
                  <a:moveTo>
                    <a:pt x="1496026" y="779978"/>
                  </a:moveTo>
                  <a:cubicBezTo>
                    <a:pt x="1505980" y="779978"/>
                    <a:pt x="1514050" y="788048"/>
                    <a:pt x="1514050" y="798002"/>
                  </a:cubicBezTo>
                  <a:cubicBezTo>
                    <a:pt x="1514050" y="807957"/>
                    <a:pt x="1505980" y="816027"/>
                    <a:pt x="1496026" y="816027"/>
                  </a:cubicBezTo>
                  <a:cubicBezTo>
                    <a:pt x="1486071" y="816027"/>
                    <a:pt x="1478001" y="807957"/>
                    <a:pt x="1478001" y="798002"/>
                  </a:cubicBezTo>
                  <a:cubicBezTo>
                    <a:pt x="1478001" y="788048"/>
                    <a:pt x="1486071" y="779978"/>
                    <a:pt x="1496026" y="779978"/>
                  </a:cubicBezTo>
                  <a:close/>
                  <a:moveTo>
                    <a:pt x="3622905" y="767962"/>
                  </a:moveTo>
                  <a:cubicBezTo>
                    <a:pt x="3632860" y="767962"/>
                    <a:pt x="3640930" y="776032"/>
                    <a:pt x="3640930" y="785987"/>
                  </a:cubicBezTo>
                  <a:cubicBezTo>
                    <a:pt x="3640930" y="795941"/>
                    <a:pt x="3632860" y="804011"/>
                    <a:pt x="3622905" y="804011"/>
                  </a:cubicBezTo>
                  <a:cubicBezTo>
                    <a:pt x="3612951" y="804011"/>
                    <a:pt x="3604881" y="795941"/>
                    <a:pt x="3604881" y="785987"/>
                  </a:cubicBezTo>
                  <a:cubicBezTo>
                    <a:pt x="3604881" y="776032"/>
                    <a:pt x="3612951" y="767962"/>
                    <a:pt x="3622905" y="767962"/>
                  </a:cubicBezTo>
                  <a:close/>
                  <a:moveTo>
                    <a:pt x="3112213" y="767962"/>
                  </a:moveTo>
                  <a:cubicBezTo>
                    <a:pt x="3122168" y="767962"/>
                    <a:pt x="3130238" y="776032"/>
                    <a:pt x="3130238" y="785987"/>
                  </a:cubicBezTo>
                  <a:cubicBezTo>
                    <a:pt x="3130238" y="795941"/>
                    <a:pt x="3122168" y="804011"/>
                    <a:pt x="3112213" y="804011"/>
                  </a:cubicBezTo>
                  <a:cubicBezTo>
                    <a:pt x="3102259" y="804011"/>
                    <a:pt x="3094189" y="795941"/>
                    <a:pt x="3094189" y="785987"/>
                  </a:cubicBezTo>
                  <a:cubicBezTo>
                    <a:pt x="3094189" y="776032"/>
                    <a:pt x="3102259" y="767962"/>
                    <a:pt x="3112213" y="767962"/>
                  </a:cubicBezTo>
                  <a:close/>
                  <a:moveTo>
                    <a:pt x="714968" y="767962"/>
                  </a:moveTo>
                  <a:cubicBezTo>
                    <a:pt x="724922" y="767962"/>
                    <a:pt x="732992" y="776032"/>
                    <a:pt x="732992" y="785987"/>
                  </a:cubicBezTo>
                  <a:cubicBezTo>
                    <a:pt x="732992" y="795941"/>
                    <a:pt x="724922" y="804011"/>
                    <a:pt x="714968" y="804011"/>
                  </a:cubicBezTo>
                  <a:cubicBezTo>
                    <a:pt x="705013" y="804011"/>
                    <a:pt x="696943" y="795941"/>
                    <a:pt x="696943" y="785987"/>
                  </a:cubicBezTo>
                  <a:cubicBezTo>
                    <a:pt x="696943" y="776032"/>
                    <a:pt x="705013" y="767962"/>
                    <a:pt x="714968" y="767962"/>
                  </a:cubicBezTo>
                  <a:close/>
                  <a:moveTo>
                    <a:pt x="2986042" y="761954"/>
                  </a:moveTo>
                  <a:cubicBezTo>
                    <a:pt x="2995997" y="761954"/>
                    <a:pt x="3004067" y="770023"/>
                    <a:pt x="3004067" y="779978"/>
                  </a:cubicBezTo>
                  <a:cubicBezTo>
                    <a:pt x="3004067" y="789933"/>
                    <a:pt x="2995997" y="798003"/>
                    <a:pt x="2986042" y="798003"/>
                  </a:cubicBezTo>
                  <a:cubicBezTo>
                    <a:pt x="2976087" y="798003"/>
                    <a:pt x="2968017" y="789933"/>
                    <a:pt x="2968017" y="779978"/>
                  </a:cubicBezTo>
                  <a:cubicBezTo>
                    <a:pt x="2968017" y="770023"/>
                    <a:pt x="2976087" y="761954"/>
                    <a:pt x="2986042" y="761954"/>
                  </a:cubicBezTo>
                  <a:close/>
                  <a:moveTo>
                    <a:pt x="1736351" y="761954"/>
                  </a:moveTo>
                  <a:cubicBezTo>
                    <a:pt x="1746305" y="761954"/>
                    <a:pt x="1754375" y="770023"/>
                    <a:pt x="1754375" y="779978"/>
                  </a:cubicBezTo>
                  <a:cubicBezTo>
                    <a:pt x="1754375" y="789933"/>
                    <a:pt x="1746305" y="798003"/>
                    <a:pt x="1736351" y="798003"/>
                  </a:cubicBezTo>
                  <a:cubicBezTo>
                    <a:pt x="1726396" y="798003"/>
                    <a:pt x="1718326" y="789933"/>
                    <a:pt x="1718326" y="779978"/>
                  </a:cubicBezTo>
                  <a:cubicBezTo>
                    <a:pt x="1718326" y="770023"/>
                    <a:pt x="1726396" y="761954"/>
                    <a:pt x="1736351" y="761954"/>
                  </a:cubicBezTo>
                  <a:close/>
                  <a:moveTo>
                    <a:pt x="5863939" y="755946"/>
                  </a:moveTo>
                  <a:cubicBezTo>
                    <a:pt x="5873894" y="755946"/>
                    <a:pt x="5881964" y="764016"/>
                    <a:pt x="5881964" y="773970"/>
                  </a:cubicBezTo>
                  <a:cubicBezTo>
                    <a:pt x="5881964" y="783925"/>
                    <a:pt x="5873894" y="791995"/>
                    <a:pt x="5863939" y="791995"/>
                  </a:cubicBezTo>
                  <a:cubicBezTo>
                    <a:pt x="5853984" y="791995"/>
                    <a:pt x="5845915" y="783925"/>
                    <a:pt x="5845915" y="773970"/>
                  </a:cubicBezTo>
                  <a:cubicBezTo>
                    <a:pt x="5845915" y="764016"/>
                    <a:pt x="5853984" y="755946"/>
                    <a:pt x="5863939" y="755946"/>
                  </a:cubicBezTo>
                  <a:close/>
                  <a:moveTo>
                    <a:pt x="2685636" y="755946"/>
                  </a:moveTo>
                  <a:cubicBezTo>
                    <a:pt x="2695591" y="755946"/>
                    <a:pt x="2703661" y="764016"/>
                    <a:pt x="2703661" y="773970"/>
                  </a:cubicBezTo>
                  <a:cubicBezTo>
                    <a:pt x="2703661" y="783925"/>
                    <a:pt x="2695591" y="791995"/>
                    <a:pt x="2685636" y="791995"/>
                  </a:cubicBezTo>
                  <a:cubicBezTo>
                    <a:pt x="2675681" y="791995"/>
                    <a:pt x="2667611" y="783925"/>
                    <a:pt x="2667611" y="773970"/>
                  </a:cubicBezTo>
                  <a:cubicBezTo>
                    <a:pt x="2667611" y="764016"/>
                    <a:pt x="2675681" y="755946"/>
                    <a:pt x="2685636" y="755946"/>
                  </a:cubicBezTo>
                  <a:close/>
                  <a:moveTo>
                    <a:pt x="1069447" y="755946"/>
                  </a:moveTo>
                  <a:cubicBezTo>
                    <a:pt x="1079402" y="755946"/>
                    <a:pt x="1087472" y="764016"/>
                    <a:pt x="1087472" y="773970"/>
                  </a:cubicBezTo>
                  <a:cubicBezTo>
                    <a:pt x="1087472" y="783925"/>
                    <a:pt x="1079402" y="791995"/>
                    <a:pt x="1069447" y="791995"/>
                  </a:cubicBezTo>
                  <a:cubicBezTo>
                    <a:pt x="1059493" y="791995"/>
                    <a:pt x="1051423" y="783925"/>
                    <a:pt x="1051423" y="773970"/>
                  </a:cubicBezTo>
                  <a:cubicBezTo>
                    <a:pt x="1051423" y="764016"/>
                    <a:pt x="1059493" y="755946"/>
                    <a:pt x="1069447" y="755946"/>
                  </a:cubicBezTo>
                  <a:close/>
                  <a:moveTo>
                    <a:pt x="3935328" y="749937"/>
                  </a:moveTo>
                  <a:cubicBezTo>
                    <a:pt x="3945283" y="749937"/>
                    <a:pt x="3953353" y="758007"/>
                    <a:pt x="3953353" y="767961"/>
                  </a:cubicBezTo>
                  <a:cubicBezTo>
                    <a:pt x="3953353" y="777916"/>
                    <a:pt x="3945283" y="785986"/>
                    <a:pt x="3935328" y="785986"/>
                  </a:cubicBezTo>
                  <a:cubicBezTo>
                    <a:pt x="3925373" y="785986"/>
                    <a:pt x="3917304" y="777916"/>
                    <a:pt x="3917304" y="767961"/>
                  </a:cubicBezTo>
                  <a:cubicBezTo>
                    <a:pt x="3917304" y="758007"/>
                    <a:pt x="3925373" y="749937"/>
                    <a:pt x="3935328" y="749937"/>
                  </a:cubicBezTo>
                  <a:close/>
                  <a:moveTo>
                    <a:pt x="2114863" y="749937"/>
                  </a:moveTo>
                  <a:cubicBezTo>
                    <a:pt x="2124818" y="749937"/>
                    <a:pt x="2132888" y="758007"/>
                    <a:pt x="2132888" y="767961"/>
                  </a:cubicBezTo>
                  <a:cubicBezTo>
                    <a:pt x="2132888" y="777916"/>
                    <a:pt x="2124818" y="785986"/>
                    <a:pt x="2114863" y="785986"/>
                  </a:cubicBezTo>
                  <a:cubicBezTo>
                    <a:pt x="2104909" y="785986"/>
                    <a:pt x="2096839" y="777916"/>
                    <a:pt x="2096839" y="767961"/>
                  </a:cubicBezTo>
                  <a:cubicBezTo>
                    <a:pt x="2096839" y="758007"/>
                    <a:pt x="2104909" y="749937"/>
                    <a:pt x="2114863" y="749937"/>
                  </a:cubicBezTo>
                  <a:close/>
                  <a:moveTo>
                    <a:pt x="2006717" y="749937"/>
                  </a:moveTo>
                  <a:cubicBezTo>
                    <a:pt x="2016671" y="749937"/>
                    <a:pt x="2024741" y="758007"/>
                    <a:pt x="2024741" y="767961"/>
                  </a:cubicBezTo>
                  <a:cubicBezTo>
                    <a:pt x="2024741" y="777916"/>
                    <a:pt x="2016671" y="785986"/>
                    <a:pt x="2006717" y="785986"/>
                  </a:cubicBezTo>
                  <a:cubicBezTo>
                    <a:pt x="1996762" y="785986"/>
                    <a:pt x="1988692" y="777916"/>
                    <a:pt x="1988692" y="767961"/>
                  </a:cubicBezTo>
                  <a:cubicBezTo>
                    <a:pt x="1988692" y="758007"/>
                    <a:pt x="1996762" y="749937"/>
                    <a:pt x="2006717" y="749937"/>
                  </a:cubicBezTo>
                  <a:close/>
                  <a:moveTo>
                    <a:pt x="6116281" y="737921"/>
                  </a:moveTo>
                  <a:cubicBezTo>
                    <a:pt x="6126236" y="737921"/>
                    <a:pt x="6134306" y="745991"/>
                    <a:pt x="6134306" y="755946"/>
                  </a:cubicBezTo>
                  <a:cubicBezTo>
                    <a:pt x="6134306" y="765900"/>
                    <a:pt x="6126236" y="773970"/>
                    <a:pt x="6116281" y="773970"/>
                  </a:cubicBezTo>
                  <a:cubicBezTo>
                    <a:pt x="6106327" y="773970"/>
                    <a:pt x="6098257" y="765900"/>
                    <a:pt x="6098257" y="755946"/>
                  </a:cubicBezTo>
                  <a:cubicBezTo>
                    <a:pt x="6098257" y="745991"/>
                    <a:pt x="6106327" y="737921"/>
                    <a:pt x="6116281" y="737921"/>
                  </a:cubicBezTo>
                  <a:close/>
                  <a:moveTo>
                    <a:pt x="2397246" y="737921"/>
                  </a:moveTo>
                  <a:cubicBezTo>
                    <a:pt x="2407200" y="737921"/>
                    <a:pt x="2415270" y="745991"/>
                    <a:pt x="2415270" y="755946"/>
                  </a:cubicBezTo>
                  <a:cubicBezTo>
                    <a:pt x="2415270" y="765900"/>
                    <a:pt x="2407200" y="773970"/>
                    <a:pt x="2397246" y="773970"/>
                  </a:cubicBezTo>
                  <a:cubicBezTo>
                    <a:pt x="2387291" y="773970"/>
                    <a:pt x="2379221" y="765900"/>
                    <a:pt x="2379221" y="755946"/>
                  </a:cubicBezTo>
                  <a:cubicBezTo>
                    <a:pt x="2379221" y="745991"/>
                    <a:pt x="2387291" y="737921"/>
                    <a:pt x="2397246" y="737921"/>
                  </a:cubicBezTo>
                  <a:close/>
                  <a:moveTo>
                    <a:pt x="522707" y="731913"/>
                  </a:moveTo>
                  <a:cubicBezTo>
                    <a:pt x="532662" y="731913"/>
                    <a:pt x="540732" y="739982"/>
                    <a:pt x="540732" y="749937"/>
                  </a:cubicBezTo>
                  <a:cubicBezTo>
                    <a:pt x="540732" y="759892"/>
                    <a:pt x="532662" y="767962"/>
                    <a:pt x="522707" y="767962"/>
                  </a:cubicBezTo>
                  <a:cubicBezTo>
                    <a:pt x="512753" y="767962"/>
                    <a:pt x="504683" y="759892"/>
                    <a:pt x="504683" y="749937"/>
                  </a:cubicBezTo>
                  <a:cubicBezTo>
                    <a:pt x="504683" y="739982"/>
                    <a:pt x="512753" y="731913"/>
                    <a:pt x="522707" y="731913"/>
                  </a:cubicBezTo>
                  <a:close/>
                  <a:moveTo>
                    <a:pt x="414561" y="731913"/>
                  </a:moveTo>
                  <a:cubicBezTo>
                    <a:pt x="424516" y="731913"/>
                    <a:pt x="432586" y="739982"/>
                    <a:pt x="432586" y="749937"/>
                  </a:cubicBezTo>
                  <a:cubicBezTo>
                    <a:pt x="432586" y="759892"/>
                    <a:pt x="424516" y="767962"/>
                    <a:pt x="414561" y="767962"/>
                  </a:cubicBezTo>
                  <a:cubicBezTo>
                    <a:pt x="404607" y="767962"/>
                    <a:pt x="396537" y="759892"/>
                    <a:pt x="396537" y="749937"/>
                  </a:cubicBezTo>
                  <a:cubicBezTo>
                    <a:pt x="396537" y="739982"/>
                    <a:pt x="404607" y="731913"/>
                    <a:pt x="414561" y="731913"/>
                  </a:cubicBezTo>
                  <a:close/>
                  <a:moveTo>
                    <a:pt x="6236444" y="725905"/>
                  </a:moveTo>
                  <a:cubicBezTo>
                    <a:pt x="6246399" y="725905"/>
                    <a:pt x="6254469" y="733975"/>
                    <a:pt x="6254469" y="743929"/>
                  </a:cubicBezTo>
                  <a:cubicBezTo>
                    <a:pt x="6254469" y="753884"/>
                    <a:pt x="6246399" y="761954"/>
                    <a:pt x="6236444" y="761954"/>
                  </a:cubicBezTo>
                  <a:cubicBezTo>
                    <a:pt x="6226490" y="761954"/>
                    <a:pt x="6218420" y="753884"/>
                    <a:pt x="6218420" y="743929"/>
                  </a:cubicBezTo>
                  <a:cubicBezTo>
                    <a:pt x="6218420" y="733975"/>
                    <a:pt x="6226490" y="725905"/>
                    <a:pt x="6236444" y="725905"/>
                  </a:cubicBezTo>
                  <a:close/>
                  <a:moveTo>
                    <a:pt x="961301" y="725905"/>
                  </a:moveTo>
                  <a:cubicBezTo>
                    <a:pt x="971256" y="725905"/>
                    <a:pt x="979326" y="733975"/>
                    <a:pt x="979326" y="743929"/>
                  </a:cubicBezTo>
                  <a:cubicBezTo>
                    <a:pt x="979326" y="753884"/>
                    <a:pt x="971256" y="761954"/>
                    <a:pt x="961301" y="761954"/>
                  </a:cubicBezTo>
                  <a:cubicBezTo>
                    <a:pt x="951347" y="761954"/>
                    <a:pt x="943277" y="753884"/>
                    <a:pt x="943277" y="743929"/>
                  </a:cubicBezTo>
                  <a:cubicBezTo>
                    <a:pt x="943277" y="733975"/>
                    <a:pt x="951347" y="725905"/>
                    <a:pt x="961301" y="725905"/>
                  </a:cubicBezTo>
                  <a:close/>
                  <a:moveTo>
                    <a:pt x="3400604" y="719897"/>
                  </a:moveTo>
                  <a:cubicBezTo>
                    <a:pt x="3410559" y="719897"/>
                    <a:pt x="3418629" y="727967"/>
                    <a:pt x="3418629" y="737921"/>
                  </a:cubicBezTo>
                  <a:cubicBezTo>
                    <a:pt x="3418629" y="747876"/>
                    <a:pt x="3410559" y="755946"/>
                    <a:pt x="3400604" y="755946"/>
                  </a:cubicBezTo>
                  <a:cubicBezTo>
                    <a:pt x="3390649" y="755946"/>
                    <a:pt x="3382580" y="747876"/>
                    <a:pt x="3382580" y="737921"/>
                  </a:cubicBezTo>
                  <a:cubicBezTo>
                    <a:pt x="3382580" y="727967"/>
                    <a:pt x="3390649" y="719897"/>
                    <a:pt x="3400604" y="719897"/>
                  </a:cubicBezTo>
                  <a:close/>
                  <a:moveTo>
                    <a:pt x="6002126" y="713889"/>
                  </a:moveTo>
                  <a:cubicBezTo>
                    <a:pt x="6012081" y="713889"/>
                    <a:pt x="6020151" y="721959"/>
                    <a:pt x="6020151" y="731913"/>
                  </a:cubicBezTo>
                  <a:cubicBezTo>
                    <a:pt x="6020151" y="741868"/>
                    <a:pt x="6012081" y="749938"/>
                    <a:pt x="6002126" y="749938"/>
                  </a:cubicBezTo>
                  <a:cubicBezTo>
                    <a:pt x="5992172" y="749938"/>
                    <a:pt x="5984102" y="741868"/>
                    <a:pt x="5984102" y="731913"/>
                  </a:cubicBezTo>
                  <a:cubicBezTo>
                    <a:pt x="5984102" y="721959"/>
                    <a:pt x="5992172" y="713889"/>
                    <a:pt x="6002126" y="713889"/>
                  </a:cubicBezTo>
                  <a:close/>
                  <a:moveTo>
                    <a:pt x="1610179" y="713889"/>
                  </a:moveTo>
                  <a:cubicBezTo>
                    <a:pt x="1620134" y="713889"/>
                    <a:pt x="1628204" y="721959"/>
                    <a:pt x="1628204" y="731913"/>
                  </a:cubicBezTo>
                  <a:cubicBezTo>
                    <a:pt x="1628204" y="741868"/>
                    <a:pt x="1620134" y="749938"/>
                    <a:pt x="1610179" y="749938"/>
                  </a:cubicBezTo>
                  <a:cubicBezTo>
                    <a:pt x="1600225" y="749938"/>
                    <a:pt x="1592155" y="741868"/>
                    <a:pt x="1592155" y="731913"/>
                  </a:cubicBezTo>
                  <a:cubicBezTo>
                    <a:pt x="1592155" y="721959"/>
                    <a:pt x="1600225" y="713889"/>
                    <a:pt x="1610179" y="713889"/>
                  </a:cubicBezTo>
                  <a:close/>
                  <a:moveTo>
                    <a:pt x="3520767" y="707881"/>
                  </a:moveTo>
                  <a:cubicBezTo>
                    <a:pt x="3530722" y="707881"/>
                    <a:pt x="3538792" y="715951"/>
                    <a:pt x="3538792" y="725906"/>
                  </a:cubicBezTo>
                  <a:cubicBezTo>
                    <a:pt x="3538792" y="735860"/>
                    <a:pt x="3530722" y="743930"/>
                    <a:pt x="3520767" y="743930"/>
                  </a:cubicBezTo>
                  <a:cubicBezTo>
                    <a:pt x="3510812" y="743930"/>
                    <a:pt x="3502743" y="735860"/>
                    <a:pt x="3502743" y="725906"/>
                  </a:cubicBezTo>
                  <a:cubicBezTo>
                    <a:pt x="3502743" y="715951"/>
                    <a:pt x="3510812" y="707881"/>
                    <a:pt x="3520767" y="707881"/>
                  </a:cubicBezTo>
                  <a:close/>
                  <a:moveTo>
                    <a:pt x="2895920" y="701872"/>
                  </a:moveTo>
                  <a:cubicBezTo>
                    <a:pt x="2905875" y="701872"/>
                    <a:pt x="2913945" y="709941"/>
                    <a:pt x="2913945" y="719896"/>
                  </a:cubicBezTo>
                  <a:cubicBezTo>
                    <a:pt x="2913945" y="729851"/>
                    <a:pt x="2905875" y="737921"/>
                    <a:pt x="2895920" y="737921"/>
                  </a:cubicBezTo>
                  <a:cubicBezTo>
                    <a:pt x="2885965" y="737921"/>
                    <a:pt x="2877895" y="729851"/>
                    <a:pt x="2877895" y="719896"/>
                  </a:cubicBezTo>
                  <a:cubicBezTo>
                    <a:pt x="2877895" y="709941"/>
                    <a:pt x="2885965" y="701872"/>
                    <a:pt x="2895920" y="701872"/>
                  </a:cubicBezTo>
                  <a:close/>
                  <a:moveTo>
                    <a:pt x="2547449" y="701872"/>
                  </a:moveTo>
                  <a:cubicBezTo>
                    <a:pt x="2557404" y="701872"/>
                    <a:pt x="2565474" y="709941"/>
                    <a:pt x="2565474" y="719896"/>
                  </a:cubicBezTo>
                  <a:cubicBezTo>
                    <a:pt x="2565474" y="729851"/>
                    <a:pt x="2557404" y="737921"/>
                    <a:pt x="2547449" y="737921"/>
                  </a:cubicBezTo>
                  <a:cubicBezTo>
                    <a:pt x="2537495" y="737921"/>
                    <a:pt x="2529425" y="729851"/>
                    <a:pt x="2529425" y="719896"/>
                  </a:cubicBezTo>
                  <a:cubicBezTo>
                    <a:pt x="2529425" y="709941"/>
                    <a:pt x="2537495" y="701872"/>
                    <a:pt x="2547449" y="701872"/>
                  </a:cubicBezTo>
                  <a:close/>
                  <a:moveTo>
                    <a:pt x="2241034" y="701872"/>
                  </a:moveTo>
                  <a:cubicBezTo>
                    <a:pt x="2250989" y="701872"/>
                    <a:pt x="2259059" y="709941"/>
                    <a:pt x="2259059" y="719896"/>
                  </a:cubicBezTo>
                  <a:cubicBezTo>
                    <a:pt x="2259059" y="729851"/>
                    <a:pt x="2250989" y="737921"/>
                    <a:pt x="2241034" y="737921"/>
                  </a:cubicBezTo>
                  <a:cubicBezTo>
                    <a:pt x="2231080" y="737921"/>
                    <a:pt x="2223010" y="729851"/>
                    <a:pt x="2223010" y="719896"/>
                  </a:cubicBezTo>
                  <a:cubicBezTo>
                    <a:pt x="2223010" y="709941"/>
                    <a:pt x="2231080" y="701872"/>
                    <a:pt x="2241034" y="701872"/>
                  </a:cubicBezTo>
                  <a:close/>
                  <a:moveTo>
                    <a:pt x="1411911" y="701872"/>
                  </a:moveTo>
                  <a:cubicBezTo>
                    <a:pt x="1421866" y="701872"/>
                    <a:pt x="1429936" y="709941"/>
                    <a:pt x="1429936" y="719896"/>
                  </a:cubicBezTo>
                  <a:cubicBezTo>
                    <a:pt x="1429936" y="729851"/>
                    <a:pt x="1421866" y="737921"/>
                    <a:pt x="1411911" y="737921"/>
                  </a:cubicBezTo>
                  <a:cubicBezTo>
                    <a:pt x="1401957" y="737921"/>
                    <a:pt x="1393887" y="729851"/>
                    <a:pt x="1393887" y="719896"/>
                  </a:cubicBezTo>
                  <a:cubicBezTo>
                    <a:pt x="1393887" y="709941"/>
                    <a:pt x="1401957" y="701872"/>
                    <a:pt x="1411911" y="701872"/>
                  </a:cubicBezTo>
                  <a:close/>
                  <a:moveTo>
                    <a:pt x="1165578" y="701872"/>
                  </a:moveTo>
                  <a:cubicBezTo>
                    <a:pt x="1175532" y="701872"/>
                    <a:pt x="1183602" y="709941"/>
                    <a:pt x="1183602" y="719896"/>
                  </a:cubicBezTo>
                  <a:cubicBezTo>
                    <a:pt x="1183602" y="729851"/>
                    <a:pt x="1175532" y="737921"/>
                    <a:pt x="1165578" y="737921"/>
                  </a:cubicBezTo>
                  <a:cubicBezTo>
                    <a:pt x="1155623" y="737921"/>
                    <a:pt x="1147553" y="729851"/>
                    <a:pt x="1147553" y="719896"/>
                  </a:cubicBezTo>
                  <a:cubicBezTo>
                    <a:pt x="1147553" y="709941"/>
                    <a:pt x="1155623" y="701872"/>
                    <a:pt x="1165578" y="701872"/>
                  </a:cubicBezTo>
                  <a:close/>
                  <a:moveTo>
                    <a:pt x="168227" y="701872"/>
                  </a:moveTo>
                  <a:cubicBezTo>
                    <a:pt x="178182" y="701872"/>
                    <a:pt x="186252" y="709941"/>
                    <a:pt x="186252" y="719896"/>
                  </a:cubicBezTo>
                  <a:cubicBezTo>
                    <a:pt x="186252" y="729851"/>
                    <a:pt x="178182" y="737921"/>
                    <a:pt x="168227" y="737921"/>
                  </a:cubicBezTo>
                  <a:cubicBezTo>
                    <a:pt x="158273" y="737921"/>
                    <a:pt x="150203" y="729851"/>
                    <a:pt x="150203" y="719896"/>
                  </a:cubicBezTo>
                  <a:cubicBezTo>
                    <a:pt x="150203" y="709941"/>
                    <a:pt x="158273" y="701872"/>
                    <a:pt x="168227" y="701872"/>
                  </a:cubicBezTo>
                  <a:close/>
                  <a:moveTo>
                    <a:pt x="1910586" y="695864"/>
                  </a:moveTo>
                  <a:cubicBezTo>
                    <a:pt x="1920541" y="695864"/>
                    <a:pt x="1928611" y="703934"/>
                    <a:pt x="1928611" y="713888"/>
                  </a:cubicBezTo>
                  <a:cubicBezTo>
                    <a:pt x="1928611" y="723843"/>
                    <a:pt x="1920541" y="731913"/>
                    <a:pt x="1910586" y="731913"/>
                  </a:cubicBezTo>
                  <a:cubicBezTo>
                    <a:pt x="1900632" y="731913"/>
                    <a:pt x="1892562" y="723843"/>
                    <a:pt x="1892562" y="713888"/>
                  </a:cubicBezTo>
                  <a:cubicBezTo>
                    <a:pt x="1892562" y="703934"/>
                    <a:pt x="1900632" y="695864"/>
                    <a:pt x="1910586" y="695864"/>
                  </a:cubicBezTo>
                  <a:close/>
                  <a:moveTo>
                    <a:pt x="3833190" y="689856"/>
                  </a:moveTo>
                  <a:cubicBezTo>
                    <a:pt x="3843145" y="689856"/>
                    <a:pt x="3851215" y="697926"/>
                    <a:pt x="3851215" y="707880"/>
                  </a:cubicBezTo>
                  <a:cubicBezTo>
                    <a:pt x="3851215" y="717835"/>
                    <a:pt x="3843145" y="725905"/>
                    <a:pt x="3833190" y="725905"/>
                  </a:cubicBezTo>
                  <a:cubicBezTo>
                    <a:pt x="3823236" y="725905"/>
                    <a:pt x="3815166" y="717835"/>
                    <a:pt x="3815166" y="707880"/>
                  </a:cubicBezTo>
                  <a:cubicBezTo>
                    <a:pt x="3815166" y="697926"/>
                    <a:pt x="3823236" y="689856"/>
                    <a:pt x="3833190" y="689856"/>
                  </a:cubicBezTo>
                  <a:close/>
                  <a:moveTo>
                    <a:pt x="2787774" y="689856"/>
                  </a:moveTo>
                  <a:cubicBezTo>
                    <a:pt x="2797729" y="689856"/>
                    <a:pt x="2805799" y="697926"/>
                    <a:pt x="2805799" y="707880"/>
                  </a:cubicBezTo>
                  <a:cubicBezTo>
                    <a:pt x="2805799" y="717835"/>
                    <a:pt x="2797729" y="725905"/>
                    <a:pt x="2787774" y="725905"/>
                  </a:cubicBezTo>
                  <a:cubicBezTo>
                    <a:pt x="2777820" y="725905"/>
                    <a:pt x="2769750" y="717835"/>
                    <a:pt x="2769750" y="707880"/>
                  </a:cubicBezTo>
                  <a:cubicBezTo>
                    <a:pt x="2769750" y="697926"/>
                    <a:pt x="2777820" y="689856"/>
                    <a:pt x="2787774" y="689856"/>
                  </a:cubicBezTo>
                  <a:close/>
                  <a:moveTo>
                    <a:pt x="5737768" y="677840"/>
                  </a:moveTo>
                  <a:cubicBezTo>
                    <a:pt x="5747723" y="677840"/>
                    <a:pt x="5755793" y="685910"/>
                    <a:pt x="5755793" y="695865"/>
                  </a:cubicBezTo>
                  <a:cubicBezTo>
                    <a:pt x="5755793" y="705819"/>
                    <a:pt x="5747723" y="713889"/>
                    <a:pt x="5737768" y="713889"/>
                  </a:cubicBezTo>
                  <a:cubicBezTo>
                    <a:pt x="5727813" y="713889"/>
                    <a:pt x="5719744" y="705819"/>
                    <a:pt x="5719744" y="695865"/>
                  </a:cubicBezTo>
                  <a:cubicBezTo>
                    <a:pt x="5719744" y="685910"/>
                    <a:pt x="5727813" y="677840"/>
                    <a:pt x="5737768" y="677840"/>
                  </a:cubicBezTo>
                  <a:close/>
                  <a:moveTo>
                    <a:pt x="781057" y="677840"/>
                  </a:moveTo>
                  <a:cubicBezTo>
                    <a:pt x="791012" y="677840"/>
                    <a:pt x="799082" y="685910"/>
                    <a:pt x="799082" y="695865"/>
                  </a:cubicBezTo>
                  <a:cubicBezTo>
                    <a:pt x="799082" y="705819"/>
                    <a:pt x="791012" y="713889"/>
                    <a:pt x="781057" y="713889"/>
                  </a:cubicBezTo>
                  <a:cubicBezTo>
                    <a:pt x="771103" y="713889"/>
                    <a:pt x="763033" y="705819"/>
                    <a:pt x="763033" y="695865"/>
                  </a:cubicBezTo>
                  <a:cubicBezTo>
                    <a:pt x="763033" y="685910"/>
                    <a:pt x="771103" y="677840"/>
                    <a:pt x="781057" y="677840"/>
                  </a:cubicBezTo>
                  <a:close/>
                  <a:moveTo>
                    <a:pt x="276373" y="677840"/>
                  </a:moveTo>
                  <a:cubicBezTo>
                    <a:pt x="286328" y="677840"/>
                    <a:pt x="294398" y="685910"/>
                    <a:pt x="294398" y="695865"/>
                  </a:cubicBezTo>
                  <a:cubicBezTo>
                    <a:pt x="294398" y="705819"/>
                    <a:pt x="286328" y="713889"/>
                    <a:pt x="276373" y="713889"/>
                  </a:cubicBezTo>
                  <a:cubicBezTo>
                    <a:pt x="266419" y="713889"/>
                    <a:pt x="258349" y="705819"/>
                    <a:pt x="258349" y="695865"/>
                  </a:cubicBezTo>
                  <a:cubicBezTo>
                    <a:pt x="258349" y="685910"/>
                    <a:pt x="266419" y="677840"/>
                    <a:pt x="276373" y="677840"/>
                  </a:cubicBezTo>
                  <a:close/>
                  <a:moveTo>
                    <a:pt x="1784415" y="671832"/>
                  </a:moveTo>
                  <a:cubicBezTo>
                    <a:pt x="1794370" y="671832"/>
                    <a:pt x="1802440" y="679901"/>
                    <a:pt x="1802440" y="689856"/>
                  </a:cubicBezTo>
                  <a:cubicBezTo>
                    <a:pt x="1802440" y="699811"/>
                    <a:pt x="1794370" y="707881"/>
                    <a:pt x="1784415" y="707881"/>
                  </a:cubicBezTo>
                  <a:cubicBezTo>
                    <a:pt x="1774461" y="707881"/>
                    <a:pt x="1766391" y="699811"/>
                    <a:pt x="1766391" y="689856"/>
                  </a:cubicBezTo>
                  <a:cubicBezTo>
                    <a:pt x="1766391" y="679901"/>
                    <a:pt x="1774461" y="671832"/>
                    <a:pt x="1784415" y="671832"/>
                  </a:cubicBezTo>
                  <a:close/>
                  <a:moveTo>
                    <a:pt x="3713027" y="665824"/>
                  </a:moveTo>
                  <a:cubicBezTo>
                    <a:pt x="3722982" y="665824"/>
                    <a:pt x="3731052" y="673894"/>
                    <a:pt x="3731052" y="683848"/>
                  </a:cubicBezTo>
                  <a:cubicBezTo>
                    <a:pt x="3731052" y="693803"/>
                    <a:pt x="3722982" y="701873"/>
                    <a:pt x="3713027" y="701873"/>
                  </a:cubicBezTo>
                  <a:cubicBezTo>
                    <a:pt x="3703073" y="701873"/>
                    <a:pt x="3695003" y="693803"/>
                    <a:pt x="3695003" y="683848"/>
                  </a:cubicBezTo>
                  <a:cubicBezTo>
                    <a:pt x="3695003" y="673894"/>
                    <a:pt x="3703073" y="665824"/>
                    <a:pt x="3713027" y="665824"/>
                  </a:cubicBezTo>
                  <a:close/>
                  <a:moveTo>
                    <a:pt x="3274433" y="665824"/>
                  </a:moveTo>
                  <a:cubicBezTo>
                    <a:pt x="3284388" y="665824"/>
                    <a:pt x="3292458" y="673894"/>
                    <a:pt x="3292458" y="683848"/>
                  </a:cubicBezTo>
                  <a:cubicBezTo>
                    <a:pt x="3292458" y="693803"/>
                    <a:pt x="3284388" y="701873"/>
                    <a:pt x="3274433" y="701873"/>
                  </a:cubicBezTo>
                  <a:cubicBezTo>
                    <a:pt x="3264478" y="701873"/>
                    <a:pt x="3256409" y="693803"/>
                    <a:pt x="3256409" y="683848"/>
                  </a:cubicBezTo>
                  <a:cubicBezTo>
                    <a:pt x="3256409" y="673894"/>
                    <a:pt x="3264478" y="665824"/>
                    <a:pt x="3274433" y="665824"/>
                  </a:cubicBezTo>
                  <a:close/>
                  <a:moveTo>
                    <a:pt x="1291748" y="665824"/>
                  </a:moveTo>
                  <a:cubicBezTo>
                    <a:pt x="1301703" y="665824"/>
                    <a:pt x="1309773" y="673894"/>
                    <a:pt x="1309773" y="683848"/>
                  </a:cubicBezTo>
                  <a:cubicBezTo>
                    <a:pt x="1309773" y="693803"/>
                    <a:pt x="1301703" y="701873"/>
                    <a:pt x="1291748" y="701873"/>
                  </a:cubicBezTo>
                  <a:cubicBezTo>
                    <a:pt x="1281794" y="701873"/>
                    <a:pt x="1273724" y="693803"/>
                    <a:pt x="1273724" y="683848"/>
                  </a:cubicBezTo>
                  <a:cubicBezTo>
                    <a:pt x="1273724" y="673894"/>
                    <a:pt x="1281794" y="665824"/>
                    <a:pt x="1291748" y="665824"/>
                  </a:cubicBezTo>
                  <a:close/>
                  <a:moveTo>
                    <a:pt x="636862" y="665824"/>
                  </a:moveTo>
                  <a:cubicBezTo>
                    <a:pt x="646817" y="665824"/>
                    <a:pt x="654887" y="673894"/>
                    <a:pt x="654887" y="683848"/>
                  </a:cubicBezTo>
                  <a:cubicBezTo>
                    <a:pt x="654887" y="693803"/>
                    <a:pt x="646817" y="701873"/>
                    <a:pt x="636862" y="701873"/>
                  </a:cubicBezTo>
                  <a:cubicBezTo>
                    <a:pt x="626908" y="701873"/>
                    <a:pt x="618838" y="693803"/>
                    <a:pt x="618838" y="683848"/>
                  </a:cubicBezTo>
                  <a:cubicBezTo>
                    <a:pt x="618838" y="673894"/>
                    <a:pt x="626908" y="665824"/>
                    <a:pt x="636862" y="665824"/>
                  </a:cubicBezTo>
                  <a:close/>
                  <a:moveTo>
                    <a:pt x="3172295" y="659815"/>
                  </a:moveTo>
                  <a:cubicBezTo>
                    <a:pt x="3182250" y="659815"/>
                    <a:pt x="3190320" y="667885"/>
                    <a:pt x="3190320" y="677839"/>
                  </a:cubicBezTo>
                  <a:cubicBezTo>
                    <a:pt x="3190320" y="687794"/>
                    <a:pt x="3182250" y="695864"/>
                    <a:pt x="3172295" y="695864"/>
                  </a:cubicBezTo>
                  <a:cubicBezTo>
                    <a:pt x="3162341" y="695864"/>
                    <a:pt x="3154271" y="687794"/>
                    <a:pt x="3154271" y="677839"/>
                  </a:cubicBezTo>
                  <a:cubicBezTo>
                    <a:pt x="3154271" y="667885"/>
                    <a:pt x="3162341" y="659815"/>
                    <a:pt x="3172295" y="659815"/>
                  </a:cubicBezTo>
                  <a:close/>
                  <a:moveTo>
                    <a:pt x="6314550" y="647799"/>
                  </a:moveTo>
                  <a:cubicBezTo>
                    <a:pt x="6324504" y="647799"/>
                    <a:pt x="6332574" y="655869"/>
                    <a:pt x="6332574" y="665824"/>
                  </a:cubicBezTo>
                  <a:cubicBezTo>
                    <a:pt x="6332574" y="675778"/>
                    <a:pt x="6324505" y="683848"/>
                    <a:pt x="6314550" y="683848"/>
                  </a:cubicBezTo>
                  <a:cubicBezTo>
                    <a:pt x="6304595" y="683848"/>
                    <a:pt x="6296525" y="675778"/>
                    <a:pt x="6296525" y="665824"/>
                  </a:cubicBezTo>
                  <a:cubicBezTo>
                    <a:pt x="6296525" y="655869"/>
                    <a:pt x="6304594" y="647799"/>
                    <a:pt x="6314550" y="647799"/>
                  </a:cubicBezTo>
                  <a:close/>
                  <a:moveTo>
                    <a:pt x="3040116" y="647799"/>
                  </a:moveTo>
                  <a:cubicBezTo>
                    <a:pt x="3050071" y="647799"/>
                    <a:pt x="3058141" y="655869"/>
                    <a:pt x="3058141" y="665824"/>
                  </a:cubicBezTo>
                  <a:cubicBezTo>
                    <a:pt x="3058141" y="675778"/>
                    <a:pt x="3050071" y="683848"/>
                    <a:pt x="3040116" y="683848"/>
                  </a:cubicBezTo>
                  <a:cubicBezTo>
                    <a:pt x="3030161" y="683848"/>
                    <a:pt x="3022092" y="675778"/>
                    <a:pt x="3022092" y="665824"/>
                  </a:cubicBezTo>
                  <a:cubicBezTo>
                    <a:pt x="3022092" y="655869"/>
                    <a:pt x="3030161" y="647799"/>
                    <a:pt x="3040116" y="647799"/>
                  </a:cubicBezTo>
                  <a:close/>
                  <a:moveTo>
                    <a:pt x="4025450" y="641791"/>
                  </a:moveTo>
                  <a:cubicBezTo>
                    <a:pt x="4035405" y="641791"/>
                    <a:pt x="4043475" y="649860"/>
                    <a:pt x="4043475" y="659815"/>
                  </a:cubicBezTo>
                  <a:cubicBezTo>
                    <a:pt x="4043475" y="669770"/>
                    <a:pt x="4035405" y="677840"/>
                    <a:pt x="4025450" y="677840"/>
                  </a:cubicBezTo>
                  <a:cubicBezTo>
                    <a:pt x="4015495" y="677840"/>
                    <a:pt x="4007426" y="669770"/>
                    <a:pt x="4007426" y="659815"/>
                  </a:cubicBezTo>
                  <a:cubicBezTo>
                    <a:pt x="4007426" y="649860"/>
                    <a:pt x="4015495" y="641791"/>
                    <a:pt x="4025450" y="641791"/>
                  </a:cubicBezTo>
                  <a:close/>
                  <a:moveTo>
                    <a:pt x="5948053" y="629775"/>
                  </a:moveTo>
                  <a:cubicBezTo>
                    <a:pt x="5958008" y="629775"/>
                    <a:pt x="5966078" y="637845"/>
                    <a:pt x="5966078" y="647799"/>
                  </a:cubicBezTo>
                  <a:cubicBezTo>
                    <a:pt x="5966078" y="657754"/>
                    <a:pt x="5958008" y="665824"/>
                    <a:pt x="5948053" y="665824"/>
                  </a:cubicBezTo>
                  <a:cubicBezTo>
                    <a:pt x="5938098" y="665824"/>
                    <a:pt x="5930029" y="657754"/>
                    <a:pt x="5930029" y="647799"/>
                  </a:cubicBezTo>
                  <a:cubicBezTo>
                    <a:pt x="5930029" y="637845"/>
                    <a:pt x="5938098" y="629775"/>
                    <a:pt x="5948053" y="629775"/>
                  </a:cubicBezTo>
                  <a:close/>
                  <a:moveTo>
                    <a:pt x="2673619" y="629775"/>
                  </a:moveTo>
                  <a:cubicBezTo>
                    <a:pt x="2683574" y="629775"/>
                    <a:pt x="2691644" y="637845"/>
                    <a:pt x="2691644" y="647799"/>
                  </a:cubicBezTo>
                  <a:cubicBezTo>
                    <a:pt x="2691644" y="657754"/>
                    <a:pt x="2683574" y="665824"/>
                    <a:pt x="2673619" y="665824"/>
                  </a:cubicBezTo>
                  <a:cubicBezTo>
                    <a:pt x="2663664" y="665824"/>
                    <a:pt x="2655595" y="657754"/>
                    <a:pt x="2655595" y="647799"/>
                  </a:cubicBezTo>
                  <a:cubicBezTo>
                    <a:pt x="2655595" y="637845"/>
                    <a:pt x="2663664" y="629775"/>
                    <a:pt x="2673619" y="629775"/>
                  </a:cubicBezTo>
                  <a:close/>
                  <a:moveTo>
                    <a:pt x="2331156" y="629775"/>
                  </a:moveTo>
                  <a:cubicBezTo>
                    <a:pt x="2341111" y="629775"/>
                    <a:pt x="2349181" y="637845"/>
                    <a:pt x="2349181" y="647799"/>
                  </a:cubicBezTo>
                  <a:cubicBezTo>
                    <a:pt x="2349181" y="657754"/>
                    <a:pt x="2341111" y="665824"/>
                    <a:pt x="2331156" y="665824"/>
                  </a:cubicBezTo>
                  <a:cubicBezTo>
                    <a:pt x="2321202" y="665824"/>
                    <a:pt x="2313132" y="657754"/>
                    <a:pt x="2313132" y="647799"/>
                  </a:cubicBezTo>
                  <a:cubicBezTo>
                    <a:pt x="2313132" y="637845"/>
                    <a:pt x="2321202" y="629775"/>
                    <a:pt x="2331156" y="629775"/>
                  </a:cubicBezTo>
                  <a:close/>
                  <a:moveTo>
                    <a:pt x="1514049" y="629775"/>
                  </a:moveTo>
                  <a:cubicBezTo>
                    <a:pt x="1524004" y="629775"/>
                    <a:pt x="1532074" y="637845"/>
                    <a:pt x="1532074" y="647799"/>
                  </a:cubicBezTo>
                  <a:cubicBezTo>
                    <a:pt x="1532074" y="657754"/>
                    <a:pt x="1524004" y="665824"/>
                    <a:pt x="1514049" y="665824"/>
                  </a:cubicBezTo>
                  <a:cubicBezTo>
                    <a:pt x="1504095" y="665824"/>
                    <a:pt x="1496025" y="657754"/>
                    <a:pt x="1496025" y="647799"/>
                  </a:cubicBezTo>
                  <a:cubicBezTo>
                    <a:pt x="1496025" y="637845"/>
                    <a:pt x="1504095" y="629775"/>
                    <a:pt x="1514049" y="629775"/>
                  </a:cubicBezTo>
                  <a:close/>
                  <a:moveTo>
                    <a:pt x="901219" y="629775"/>
                  </a:moveTo>
                  <a:cubicBezTo>
                    <a:pt x="911174" y="629775"/>
                    <a:pt x="919244" y="637845"/>
                    <a:pt x="919244" y="647799"/>
                  </a:cubicBezTo>
                  <a:cubicBezTo>
                    <a:pt x="919244" y="657754"/>
                    <a:pt x="911174" y="665824"/>
                    <a:pt x="901219" y="665824"/>
                  </a:cubicBezTo>
                  <a:cubicBezTo>
                    <a:pt x="891265" y="665824"/>
                    <a:pt x="883195" y="657754"/>
                    <a:pt x="883195" y="647799"/>
                  </a:cubicBezTo>
                  <a:cubicBezTo>
                    <a:pt x="883195" y="637845"/>
                    <a:pt x="891265" y="629775"/>
                    <a:pt x="901219" y="629775"/>
                  </a:cubicBezTo>
                  <a:close/>
                  <a:moveTo>
                    <a:pt x="5827891" y="617758"/>
                  </a:moveTo>
                  <a:cubicBezTo>
                    <a:pt x="5837846" y="617758"/>
                    <a:pt x="5845916" y="625828"/>
                    <a:pt x="5845916" y="635783"/>
                  </a:cubicBezTo>
                  <a:cubicBezTo>
                    <a:pt x="5845916" y="645737"/>
                    <a:pt x="5837846" y="653807"/>
                    <a:pt x="5827891" y="653807"/>
                  </a:cubicBezTo>
                  <a:cubicBezTo>
                    <a:pt x="5817936" y="653807"/>
                    <a:pt x="5809867" y="645737"/>
                    <a:pt x="5809867" y="635783"/>
                  </a:cubicBezTo>
                  <a:cubicBezTo>
                    <a:pt x="5809867" y="625828"/>
                    <a:pt x="5817936" y="617758"/>
                    <a:pt x="5827891" y="617758"/>
                  </a:cubicBezTo>
                  <a:close/>
                  <a:moveTo>
                    <a:pt x="2469343" y="617758"/>
                  </a:moveTo>
                  <a:cubicBezTo>
                    <a:pt x="2479298" y="617758"/>
                    <a:pt x="2487368" y="625828"/>
                    <a:pt x="2487368" y="635783"/>
                  </a:cubicBezTo>
                  <a:cubicBezTo>
                    <a:pt x="2487368" y="645737"/>
                    <a:pt x="2479298" y="653807"/>
                    <a:pt x="2469343" y="653807"/>
                  </a:cubicBezTo>
                  <a:cubicBezTo>
                    <a:pt x="2459388" y="653807"/>
                    <a:pt x="2451319" y="645737"/>
                    <a:pt x="2451319" y="635783"/>
                  </a:cubicBezTo>
                  <a:cubicBezTo>
                    <a:pt x="2451319" y="625828"/>
                    <a:pt x="2459388" y="617758"/>
                    <a:pt x="2469343" y="617758"/>
                  </a:cubicBezTo>
                  <a:close/>
                  <a:moveTo>
                    <a:pt x="6110273" y="611750"/>
                  </a:moveTo>
                  <a:cubicBezTo>
                    <a:pt x="6120228" y="611750"/>
                    <a:pt x="6128298" y="619819"/>
                    <a:pt x="6128298" y="629774"/>
                  </a:cubicBezTo>
                  <a:cubicBezTo>
                    <a:pt x="6128298" y="639729"/>
                    <a:pt x="6120228" y="647799"/>
                    <a:pt x="6110273" y="647799"/>
                  </a:cubicBezTo>
                  <a:cubicBezTo>
                    <a:pt x="6100318" y="647799"/>
                    <a:pt x="6092248" y="639729"/>
                    <a:pt x="6092248" y="629774"/>
                  </a:cubicBezTo>
                  <a:cubicBezTo>
                    <a:pt x="6092248" y="619819"/>
                    <a:pt x="6100318" y="611750"/>
                    <a:pt x="6110273" y="611750"/>
                  </a:cubicBezTo>
                  <a:close/>
                  <a:moveTo>
                    <a:pt x="3598872" y="611750"/>
                  </a:moveTo>
                  <a:cubicBezTo>
                    <a:pt x="3608827" y="611750"/>
                    <a:pt x="3616897" y="619819"/>
                    <a:pt x="3616897" y="629774"/>
                  </a:cubicBezTo>
                  <a:cubicBezTo>
                    <a:pt x="3616897" y="639729"/>
                    <a:pt x="3608827" y="647799"/>
                    <a:pt x="3598872" y="647799"/>
                  </a:cubicBezTo>
                  <a:cubicBezTo>
                    <a:pt x="3588918" y="647799"/>
                    <a:pt x="3580848" y="639729"/>
                    <a:pt x="3580848" y="629774"/>
                  </a:cubicBezTo>
                  <a:cubicBezTo>
                    <a:pt x="3580848" y="619819"/>
                    <a:pt x="3588918" y="611750"/>
                    <a:pt x="3598872" y="611750"/>
                  </a:cubicBezTo>
                  <a:close/>
                  <a:moveTo>
                    <a:pt x="2150912" y="611750"/>
                  </a:moveTo>
                  <a:cubicBezTo>
                    <a:pt x="2160867" y="611750"/>
                    <a:pt x="2168937" y="619819"/>
                    <a:pt x="2168937" y="629774"/>
                  </a:cubicBezTo>
                  <a:cubicBezTo>
                    <a:pt x="2168937" y="639729"/>
                    <a:pt x="2160867" y="647799"/>
                    <a:pt x="2150912" y="647799"/>
                  </a:cubicBezTo>
                  <a:cubicBezTo>
                    <a:pt x="2140958" y="647799"/>
                    <a:pt x="2132888" y="639729"/>
                    <a:pt x="2132888" y="629774"/>
                  </a:cubicBezTo>
                  <a:cubicBezTo>
                    <a:pt x="2132888" y="619819"/>
                    <a:pt x="2140958" y="611750"/>
                    <a:pt x="2150912" y="611750"/>
                  </a:cubicBezTo>
                  <a:close/>
                  <a:moveTo>
                    <a:pt x="2036758" y="605742"/>
                  </a:moveTo>
                  <a:cubicBezTo>
                    <a:pt x="2046712" y="605742"/>
                    <a:pt x="2054782" y="613812"/>
                    <a:pt x="2054782" y="623766"/>
                  </a:cubicBezTo>
                  <a:cubicBezTo>
                    <a:pt x="2054782" y="633721"/>
                    <a:pt x="2046712" y="641791"/>
                    <a:pt x="2036758" y="641791"/>
                  </a:cubicBezTo>
                  <a:cubicBezTo>
                    <a:pt x="2026803" y="641791"/>
                    <a:pt x="2018733" y="633721"/>
                    <a:pt x="2018733" y="623766"/>
                  </a:cubicBezTo>
                  <a:cubicBezTo>
                    <a:pt x="2018733" y="613812"/>
                    <a:pt x="2026803" y="605742"/>
                    <a:pt x="2036758" y="605742"/>
                  </a:cubicBezTo>
                  <a:close/>
                  <a:moveTo>
                    <a:pt x="1652236" y="605742"/>
                  </a:moveTo>
                  <a:cubicBezTo>
                    <a:pt x="1662191" y="605742"/>
                    <a:pt x="1670261" y="613812"/>
                    <a:pt x="1670261" y="623766"/>
                  </a:cubicBezTo>
                  <a:cubicBezTo>
                    <a:pt x="1670261" y="633721"/>
                    <a:pt x="1662191" y="641791"/>
                    <a:pt x="1652236" y="641791"/>
                  </a:cubicBezTo>
                  <a:cubicBezTo>
                    <a:pt x="1642282" y="641791"/>
                    <a:pt x="1634212" y="633721"/>
                    <a:pt x="1634212" y="623766"/>
                  </a:cubicBezTo>
                  <a:cubicBezTo>
                    <a:pt x="1634212" y="613812"/>
                    <a:pt x="1642282" y="605742"/>
                    <a:pt x="1652236" y="605742"/>
                  </a:cubicBezTo>
                  <a:close/>
                  <a:moveTo>
                    <a:pt x="1027390" y="605742"/>
                  </a:moveTo>
                  <a:cubicBezTo>
                    <a:pt x="1037345" y="605742"/>
                    <a:pt x="1045415" y="613812"/>
                    <a:pt x="1045415" y="623766"/>
                  </a:cubicBezTo>
                  <a:cubicBezTo>
                    <a:pt x="1045415" y="633721"/>
                    <a:pt x="1037345" y="641791"/>
                    <a:pt x="1027390" y="641791"/>
                  </a:cubicBezTo>
                  <a:cubicBezTo>
                    <a:pt x="1017436" y="641791"/>
                    <a:pt x="1009366" y="633721"/>
                    <a:pt x="1009366" y="623766"/>
                  </a:cubicBezTo>
                  <a:cubicBezTo>
                    <a:pt x="1009366" y="613812"/>
                    <a:pt x="1017436" y="605742"/>
                    <a:pt x="1027390" y="605742"/>
                  </a:cubicBezTo>
                  <a:close/>
                  <a:moveTo>
                    <a:pt x="504684" y="605742"/>
                  </a:moveTo>
                  <a:cubicBezTo>
                    <a:pt x="514638" y="605742"/>
                    <a:pt x="522708" y="613812"/>
                    <a:pt x="522708" y="623766"/>
                  </a:cubicBezTo>
                  <a:cubicBezTo>
                    <a:pt x="522708" y="633721"/>
                    <a:pt x="514638" y="641791"/>
                    <a:pt x="504684" y="641791"/>
                  </a:cubicBezTo>
                  <a:cubicBezTo>
                    <a:pt x="494729" y="641791"/>
                    <a:pt x="486659" y="633721"/>
                    <a:pt x="486659" y="623766"/>
                  </a:cubicBezTo>
                  <a:cubicBezTo>
                    <a:pt x="486659" y="613812"/>
                    <a:pt x="494729" y="605742"/>
                    <a:pt x="504684" y="605742"/>
                  </a:cubicBezTo>
                  <a:close/>
                  <a:moveTo>
                    <a:pt x="378512" y="605742"/>
                  </a:moveTo>
                  <a:cubicBezTo>
                    <a:pt x="388467" y="605742"/>
                    <a:pt x="396537" y="613812"/>
                    <a:pt x="396537" y="623766"/>
                  </a:cubicBezTo>
                  <a:cubicBezTo>
                    <a:pt x="396537" y="633721"/>
                    <a:pt x="388467" y="641791"/>
                    <a:pt x="378512" y="641791"/>
                  </a:cubicBezTo>
                  <a:cubicBezTo>
                    <a:pt x="368558" y="641791"/>
                    <a:pt x="360488" y="633721"/>
                    <a:pt x="360488" y="623766"/>
                  </a:cubicBezTo>
                  <a:cubicBezTo>
                    <a:pt x="360488" y="613812"/>
                    <a:pt x="368558" y="605742"/>
                    <a:pt x="378512" y="605742"/>
                  </a:cubicBezTo>
                  <a:close/>
                  <a:moveTo>
                    <a:pt x="3358547" y="599734"/>
                  </a:moveTo>
                  <a:cubicBezTo>
                    <a:pt x="3368502" y="599734"/>
                    <a:pt x="3376572" y="607804"/>
                    <a:pt x="3376572" y="617758"/>
                  </a:cubicBezTo>
                  <a:cubicBezTo>
                    <a:pt x="3376572" y="627713"/>
                    <a:pt x="3368502" y="635783"/>
                    <a:pt x="3358547" y="635783"/>
                  </a:cubicBezTo>
                  <a:cubicBezTo>
                    <a:pt x="3348593" y="635783"/>
                    <a:pt x="3340523" y="627713"/>
                    <a:pt x="3340523" y="617758"/>
                  </a:cubicBezTo>
                  <a:cubicBezTo>
                    <a:pt x="3340523" y="607804"/>
                    <a:pt x="3348593" y="599734"/>
                    <a:pt x="3358547" y="599734"/>
                  </a:cubicBezTo>
                  <a:close/>
                  <a:moveTo>
                    <a:pt x="3887263" y="593726"/>
                  </a:moveTo>
                  <a:cubicBezTo>
                    <a:pt x="3897218" y="593726"/>
                    <a:pt x="3905288" y="601796"/>
                    <a:pt x="3905288" y="611750"/>
                  </a:cubicBezTo>
                  <a:cubicBezTo>
                    <a:pt x="3905288" y="621705"/>
                    <a:pt x="3897218" y="629775"/>
                    <a:pt x="3887263" y="629775"/>
                  </a:cubicBezTo>
                  <a:cubicBezTo>
                    <a:pt x="3877308" y="629775"/>
                    <a:pt x="3869238" y="621705"/>
                    <a:pt x="3869238" y="611750"/>
                  </a:cubicBezTo>
                  <a:cubicBezTo>
                    <a:pt x="3869238" y="601796"/>
                    <a:pt x="3877308" y="593726"/>
                    <a:pt x="3887263" y="593726"/>
                  </a:cubicBezTo>
                  <a:close/>
                  <a:moveTo>
                    <a:pt x="5623614" y="587718"/>
                  </a:moveTo>
                  <a:cubicBezTo>
                    <a:pt x="5633569" y="587718"/>
                    <a:pt x="5641639" y="595788"/>
                    <a:pt x="5641639" y="605743"/>
                  </a:cubicBezTo>
                  <a:cubicBezTo>
                    <a:pt x="5641639" y="615697"/>
                    <a:pt x="5633569" y="623767"/>
                    <a:pt x="5623614" y="623767"/>
                  </a:cubicBezTo>
                  <a:cubicBezTo>
                    <a:pt x="5613659" y="623767"/>
                    <a:pt x="5605590" y="615697"/>
                    <a:pt x="5605590" y="605743"/>
                  </a:cubicBezTo>
                  <a:cubicBezTo>
                    <a:pt x="5605590" y="595788"/>
                    <a:pt x="5613659" y="587718"/>
                    <a:pt x="5623614" y="587718"/>
                  </a:cubicBezTo>
                  <a:close/>
                  <a:moveTo>
                    <a:pt x="4157629" y="587718"/>
                  </a:moveTo>
                  <a:cubicBezTo>
                    <a:pt x="4167584" y="587718"/>
                    <a:pt x="4175654" y="595788"/>
                    <a:pt x="4175654" y="605743"/>
                  </a:cubicBezTo>
                  <a:cubicBezTo>
                    <a:pt x="4175654" y="615697"/>
                    <a:pt x="4167584" y="623767"/>
                    <a:pt x="4157629" y="623767"/>
                  </a:cubicBezTo>
                  <a:cubicBezTo>
                    <a:pt x="4147674" y="623767"/>
                    <a:pt x="4139604" y="615697"/>
                    <a:pt x="4139604" y="605743"/>
                  </a:cubicBezTo>
                  <a:cubicBezTo>
                    <a:pt x="4139604" y="595788"/>
                    <a:pt x="4147674" y="587718"/>
                    <a:pt x="4157629" y="587718"/>
                  </a:cubicBezTo>
                  <a:close/>
                  <a:moveTo>
                    <a:pt x="1886555" y="587718"/>
                  </a:moveTo>
                  <a:cubicBezTo>
                    <a:pt x="1896509" y="587718"/>
                    <a:pt x="1904579" y="595788"/>
                    <a:pt x="1904579" y="605743"/>
                  </a:cubicBezTo>
                  <a:cubicBezTo>
                    <a:pt x="1904579" y="615697"/>
                    <a:pt x="1896509" y="623767"/>
                    <a:pt x="1886555" y="623767"/>
                  </a:cubicBezTo>
                  <a:cubicBezTo>
                    <a:pt x="1876600" y="623767"/>
                    <a:pt x="1868530" y="615697"/>
                    <a:pt x="1868530" y="605743"/>
                  </a:cubicBezTo>
                  <a:cubicBezTo>
                    <a:pt x="1868530" y="595788"/>
                    <a:pt x="1876600" y="587718"/>
                    <a:pt x="1886555" y="587718"/>
                  </a:cubicBezTo>
                  <a:close/>
                  <a:moveTo>
                    <a:pt x="1147553" y="587718"/>
                  </a:moveTo>
                  <a:cubicBezTo>
                    <a:pt x="1157508" y="587718"/>
                    <a:pt x="1165578" y="595788"/>
                    <a:pt x="1165578" y="605743"/>
                  </a:cubicBezTo>
                  <a:cubicBezTo>
                    <a:pt x="1165578" y="615697"/>
                    <a:pt x="1157508" y="623767"/>
                    <a:pt x="1147553" y="623767"/>
                  </a:cubicBezTo>
                  <a:cubicBezTo>
                    <a:pt x="1137599" y="623767"/>
                    <a:pt x="1129529" y="615697"/>
                    <a:pt x="1129529" y="605743"/>
                  </a:cubicBezTo>
                  <a:cubicBezTo>
                    <a:pt x="1129529" y="595788"/>
                    <a:pt x="1137599" y="587718"/>
                    <a:pt x="1147553" y="587718"/>
                  </a:cubicBezTo>
                  <a:close/>
                  <a:moveTo>
                    <a:pt x="6212411" y="581710"/>
                  </a:moveTo>
                  <a:cubicBezTo>
                    <a:pt x="6222366" y="581710"/>
                    <a:pt x="6230436" y="589779"/>
                    <a:pt x="6230436" y="599734"/>
                  </a:cubicBezTo>
                  <a:cubicBezTo>
                    <a:pt x="6230436" y="609689"/>
                    <a:pt x="6222366" y="617759"/>
                    <a:pt x="6212411" y="617759"/>
                  </a:cubicBezTo>
                  <a:cubicBezTo>
                    <a:pt x="6202457" y="617759"/>
                    <a:pt x="6194387" y="609689"/>
                    <a:pt x="6194387" y="599734"/>
                  </a:cubicBezTo>
                  <a:cubicBezTo>
                    <a:pt x="6194387" y="589779"/>
                    <a:pt x="6202457" y="581710"/>
                    <a:pt x="6212411" y="581710"/>
                  </a:cubicBezTo>
                  <a:close/>
                  <a:moveTo>
                    <a:pt x="3478710" y="581710"/>
                  </a:moveTo>
                  <a:cubicBezTo>
                    <a:pt x="3488665" y="581710"/>
                    <a:pt x="3496735" y="589779"/>
                    <a:pt x="3496735" y="599734"/>
                  </a:cubicBezTo>
                  <a:cubicBezTo>
                    <a:pt x="3496735" y="609689"/>
                    <a:pt x="3488665" y="617759"/>
                    <a:pt x="3478710" y="617759"/>
                  </a:cubicBezTo>
                  <a:cubicBezTo>
                    <a:pt x="3468756" y="617759"/>
                    <a:pt x="3460686" y="609689"/>
                    <a:pt x="3460686" y="599734"/>
                  </a:cubicBezTo>
                  <a:cubicBezTo>
                    <a:pt x="3460686" y="589779"/>
                    <a:pt x="3468756" y="581710"/>
                    <a:pt x="3478710" y="581710"/>
                  </a:cubicBezTo>
                  <a:close/>
                  <a:moveTo>
                    <a:pt x="2883904" y="581710"/>
                  </a:moveTo>
                  <a:cubicBezTo>
                    <a:pt x="2893859" y="581710"/>
                    <a:pt x="2901929" y="589779"/>
                    <a:pt x="2901929" y="599734"/>
                  </a:cubicBezTo>
                  <a:cubicBezTo>
                    <a:pt x="2901929" y="609689"/>
                    <a:pt x="2893859" y="617759"/>
                    <a:pt x="2883904" y="617759"/>
                  </a:cubicBezTo>
                  <a:cubicBezTo>
                    <a:pt x="2873949" y="617759"/>
                    <a:pt x="2865880" y="609689"/>
                    <a:pt x="2865880" y="599734"/>
                  </a:cubicBezTo>
                  <a:cubicBezTo>
                    <a:pt x="2865880" y="589779"/>
                    <a:pt x="2873949" y="581710"/>
                    <a:pt x="2883904" y="581710"/>
                  </a:cubicBezTo>
                  <a:close/>
                  <a:moveTo>
                    <a:pt x="4488076" y="575702"/>
                  </a:moveTo>
                  <a:cubicBezTo>
                    <a:pt x="4498031" y="575702"/>
                    <a:pt x="4506101" y="583772"/>
                    <a:pt x="4506101" y="593726"/>
                  </a:cubicBezTo>
                  <a:cubicBezTo>
                    <a:pt x="4506101" y="603681"/>
                    <a:pt x="4498031" y="611751"/>
                    <a:pt x="4488076" y="611751"/>
                  </a:cubicBezTo>
                  <a:cubicBezTo>
                    <a:pt x="4478121" y="611751"/>
                    <a:pt x="4470051" y="603681"/>
                    <a:pt x="4470051" y="593726"/>
                  </a:cubicBezTo>
                  <a:cubicBezTo>
                    <a:pt x="4470051" y="583772"/>
                    <a:pt x="4478121" y="575702"/>
                    <a:pt x="4488076" y="575702"/>
                  </a:cubicBezTo>
                  <a:close/>
                  <a:moveTo>
                    <a:pt x="4313840" y="575702"/>
                  </a:moveTo>
                  <a:cubicBezTo>
                    <a:pt x="4323795" y="575702"/>
                    <a:pt x="4331865" y="583772"/>
                    <a:pt x="4331865" y="593726"/>
                  </a:cubicBezTo>
                  <a:cubicBezTo>
                    <a:pt x="4331865" y="603681"/>
                    <a:pt x="4323795" y="611751"/>
                    <a:pt x="4313840" y="611751"/>
                  </a:cubicBezTo>
                  <a:cubicBezTo>
                    <a:pt x="4303886" y="611751"/>
                    <a:pt x="4295816" y="603681"/>
                    <a:pt x="4295816" y="593726"/>
                  </a:cubicBezTo>
                  <a:cubicBezTo>
                    <a:pt x="4295816" y="583772"/>
                    <a:pt x="4303886" y="575702"/>
                    <a:pt x="4313840" y="575702"/>
                  </a:cubicBezTo>
                  <a:close/>
                  <a:moveTo>
                    <a:pt x="1381870" y="569693"/>
                  </a:moveTo>
                  <a:cubicBezTo>
                    <a:pt x="1391825" y="569693"/>
                    <a:pt x="1399895" y="577763"/>
                    <a:pt x="1399895" y="587717"/>
                  </a:cubicBezTo>
                  <a:cubicBezTo>
                    <a:pt x="1399895" y="597672"/>
                    <a:pt x="1391825" y="605742"/>
                    <a:pt x="1381870" y="605742"/>
                  </a:cubicBezTo>
                  <a:cubicBezTo>
                    <a:pt x="1371916" y="605742"/>
                    <a:pt x="1363846" y="597672"/>
                    <a:pt x="1363846" y="587717"/>
                  </a:cubicBezTo>
                  <a:cubicBezTo>
                    <a:pt x="1363846" y="577763"/>
                    <a:pt x="1371916" y="569693"/>
                    <a:pt x="1381870" y="569693"/>
                  </a:cubicBezTo>
                  <a:close/>
                  <a:moveTo>
                    <a:pt x="126170" y="563685"/>
                  </a:moveTo>
                  <a:cubicBezTo>
                    <a:pt x="136125" y="563685"/>
                    <a:pt x="144195" y="571755"/>
                    <a:pt x="144195" y="581709"/>
                  </a:cubicBezTo>
                  <a:cubicBezTo>
                    <a:pt x="144195" y="591664"/>
                    <a:pt x="136125" y="599734"/>
                    <a:pt x="126170" y="599734"/>
                  </a:cubicBezTo>
                  <a:cubicBezTo>
                    <a:pt x="116216" y="599734"/>
                    <a:pt x="108146" y="591664"/>
                    <a:pt x="108146" y="581709"/>
                  </a:cubicBezTo>
                  <a:cubicBezTo>
                    <a:pt x="108146" y="571755"/>
                    <a:pt x="116216" y="563685"/>
                    <a:pt x="126170" y="563685"/>
                  </a:cubicBezTo>
                  <a:close/>
                  <a:moveTo>
                    <a:pt x="2583497" y="557677"/>
                  </a:moveTo>
                  <a:cubicBezTo>
                    <a:pt x="2593452" y="557677"/>
                    <a:pt x="2601522" y="565747"/>
                    <a:pt x="2601522" y="575702"/>
                  </a:cubicBezTo>
                  <a:cubicBezTo>
                    <a:pt x="2601522" y="585656"/>
                    <a:pt x="2593452" y="593726"/>
                    <a:pt x="2583497" y="593726"/>
                  </a:cubicBezTo>
                  <a:cubicBezTo>
                    <a:pt x="2573542" y="593726"/>
                    <a:pt x="2565473" y="585656"/>
                    <a:pt x="2565473" y="575702"/>
                  </a:cubicBezTo>
                  <a:cubicBezTo>
                    <a:pt x="2565473" y="565747"/>
                    <a:pt x="2573542" y="557677"/>
                    <a:pt x="2583497" y="557677"/>
                  </a:cubicBezTo>
                  <a:close/>
                  <a:moveTo>
                    <a:pt x="246333" y="557677"/>
                  </a:moveTo>
                  <a:cubicBezTo>
                    <a:pt x="256288" y="557677"/>
                    <a:pt x="264358" y="565747"/>
                    <a:pt x="264358" y="575702"/>
                  </a:cubicBezTo>
                  <a:cubicBezTo>
                    <a:pt x="264358" y="585656"/>
                    <a:pt x="256288" y="593726"/>
                    <a:pt x="246333" y="593726"/>
                  </a:cubicBezTo>
                  <a:cubicBezTo>
                    <a:pt x="236379" y="593726"/>
                    <a:pt x="228309" y="585656"/>
                    <a:pt x="228309" y="575702"/>
                  </a:cubicBezTo>
                  <a:cubicBezTo>
                    <a:pt x="228309" y="565747"/>
                    <a:pt x="236379" y="557677"/>
                    <a:pt x="246333" y="557677"/>
                  </a:cubicBezTo>
                  <a:close/>
                  <a:moveTo>
                    <a:pt x="1736351" y="551669"/>
                  </a:moveTo>
                  <a:cubicBezTo>
                    <a:pt x="1746305" y="551669"/>
                    <a:pt x="1754375" y="559738"/>
                    <a:pt x="1754375" y="569693"/>
                  </a:cubicBezTo>
                  <a:cubicBezTo>
                    <a:pt x="1754375" y="579648"/>
                    <a:pt x="1746305" y="587718"/>
                    <a:pt x="1736351" y="587718"/>
                  </a:cubicBezTo>
                  <a:cubicBezTo>
                    <a:pt x="1726396" y="587718"/>
                    <a:pt x="1718326" y="579648"/>
                    <a:pt x="1718326" y="569693"/>
                  </a:cubicBezTo>
                  <a:cubicBezTo>
                    <a:pt x="1718326" y="559738"/>
                    <a:pt x="1726396" y="551669"/>
                    <a:pt x="1736351" y="551669"/>
                  </a:cubicBezTo>
                  <a:close/>
                  <a:moveTo>
                    <a:pt x="3731051" y="545661"/>
                  </a:moveTo>
                  <a:cubicBezTo>
                    <a:pt x="3741006" y="545661"/>
                    <a:pt x="3749076" y="553731"/>
                    <a:pt x="3749076" y="563685"/>
                  </a:cubicBezTo>
                  <a:cubicBezTo>
                    <a:pt x="3749076" y="573640"/>
                    <a:pt x="3741006" y="581710"/>
                    <a:pt x="3731051" y="581710"/>
                  </a:cubicBezTo>
                  <a:cubicBezTo>
                    <a:pt x="3721096" y="581710"/>
                    <a:pt x="3713027" y="573640"/>
                    <a:pt x="3713027" y="563685"/>
                  </a:cubicBezTo>
                  <a:cubicBezTo>
                    <a:pt x="3713027" y="553731"/>
                    <a:pt x="3721096" y="545661"/>
                    <a:pt x="3731051" y="545661"/>
                  </a:cubicBezTo>
                  <a:close/>
                  <a:moveTo>
                    <a:pt x="2763741" y="545661"/>
                  </a:moveTo>
                  <a:cubicBezTo>
                    <a:pt x="2773696" y="545661"/>
                    <a:pt x="2781766" y="553731"/>
                    <a:pt x="2781766" y="563685"/>
                  </a:cubicBezTo>
                  <a:cubicBezTo>
                    <a:pt x="2781766" y="573640"/>
                    <a:pt x="2773696" y="581710"/>
                    <a:pt x="2763741" y="581710"/>
                  </a:cubicBezTo>
                  <a:cubicBezTo>
                    <a:pt x="2753786" y="581710"/>
                    <a:pt x="2745717" y="573640"/>
                    <a:pt x="2745717" y="563685"/>
                  </a:cubicBezTo>
                  <a:cubicBezTo>
                    <a:pt x="2745717" y="553731"/>
                    <a:pt x="2753786" y="545661"/>
                    <a:pt x="2763741" y="545661"/>
                  </a:cubicBezTo>
                  <a:close/>
                  <a:moveTo>
                    <a:pt x="726984" y="545661"/>
                  </a:moveTo>
                  <a:cubicBezTo>
                    <a:pt x="736939" y="545661"/>
                    <a:pt x="745009" y="553731"/>
                    <a:pt x="745009" y="563685"/>
                  </a:cubicBezTo>
                  <a:cubicBezTo>
                    <a:pt x="745009" y="573640"/>
                    <a:pt x="736939" y="581710"/>
                    <a:pt x="726984" y="581710"/>
                  </a:cubicBezTo>
                  <a:cubicBezTo>
                    <a:pt x="717030" y="581710"/>
                    <a:pt x="708960" y="573640"/>
                    <a:pt x="708960" y="563685"/>
                  </a:cubicBezTo>
                  <a:cubicBezTo>
                    <a:pt x="708960" y="553731"/>
                    <a:pt x="717030" y="545661"/>
                    <a:pt x="726984" y="545661"/>
                  </a:cubicBezTo>
                  <a:close/>
                  <a:moveTo>
                    <a:pt x="3136246" y="539653"/>
                  </a:moveTo>
                  <a:cubicBezTo>
                    <a:pt x="3146201" y="539653"/>
                    <a:pt x="3154271" y="547723"/>
                    <a:pt x="3154271" y="557677"/>
                  </a:cubicBezTo>
                  <a:cubicBezTo>
                    <a:pt x="3154271" y="567632"/>
                    <a:pt x="3146201" y="575702"/>
                    <a:pt x="3136246" y="575702"/>
                  </a:cubicBezTo>
                  <a:cubicBezTo>
                    <a:pt x="3126291" y="575702"/>
                    <a:pt x="3118221" y="567632"/>
                    <a:pt x="3118221" y="557677"/>
                  </a:cubicBezTo>
                  <a:cubicBezTo>
                    <a:pt x="3118221" y="547723"/>
                    <a:pt x="3126291" y="539653"/>
                    <a:pt x="3136246" y="539653"/>
                  </a:cubicBezTo>
                  <a:close/>
                  <a:moveTo>
                    <a:pt x="3004067" y="539653"/>
                  </a:moveTo>
                  <a:cubicBezTo>
                    <a:pt x="3014022" y="539653"/>
                    <a:pt x="3022092" y="547723"/>
                    <a:pt x="3022092" y="557677"/>
                  </a:cubicBezTo>
                  <a:cubicBezTo>
                    <a:pt x="3022092" y="567632"/>
                    <a:pt x="3014022" y="575702"/>
                    <a:pt x="3004067" y="575702"/>
                  </a:cubicBezTo>
                  <a:cubicBezTo>
                    <a:pt x="2994112" y="575702"/>
                    <a:pt x="2986043" y="567632"/>
                    <a:pt x="2986043" y="557677"/>
                  </a:cubicBezTo>
                  <a:cubicBezTo>
                    <a:pt x="2986043" y="547723"/>
                    <a:pt x="2994112" y="539653"/>
                    <a:pt x="3004067" y="539653"/>
                  </a:cubicBezTo>
                  <a:close/>
                  <a:moveTo>
                    <a:pt x="835130" y="539653"/>
                  </a:moveTo>
                  <a:cubicBezTo>
                    <a:pt x="841767" y="539653"/>
                    <a:pt x="847146" y="545033"/>
                    <a:pt x="847146" y="551669"/>
                  </a:cubicBezTo>
                  <a:cubicBezTo>
                    <a:pt x="847146" y="558306"/>
                    <a:pt x="841767" y="563685"/>
                    <a:pt x="835130" y="563685"/>
                  </a:cubicBezTo>
                  <a:cubicBezTo>
                    <a:pt x="828494" y="563685"/>
                    <a:pt x="823114" y="558305"/>
                    <a:pt x="823114" y="551669"/>
                  </a:cubicBezTo>
                  <a:cubicBezTo>
                    <a:pt x="823114" y="545033"/>
                    <a:pt x="828494" y="539653"/>
                    <a:pt x="835130" y="539653"/>
                  </a:cubicBezTo>
                  <a:close/>
                  <a:moveTo>
                    <a:pt x="612829" y="539653"/>
                  </a:moveTo>
                  <a:cubicBezTo>
                    <a:pt x="622784" y="539653"/>
                    <a:pt x="630854" y="547723"/>
                    <a:pt x="630854" y="557677"/>
                  </a:cubicBezTo>
                  <a:cubicBezTo>
                    <a:pt x="630854" y="567632"/>
                    <a:pt x="622784" y="575702"/>
                    <a:pt x="612829" y="575702"/>
                  </a:cubicBezTo>
                  <a:cubicBezTo>
                    <a:pt x="602875" y="575702"/>
                    <a:pt x="594805" y="567632"/>
                    <a:pt x="594805" y="557677"/>
                  </a:cubicBezTo>
                  <a:cubicBezTo>
                    <a:pt x="594805" y="547723"/>
                    <a:pt x="602875" y="539653"/>
                    <a:pt x="612829" y="539653"/>
                  </a:cubicBezTo>
                  <a:close/>
                  <a:moveTo>
                    <a:pt x="6014143" y="533645"/>
                  </a:moveTo>
                  <a:cubicBezTo>
                    <a:pt x="6024098" y="533645"/>
                    <a:pt x="6032168" y="541715"/>
                    <a:pt x="6032168" y="551669"/>
                  </a:cubicBezTo>
                  <a:cubicBezTo>
                    <a:pt x="6032168" y="561624"/>
                    <a:pt x="6024098" y="569694"/>
                    <a:pt x="6014143" y="569694"/>
                  </a:cubicBezTo>
                  <a:cubicBezTo>
                    <a:pt x="6004188" y="569694"/>
                    <a:pt x="5996119" y="561624"/>
                    <a:pt x="5996119" y="551669"/>
                  </a:cubicBezTo>
                  <a:cubicBezTo>
                    <a:pt x="5996119" y="541715"/>
                    <a:pt x="6004188" y="533645"/>
                    <a:pt x="6014143" y="533645"/>
                  </a:cubicBezTo>
                  <a:close/>
                  <a:moveTo>
                    <a:pt x="5725752" y="533645"/>
                  </a:moveTo>
                  <a:cubicBezTo>
                    <a:pt x="5735707" y="533645"/>
                    <a:pt x="5743777" y="541715"/>
                    <a:pt x="5743777" y="551669"/>
                  </a:cubicBezTo>
                  <a:cubicBezTo>
                    <a:pt x="5743777" y="561624"/>
                    <a:pt x="5735707" y="569694"/>
                    <a:pt x="5725752" y="569694"/>
                  </a:cubicBezTo>
                  <a:cubicBezTo>
                    <a:pt x="5715798" y="569694"/>
                    <a:pt x="5707728" y="561624"/>
                    <a:pt x="5707728" y="551669"/>
                  </a:cubicBezTo>
                  <a:cubicBezTo>
                    <a:pt x="5707728" y="541715"/>
                    <a:pt x="5715798" y="533645"/>
                    <a:pt x="5725752" y="533645"/>
                  </a:cubicBezTo>
                  <a:close/>
                  <a:moveTo>
                    <a:pt x="4013434" y="533645"/>
                  </a:moveTo>
                  <a:cubicBezTo>
                    <a:pt x="4023389" y="533645"/>
                    <a:pt x="4031459" y="541715"/>
                    <a:pt x="4031459" y="551669"/>
                  </a:cubicBezTo>
                  <a:cubicBezTo>
                    <a:pt x="4031459" y="561624"/>
                    <a:pt x="4023389" y="569694"/>
                    <a:pt x="4013434" y="569694"/>
                  </a:cubicBezTo>
                  <a:cubicBezTo>
                    <a:pt x="4003480" y="569694"/>
                    <a:pt x="3995410" y="561624"/>
                    <a:pt x="3995410" y="551669"/>
                  </a:cubicBezTo>
                  <a:cubicBezTo>
                    <a:pt x="3995410" y="541715"/>
                    <a:pt x="4003480" y="533645"/>
                    <a:pt x="4013434" y="533645"/>
                  </a:cubicBezTo>
                  <a:close/>
                  <a:moveTo>
                    <a:pt x="2223009" y="533645"/>
                  </a:moveTo>
                  <a:cubicBezTo>
                    <a:pt x="2232964" y="533645"/>
                    <a:pt x="2241034" y="541715"/>
                    <a:pt x="2241034" y="551669"/>
                  </a:cubicBezTo>
                  <a:cubicBezTo>
                    <a:pt x="2241034" y="561624"/>
                    <a:pt x="2232964" y="569694"/>
                    <a:pt x="2223009" y="569694"/>
                  </a:cubicBezTo>
                  <a:cubicBezTo>
                    <a:pt x="2213055" y="569694"/>
                    <a:pt x="2204985" y="561624"/>
                    <a:pt x="2204985" y="551669"/>
                  </a:cubicBezTo>
                  <a:cubicBezTo>
                    <a:pt x="2204985" y="541715"/>
                    <a:pt x="2213055" y="533645"/>
                    <a:pt x="2223009" y="533645"/>
                  </a:cubicBezTo>
                  <a:close/>
                  <a:moveTo>
                    <a:pt x="1249691" y="533645"/>
                  </a:moveTo>
                  <a:cubicBezTo>
                    <a:pt x="1259646" y="533645"/>
                    <a:pt x="1267716" y="541715"/>
                    <a:pt x="1267716" y="551669"/>
                  </a:cubicBezTo>
                  <a:cubicBezTo>
                    <a:pt x="1267716" y="561624"/>
                    <a:pt x="1259646" y="569694"/>
                    <a:pt x="1249691" y="569694"/>
                  </a:cubicBezTo>
                  <a:cubicBezTo>
                    <a:pt x="1239737" y="569694"/>
                    <a:pt x="1231667" y="561624"/>
                    <a:pt x="1231667" y="551669"/>
                  </a:cubicBezTo>
                  <a:cubicBezTo>
                    <a:pt x="1231667" y="541715"/>
                    <a:pt x="1239737" y="533645"/>
                    <a:pt x="1249691" y="533645"/>
                  </a:cubicBezTo>
                  <a:close/>
                  <a:moveTo>
                    <a:pt x="2409261" y="527636"/>
                  </a:moveTo>
                  <a:cubicBezTo>
                    <a:pt x="2419216" y="527636"/>
                    <a:pt x="2427286" y="535706"/>
                    <a:pt x="2427286" y="545661"/>
                  </a:cubicBezTo>
                  <a:cubicBezTo>
                    <a:pt x="2427286" y="555615"/>
                    <a:pt x="2419216" y="563685"/>
                    <a:pt x="2409261" y="563685"/>
                  </a:cubicBezTo>
                  <a:cubicBezTo>
                    <a:pt x="2399307" y="563685"/>
                    <a:pt x="2391237" y="555615"/>
                    <a:pt x="2391237" y="545661"/>
                  </a:cubicBezTo>
                  <a:cubicBezTo>
                    <a:pt x="2391237" y="535706"/>
                    <a:pt x="2399307" y="527636"/>
                    <a:pt x="2409261" y="527636"/>
                  </a:cubicBezTo>
                  <a:close/>
                  <a:moveTo>
                    <a:pt x="5527484" y="521628"/>
                  </a:moveTo>
                  <a:cubicBezTo>
                    <a:pt x="5537439" y="521628"/>
                    <a:pt x="5545509" y="529697"/>
                    <a:pt x="5545509" y="539652"/>
                  </a:cubicBezTo>
                  <a:cubicBezTo>
                    <a:pt x="5545509" y="549607"/>
                    <a:pt x="5537439" y="557677"/>
                    <a:pt x="5527484" y="557677"/>
                  </a:cubicBezTo>
                  <a:cubicBezTo>
                    <a:pt x="5517529" y="557677"/>
                    <a:pt x="5509460" y="549607"/>
                    <a:pt x="5509460" y="539652"/>
                  </a:cubicBezTo>
                  <a:cubicBezTo>
                    <a:pt x="5509460" y="529697"/>
                    <a:pt x="5517529" y="521628"/>
                    <a:pt x="5527484" y="521628"/>
                  </a:cubicBezTo>
                  <a:close/>
                  <a:moveTo>
                    <a:pt x="4830540" y="521628"/>
                  </a:moveTo>
                  <a:cubicBezTo>
                    <a:pt x="4840495" y="521628"/>
                    <a:pt x="4848565" y="529697"/>
                    <a:pt x="4848565" y="539652"/>
                  </a:cubicBezTo>
                  <a:cubicBezTo>
                    <a:pt x="4848565" y="549607"/>
                    <a:pt x="4840495" y="557677"/>
                    <a:pt x="4830540" y="557677"/>
                  </a:cubicBezTo>
                  <a:cubicBezTo>
                    <a:pt x="4820586" y="557677"/>
                    <a:pt x="4812516" y="549607"/>
                    <a:pt x="4812516" y="539652"/>
                  </a:cubicBezTo>
                  <a:cubicBezTo>
                    <a:pt x="4812516" y="529697"/>
                    <a:pt x="4820586" y="521628"/>
                    <a:pt x="4830540" y="521628"/>
                  </a:cubicBezTo>
                  <a:close/>
                  <a:moveTo>
                    <a:pt x="1514049" y="521628"/>
                  </a:moveTo>
                  <a:cubicBezTo>
                    <a:pt x="1524004" y="521628"/>
                    <a:pt x="1532074" y="529697"/>
                    <a:pt x="1532074" y="539652"/>
                  </a:cubicBezTo>
                  <a:cubicBezTo>
                    <a:pt x="1532074" y="549607"/>
                    <a:pt x="1524004" y="557677"/>
                    <a:pt x="1514049" y="557677"/>
                  </a:cubicBezTo>
                  <a:cubicBezTo>
                    <a:pt x="1504095" y="557677"/>
                    <a:pt x="1496025" y="549607"/>
                    <a:pt x="1496025" y="539652"/>
                  </a:cubicBezTo>
                  <a:cubicBezTo>
                    <a:pt x="1496025" y="529697"/>
                    <a:pt x="1504095" y="521628"/>
                    <a:pt x="1514049" y="521628"/>
                  </a:cubicBezTo>
                  <a:close/>
                  <a:moveTo>
                    <a:pt x="6332574" y="515620"/>
                  </a:moveTo>
                  <a:cubicBezTo>
                    <a:pt x="6342528" y="515620"/>
                    <a:pt x="6350598" y="523690"/>
                    <a:pt x="6350598" y="533644"/>
                  </a:cubicBezTo>
                  <a:cubicBezTo>
                    <a:pt x="6350598" y="543599"/>
                    <a:pt x="6342529" y="551669"/>
                    <a:pt x="6332574" y="551669"/>
                  </a:cubicBezTo>
                  <a:cubicBezTo>
                    <a:pt x="6322620" y="551669"/>
                    <a:pt x="6314549" y="543599"/>
                    <a:pt x="6314549" y="533644"/>
                  </a:cubicBezTo>
                  <a:cubicBezTo>
                    <a:pt x="6314549" y="523690"/>
                    <a:pt x="6322619" y="515620"/>
                    <a:pt x="6332574" y="515620"/>
                  </a:cubicBezTo>
                  <a:close/>
                  <a:moveTo>
                    <a:pt x="5893980" y="509612"/>
                  </a:moveTo>
                  <a:cubicBezTo>
                    <a:pt x="5903935" y="509612"/>
                    <a:pt x="5912005" y="517682"/>
                    <a:pt x="5912005" y="527636"/>
                  </a:cubicBezTo>
                  <a:cubicBezTo>
                    <a:pt x="5912005" y="537591"/>
                    <a:pt x="5903935" y="545661"/>
                    <a:pt x="5893980" y="545661"/>
                  </a:cubicBezTo>
                  <a:cubicBezTo>
                    <a:pt x="5884025" y="545661"/>
                    <a:pt x="5875956" y="537591"/>
                    <a:pt x="5875956" y="527636"/>
                  </a:cubicBezTo>
                  <a:cubicBezTo>
                    <a:pt x="5875956" y="517682"/>
                    <a:pt x="5884025" y="509612"/>
                    <a:pt x="5893980" y="509612"/>
                  </a:cubicBezTo>
                  <a:close/>
                  <a:moveTo>
                    <a:pt x="3244392" y="509612"/>
                  </a:moveTo>
                  <a:cubicBezTo>
                    <a:pt x="3254347" y="509612"/>
                    <a:pt x="3262417" y="517682"/>
                    <a:pt x="3262417" y="527636"/>
                  </a:cubicBezTo>
                  <a:cubicBezTo>
                    <a:pt x="3262417" y="537591"/>
                    <a:pt x="3254347" y="545661"/>
                    <a:pt x="3244392" y="545661"/>
                  </a:cubicBezTo>
                  <a:cubicBezTo>
                    <a:pt x="3234437" y="545661"/>
                    <a:pt x="3226368" y="537591"/>
                    <a:pt x="3226368" y="527636"/>
                  </a:cubicBezTo>
                  <a:cubicBezTo>
                    <a:pt x="3226368" y="517682"/>
                    <a:pt x="3234437" y="509612"/>
                    <a:pt x="3244392" y="509612"/>
                  </a:cubicBezTo>
                  <a:close/>
                  <a:moveTo>
                    <a:pt x="1982684" y="509612"/>
                  </a:moveTo>
                  <a:cubicBezTo>
                    <a:pt x="1992639" y="509612"/>
                    <a:pt x="2000709" y="517682"/>
                    <a:pt x="2000709" y="527636"/>
                  </a:cubicBezTo>
                  <a:cubicBezTo>
                    <a:pt x="2000709" y="537591"/>
                    <a:pt x="1992639" y="545661"/>
                    <a:pt x="1982684" y="545661"/>
                  </a:cubicBezTo>
                  <a:cubicBezTo>
                    <a:pt x="1972730" y="545661"/>
                    <a:pt x="1964660" y="537591"/>
                    <a:pt x="1964660" y="527636"/>
                  </a:cubicBezTo>
                  <a:cubicBezTo>
                    <a:pt x="1964660" y="517682"/>
                    <a:pt x="1972730" y="509612"/>
                    <a:pt x="1982684" y="509612"/>
                  </a:cubicBezTo>
                  <a:close/>
                  <a:moveTo>
                    <a:pt x="5040825" y="503604"/>
                  </a:moveTo>
                  <a:cubicBezTo>
                    <a:pt x="5050780" y="503604"/>
                    <a:pt x="5058850" y="511674"/>
                    <a:pt x="5058850" y="521628"/>
                  </a:cubicBezTo>
                  <a:cubicBezTo>
                    <a:pt x="5058850" y="531583"/>
                    <a:pt x="5050780" y="539653"/>
                    <a:pt x="5040825" y="539653"/>
                  </a:cubicBezTo>
                  <a:cubicBezTo>
                    <a:pt x="5030871" y="539653"/>
                    <a:pt x="5022801" y="531583"/>
                    <a:pt x="5022801" y="521628"/>
                  </a:cubicBezTo>
                  <a:cubicBezTo>
                    <a:pt x="5022801" y="511674"/>
                    <a:pt x="5030871" y="503604"/>
                    <a:pt x="5040825" y="503604"/>
                  </a:cubicBezTo>
                  <a:close/>
                  <a:moveTo>
                    <a:pt x="4926670" y="503604"/>
                  </a:moveTo>
                  <a:cubicBezTo>
                    <a:pt x="4936625" y="503604"/>
                    <a:pt x="4944695" y="511674"/>
                    <a:pt x="4944695" y="521628"/>
                  </a:cubicBezTo>
                  <a:cubicBezTo>
                    <a:pt x="4944695" y="531583"/>
                    <a:pt x="4936625" y="539653"/>
                    <a:pt x="4926670" y="539653"/>
                  </a:cubicBezTo>
                  <a:cubicBezTo>
                    <a:pt x="4916715" y="539653"/>
                    <a:pt x="4908646" y="531583"/>
                    <a:pt x="4908646" y="521628"/>
                  </a:cubicBezTo>
                  <a:cubicBezTo>
                    <a:pt x="4908646" y="511674"/>
                    <a:pt x="4916715" y="503604"/>
                    <a:pt x="4926670" y="503604"/>
                  </a:cubicBezTo>
                  <a:close/>
                  <a:moveTo>
                    <a:pt x="5419337" y="497596"/>
                  </a:moveTo>
                  <a:cubicBezTo>
                    <a:pt x="5429292" y="497596"/>
                    <a:pt x="5437362" y="505666"/>
                    <a:pt x="5437362" y="515621"/>
                  </a:cubicBezTo>
                  <a:cubicBezTo>
                    <a:pt x="5437362" y="525575"/>
                    <a:pt x="5429292" y="533645"/>
                    <a:pt x="5419337" y="533645"/>
                  </a:cubicBezTo>
                  <a:cubicBezTo>
                    <a:pt x="5409382" y="533645"/>
                    <a:pt x="5401312" y="525575"/>
                    <a:pt x="5401312" y="515621"/>
                  </a:cubicBezTo>
                  <a:cubicBezTo>
                    <a:pt x="5401312" y="505666"/>
                    <a:pt x="5409382" y="497596"/>
                    <a:pt x="5419337" y="497596"/>
                  </a:cubicBezTo>
                  <a:close/>
                  <a:moveTo>
                    <a:pt x="3610889" y="497596"/>
                  </a:moveTo>
                  <a:cubicBezTo>
                    <a:pt x="3620844" y="497596"/>
                    <a:pt x="3628914" y="505666"/>
                    <a:pt x="3628914" y="515621"/>
                  </a:cubicBezTo>
                  <a:cubicBezTo>
                    <a:pt x="3628914" y="525575"/>
                    <a:pt x="3620844" y="533645"/>
                    <a:pt x="3610889" y="533645"/>
                  </a:cubicBezTo>
                  <a:cubicBezTo>
                    <a:pt x="3600934" y="533645"/>
                    <a:pt x="3592865" y="525575"/>
                    <a:pt x="3592865" y="515621"/>
                  </a:cubicBezTo>
                  <a:cubicBezTo>
                    <a:pt x="3592865" y="505666"/>
                    <a:pt x="3600934" y="497596"/>
                    <a:pt x="3610889" y="497596"/>
                  </a:cubicBezTo>
                  <a:close/>
                  <a:moveTo>
                    <a:pt x="967309" y="497596"/>
                  </a:moveTo>
                  <a:cubicBezTo>
                    <a:pt x="977264" y="497596"/>
                    <a:pt x="985334" y="505666"/>
                    <a:pt x="985334" y="515621"/>
                  </a:cubicBezTo>
                  <a:cubicBezTo>
                    <a:pt x="985334" y="525575"/>
                    <a:pt x="977264" y="533645"/>
                    <a:pt x="967309" y="533645"/>
                  </a:cubicBezTo>
                  <a:cubicBezTo>
                    <a:pt x="957355" y="533645"/>
                    <a:pt x="949285" y="525575"/>
                    <a:pt x="949285" y="515621"/>
                  </a:cubicBezTo>
                  <a:cubicBezTo>
                    <a:pt x="949285" y="505666"/>
                    <a:pt x="957355" y="497596"/>
                    <a:pt x="967309" y="497596"/>
                  </a:cubicBezTo>
                  <a:close/>
                  <a:moveTo>
                    <a:pt x="450609" y="497596"/>
                  </a:moveTo>
                  <a:cubicBezTo>
                    <a:pt x="460564" y="497596"/>
                    <a:pt x="468634" y="505666"/>
                    <a:pt x="468634" y="515621"/>
                  </a:cubicBezTo>
                  <a:cubicBezTo>
                    <a:pt x="468634" y="525575"/>
                    <a:pt x="460564" y="533645"/>
                    <a:pt x="450609" y="533645"/>
                  </a:cubicBezTo>
                  <a:cubicBezTo>
                    <a:pt x="440655" y="533645"/>
                    <a:pt x="432585" y="525575"/>
                    <a:pt x="432585" y="515621"/>
                  </a:cubicBezTo>
                  <a:cubicBezTo>
                    <a:pt x="432585" y="505666"/>
                    <a:pt x="440655" y="497596"/>
                    <a:pt x="450609" y="497596"/>
                  </a:cubicBezTo>
                  <a:close/>
                  <a:moveTo>
                    <a:pt x="4632272" y="485580"/>
                  </a:moveTo>
                  <a:cubicBezTo>
                    <a:pt x="4642227" y="485580"/>
                    <a:pt x="4650297" y="493650"/>
                    <a:pt x="4650297" y="503604"/>
                  </a:cubicBezTo>
                  <a:cubicBezTo>
                    <a:pt x="4650297" y="513559"/>
                    <a:pt x="4642227" y="521629"/>
                    <a:pt x="4632272" y="521629"/>
                  </a:cubicBezTo>
                  <a:cubicBezTo>
                    <a:pt x="4622317" y="521629"/>
                    <a:pt x="4614248" y="513559"/>
                    <a:pt x="4614248" y="503604"/>
                  </a:cubicBezTo>
                  <a:cubicBezTo>
                    <a:pt x="4614248" y="493650"/>
                    <a:pt x="4622317" y="485580"/>
                    <a:pt x="4632272" y="485580"/>
                  </a:cubicBezTo>
                  <a:close/>
                  <a:moveTo>
                    <a:pt x="4379930" y="485580"/>
                  </a:moveTo>
                  <a:cubicBezTo>
                    <a:pt x="4389885" y="485580"/>
                    <a:pt x="4397955" y="493650"/>
                    <a:pt x="4397955" y="503604"/>
                  </a:cubicBezTo>
                  <a:cubicBezTo>
                    <a:pt x="4397955" y="513559"/>
                    <a:pt x="4389885" y="521629"/>
                    <a:pt x="4379930" y="521629"/>
                  </a:cubicBezTo>
                  <a:cubicBezTo>
                    <a:pt x="4369976" y="521629"/>
                    <a:pt x="4361906" y="513559"/>
                    <a:pt x="4361906" y="503604"/>
                  </a:cubicBezTo>
                  <a:cubicBezTo>
                    <a:pt x="4361906" y="493650"/>
                    <a:pt x="4369976" y="485580"/>
                    <a:pt x="4379930" y="485580"/>
                  </a:cubicBezTo>
                  <a:close/>
                  <a:moveTo>
                    <a:pt x="5160987" y="479571"/>
                  </a:moveTo>
                  <a:cubicBezTo>
                    <a:pt x="5170942" y="479571"/>
                    <a:pt x="5179012" y="487641"/>
                    <a:pt x="5179012" y="497595"/>
                  </a:cubicBezTo>
                  <a:cubicBezTo>
                    <a:pt x="5179012" y="507550"/>
                    <a:pt x="5170942" y="515620"/>
                    <a:pt x="5160987" y="515620"/>
                  </a:cubicBezTo>
                  <a:cubicBezTo>
                    <a:pt x="5151033" y="515620"/>
                    <a:pt x="5142963" y="507550"/>
                    <a:pt x="5142963" y="497595"/>
                  </a:cubicBezTo>
                  <a:cubicBezTo>
                    <a:pt x="5142963" y="487641"/>
                    <a:pt x="5151033" y="479571"/>
                    <a:pt x="5160987" y="479571"/>
                  </a:cubicBezTo>
                  <a:close/>
                  <a:moveTo>
                    <a:pt x="4241743" y="479571"/>
                  </a:moveTo>
                  <a:cubicBezTo>
                    <a:pt x="4251698" y="479571"/>
                    <a:pt x="4259768" y="487641"/>
                    <a:pt x="4259768" y="497595"/>
                  </a:cubicBezTo>
                  <a:cubicBezTo>
                    <a:pt x="4259768" y="507550"/>
                    <a:pt x="4251698" y="515620"/>
                    <a:pt x="4241743" y="515620"/>
                  </a:cubicBezTo>
                  <a:cubicBezTo>
                    <a:pt x="4231788" y="515620"/>
                    <a:pt x="4223719" y="507550"/>
                    <a:pt x="4223719" y="497595"/>
                  </a:cubicBezTo>
                  <a:cubicBezTo>
                    <a:pt x="4223719" y="487641"/>
                    <a:pt x="4231788" y="479571"/>
                    <a:pt x="4241743" y="479571"/>
                  </a:cubicBezTo>
                  <a:close/>
                  <a:moveTo>
                    <a:pt x="3821173" y="479571"/>
                  </a:moveTo>
                  <a:cubicBezTo>
                    <a:pt x="3831128" y="479571"/>
                    <a:pt x="3839198" y="487641"/>
                    <a:pt x="3839198" y="497595"/>
                  </a:cubicBezTo>
                  <a:cubicBezTo>
                    <a:pt x="3839198" y="507550"/>
                    <a:pt x="3831128" y="515620"/>
                    <a:pt x="3821173" y="515620"/>
                  </a:cubicBezTo>
                  <a:cubicBezTo>
                    <a:pt x="3811218" y="515620"/>
                    <a:pt x="3803149" y="507550"/>
                    <a:pt x="3803149" y="497595"/>
                  </a:cubicBezTo>
                  <a:cubicBezTo>
                    <a:pt x="3803149" y="487641"/>
                    <a:pt x="3811218" y="479571"/>
                    <a:pt x="3821173" y="479571"/>
                  </a:cubicBezTo>
                  <a:close/>
                  <a:moveTo>
                    <a:pt x="3364555" y="479571"/>
                  </a:moveTo>
                  <a:cubicBezTo>
                    <a:pt x="3374510" y="479571"/>
                    <a:pt x="3382580" y="487641"/>
                    <a:pt x="3382580" y="497595"/>
                  </a:cubicBezTo>
                  <a:cubicBezTo>
                    <a:pt x="3382580" y="507550"/>
                    <a:pt x="3374510" y="515620"/>
                    <a:pt x="3364555" y="515620"/>
                  </a:cubicBezTo>
                  <a:cubicBezTo>
                    <a:pt x="3354600" y="515620"/>
                    <a:pt x="3346531" y="507550"/>
                    <a:pt x="3346531" y="497595"/>
                  </a:cubicBezTo>
                  <a:cubicBezTo>
                    <a:pt x="3346531" y="487641"/>
                    <a:pt x="3354600" y="479571"/>
                    <a:pt x="3364555" y="479571"/>
                  </a:cubicBezTo>
                  <a:close/>
                  <a:moveTo>
                    <a:pt x="1093480" y="479571"/>
                  </a:moveTo>
                  <a:cubicBezTo>
                    <a:pt x="1103435" y="479571"/>
                    <a:pt x="1111505" y="487641"/>
                    <a:pt x="1111505" y="497595"/>
                  </a:cubicBezTo>
                  <a:cubicBezTo>
                    <a:pt x="1111505" y="507550"/>
                    <a:pt x="1103435" y="515620"/>
                    <a:pt x="1093480" y="515620"/>
                  </a:cubicBezTo>
                  <a:cubicBezTo>
                    <a:pt x="1083526" y="515620"/>
                    <a:pt x="1075456" y="507550"/>
                    <a:pt x="1075456" y="497595"/>
                  </a:cubicBezTo>
                  <a:cubicBezTo>
                    <a:pt x="1075456" y="487641"/>
                    <a:pt x="1083526" y="479571"/>
                    <a:pt x="1093480" y="479571"/>
                  </a:cubicBezTo>
                  <a:close/>
                  <a:moveTo>
                    <a:pt x="5299175" y="473563"/>
                  </a:moveTo>
                  <a:cubicBezTo>
                    <a:pt x="5309130" y="473563"/>
                    <a:pt x="5317200" y="481633"/>
                    <a:pt x="5317200" y="491587"/>
                  </a:cubicBezTo>
                  <a:cubicBezTo>
                    <a:pt x="5317200" y="501542"/>
                    <a:pt x="5309130" y="509612"/>
                    <a:pt x="5299175" y="509612"/>
                  </a:cubicBezTo>
                  <a:cubicBezTo>
                    <a:pt x="5289220" y="509612"/>
                    <a:pt x="5281150" y="501542"/>
                    <a:pt x="5281150" y="491587"/>
                  </a:cubicBezTo>
                  <a:cubicBezTo>
                    <a:pt x="5281150" y="481633"/>
                    <a:pt x="5289220" y="473563"/>
                    <a:pt x="5299175" y="473563"/>
                  </a:cubicBezTo>
                  <a:close/>
                  <a:moveTo>
                    <a:pt x="4506101" y="473563"/>
                  </a:moveTo>
                  <a:cubicBezTo>
                    <a:pt x="4516056" y="473563"/>
                    <a:pt x="4524126" y="481633"/>
                    <a:pt x="4524126" y="491587"/>
                  </a:cubicBezTo>
                  <a:cubicBezTo>
                    <a:pt x="4524126" y="501542"/>
                    <a:pt x="4516056" y="509612"/>
                    <a:pt x="4506101" y="509612"/>
                  </a:cubicBezTo>
                  <a:cubicBezTo>
                    <a:pt x="4496146" y="509612"/>
                    <a:pt x="4488077" y="501542"/>
                    <a:pt x="4488077" y="491587"/>
                  </a:cubicBezTo>
                  <a:cubicBezTo>
                    <a:pt x="4488077" y="481633"/>
                    <a:pt x="4496146" y="473563"/>
                    <a:pt x="4506101" y="473563"/>
                  </a:cubicBezTo>
                  <a:close/>
                  <a:moveTo>
                    <a:pt x="4115572" y="473563"/>
                  </a:moveTo>
                  <a:cubicBezTo>
                    <a:pt x="4125527" y="473563"/>
                    <a:pt x="4133597" y="481633"/>
                    <a:pt x="4133597" y="491587"/>
                  </a:cubicBezTo>
                  <a:cubicBezTo>
                    <a:pt x="4133597" y="501542"/>
                    <a:pt x="4125527" y="509612"/>
                    <a:pt x="4115572" y="509612"/>
                  </a:cubicBezTo>
                  <a:cubicBezTo>
                    <a:pt x="4105617" y="509612"/>
                    <a:pt x="4097548" y="501542"/>
                    <a:pt x="4097548" y="491587"/>
                  </a:cubicBezTo>
                  <a:cubicBezTo>
                    <a:pt x="4097548" y="481633"/>
                    <a:pt x="4105617" y="473563"/>
                    <a:pt x="4115572" y="473563"/>
                  </a:cubicBezTo>
                  <a:close/>
                  <a:moveTo>
                    <a:pt x="2295107" y="473563"/>
                  </a:moveTo>
                  <a:cubicBezTo>
                    <a:pt x="2305062" y="473563"/>
                    <a:pt x="2313132" y="481633"/>
                    <a:pt x="2313132" y="491587"/>
                  </a:cubicBezTo>
                  <a:cubicBezTo>
                    <a:pt x="2313132" y="501542"/>
                    <a:pt x="2305062" y="509612"/>
                    <a:pt x="2295107" y="509612"/>
                  </a:cubicBezTo>
                  <a:cubicBezTo>
                    <a:pt x="2285153" y="509612"/>
                    <a:pt x="2277083" y="501542"/>
                    <a:pt x="2277083" y="491587"/>
                  </a:cubicBezTo>
                  <a:cubicBezTo>
                    <a:pt x="2277083" y="481633"/>
                    <a:pt x="2285153" y="473563"/>
                    <a:pt x="2295107" y="473563"/>
                  </a:cubicBezTo>
                  <a:close/>
                  <a:moveTo>
                    <a:pt x="1838489" y="473563"/>
                  </a:moveTo>
                  <a:cubicBezTo>
                    <a:pt x="1848444" y="473563"/>
                    <a:pt x="1856514" y="481633"/>
                    <a:pt x="1856514" y="491587"/>
                  </a:cubicBezTo>
                  <a:cubicBezTo>
                    <a:pt x="1856514" y="501542"/>
                    <a:pt x="1848444" y="509612"/>
                    <a:pt x="1838489" y="509612"/>
                  </a:cubicBezTo>
                  <a:cubicBezTo>
                    <a:pt x="1828535" y="509612"/>
                    <a:pt x="1820465" y="501542"/>
                    <a:pt x="1820465" y="491587"/>
                  </a:cubicBezTo>
                  <a:cubicBezTo>
                    <a:pt x="1820465" y="481633"/>
                    <a:pt x="1828535" y="473563"/>
                    <a:pt x="1838489" y="473563"/>
                  </a:cubicBezTo>
                  <a:close/>
                  <a:moveTo>
                    <a:pt x="2889912" y="467555"/>
                  </a:moveTo>
                  <a:cubicBezTo>
                    <a:pt x="2899867" y="467555"/>
                    <a:pt x="2907937" y="475625"/>
                    <a:pt x="2907937" y="485580"/>
                  </a:cubicBezTo>
                  <a:cubicBezTo>
                    <a:pt x="2907937" y="495534"/>
                    <a:pt x="2899867" y="503604"/>
                    <a:pt x="2889912" y="503604"/>
                  </a:cubicBezTo>
                  <a:cubicBezTo>
                    <a:pt x="2879957" y="503604"/>
                    <a:pt x="2871888" y="495534"/>
                    <a:pt x="2871888" y="485580"/>
                  </a:cubicBezTo>
                  <a:cubicBezTo>
                    <a:pt x="2871888" y="475625"/>
                    <a:pt x="2879957" y="467555"/>
                    <a:pt x="2889912" y="467555"/>
                  </a:cubicBezTo>
                  <a:close/>
                  <a:moveTo>
                    <a:pt x="2108855" y="467555"/>
                  </a:moveTo>
                  <a:cubicBezTo>
                    <a:pt x="2118810" y="467555"/>
                    <a:pt x="2126880" y="475625"/>
                    <a:pt x="2126880" y="485580"/>
                  </a:cubicBezTo>
                  <a:cubicBezTo>
                    <a:pt x="2126880" y="495534"/>
                    <a:pt x="2118810" y="503604"/>
                    <a:pt x="2108855" y="503604"/>
                  </a:cubicBezTo>
                  <a:cubicBezTo>
                    <a:pt x="2098901" y="503604"/>
                    <a:pt x="2090831" y="495534"/>
                    <a:pt x="2090831" y="485580"/>
                  </a:cubicBezTo>
                  <a:cubicBezTo>
                    <a:pt x="2090831" y="475625"/>
                    <a:pt x="2098901" y="467555"/>
                    <a:pt x="2108855" y="467555"/>
                  </a:cubicBezTo>
                  <a:close/>
                  <a:moveTo>
                    <a:pt x="1616189" y="467555"/>
                  </a:moveTo>
                  <a:cubicBezTo>
                    <a:pt x="1626143" y="467555"/>
                    <a:pt x="1634213" y="475625"/>
                    <a:pt x="1634213" y="485580"/>
                  </a:cubicBezTo>
                  <a:cubicBezTo>
                    <a:pt x="1634213" y="495534"/>
                    <a:pt x="1626143" y="503604"/>
                    <a:pt x="1616189" y="503604"/>
                  </a:cubicBezTo>
                  <a:cubicBezTo>
                    <a:pt x="1606234" y="503604"/>
                    <a:pt x="1598164" y="495534"/>
                    <a:pt x="1598164" y="485580"/>
                  </a:cubicBezTo>
                  <a:cubicBezTo>
                    <a:pt x="1598164" y="475625"/>
                    <a:pt x="1606234" y="467555"/>
                    <a:pt x="1616189" y="467555"/>
                  </a:cubicBezTo>
                  <a:close/>
                  <a:moveTo>
                    <a:pt x="330447" y="467555"/>
                  </a:moveTo>
                  <a:cubicBezTo>
                    <a:pt x="340402" y="467555"/>
                    <a:pt x="348472" y="475625"/>
                    <a:pt x="348472" y="485580"/>
                  </a:cubicBezTo>
                  <a:cubicBezTo>
                    <a:pt x="348472" y="495534"/>
                    <a:pt x="340402" y="503604"/>
                    <a:pt x="330447" y="503604"/>
                  </a:cubicBezTo>
                  <a:cubicBezTo>
                    <a:pt x="320493" y="503604"/>
                    <a:pt x="312423" y="495534"/>
                    <a:pt x="312423" y="485580"/>
                  </a:cubicBezTo>
                  <a:cubicBezTo>
                    <a:pt x="312423" y="475625"/>
                    <a:pt x="320493" y="467555"/>
                    <a:pt x="330447" y="467555"/>
                  </a:cubicBezTo>
                  <a:close/>
                  <a:moveTo>
                    <a:pt x="3935328" y="461547"/>
                  </a:moveTo>
                  <a:cubicBezTo>
                    <a:pt x="3945283" y="461547"/>
                    <a:pt x="3953353" y="469616"/>
                    <a:pt x="3953353" y="479571"/>
                  </a:cubicBezTo>
                  <a:cubicBezTo>
                    <a:pt x="3953353" y="489526"/>
                    <a:pt x="3945283" y="497596"/>
                    <a:pt x="3935328" y="497596"/>
                  </a:cubicBezTo>
                  <a:cubicBezTo>
                    <a:pt x="3925373" y="497596"/>
                    <a:pt x="3917304" y="489526"/>
                    <a:pt x="3917304" y="479571"/>
                  </a:cubicBezTo>
                  <a:cubicBezTo>
                    <a:pt x="3917304" y="469616"/>
                    <a:pt x="3925373" y="461547"/>
                    <a:pt x="3935328" y="461547"/>
                  </a:cubicBezTo>
                  <a:close/>
                  <a:moveTo>
                    <a:pt x="6224427" y="455539"/>
                  </a:moveTo>
                  <a:cubicBezTo>
                    <a:pt x="6234382" y="455539"/>
                    <a:pt x="6242452" y="463609"/>
                    <a:pt x="6242452" y="473563"/>
                  </a:cubicBezTo>
                  <a:cubicBezTo>
                    <a:pt x="6242452" y="483518"/>
                    <a:pt x="6234382" y="491588"/>
                    <a:pt x="6224427" y="491588"/>
                  </a:cubicBezTo>
                  <a:cubicBezTo>
                    <a:pt x="6214472" y="491588"/>
                    <a:pt x="6206403" y="483518"/>
                    <a:pt x="6206403" y="473563"/>
                  </a:cubicBezTo>
                  <a:cubicBezTo>
                    <a:pt x="6206403" y="463609"/>
                    <a:pt x="6214472" y="455539"/>
                    <a:pt x="6224427" y="455539"/>
                  </a:cubicBezTo>
                  <a:close/>
                  <a:moveTo>
                    <a:pt x="6110273" y="455539"/>
                  </a:moveTo>
                  <a:cubicBezTo>
                    <a:pt x="6120228" y="455539"/>
                    <a:pt x="6128298" y="463609"/>
                    <a:pt x="6128298" y="473563"/>
                  </a:cubicBezTo>
                  <a:cubicBezTo>
                    <a:pt x="6128298" y="483518"/>
                    <a:pt x="6120228" y="491588"/>
                    <a:pt x="6110273" y="491588"/>
                  </a:cubicBezTo>
                  <a:cubicBezTo>
                    <a:pt x="6100318" y="491588"/>
                    <a:pt x="6092248" y="483518"/>
                    <a:pt x="6092248" y="473563"/>
                  </a:cubicBezTo>
                  <a:cubicBezTo>
                    <a:pt x="6092248" y="463609"/>
                    <a:pt x="6100318" y="455539"/>
                    <a:pt x="6110273" y="455539"/>
                  </a:cubicBezTo>
                  <a:close/>
                  <a:moveTo>
                    <a:pt x="3496734" y="455539"/>
                  </a:moveTo>
                  <a:cubicBezTo>
                    <a:pt x="3506689" y="455539"/>
                    <a:pt x="3514759" y="463609"/>
                    <a:pt x="3514759" y="473563"/>
                  </a:cubicBezTo>
                  <a:cubicBezTo>
                    <a:pt x="3514759" y="483518"/>
                    <a:pt x="3506689" y="491588"/>
                    <a:pt x="3496734" y="491588"/>
                  </a:cubicBezTo>
                  <a:cubicBezTo>
                    <a:pt x="3486779" y="491588"/>
                    <a:pt x="3478709" y="483518"/>
                    <a:pt x="3478709" y="473563"/>
                  </a:cubicBezTo>
                  <a:cubicBezTo>
                    <a:pt x="3478709" y="463609"/>
                    <a:pt x="3486779" y="455539"/>
                    <a:pt x="3496734" y="455539"/>
                  </a:cubicBezTo>
                  <a:close/>
                  <a:moveTo>
                    <a:pt x="1333805" y="455539"/>
                  </a:moveTo>
                  <a:cubicBezTo>
                    <a:pt x="1343760" y="455539"/>
                    <a:pt x="1351830" y="463609"/>
                    <a:pt x="1351830" y="473563"/>
                  </a:cubicBezTo>
                  <a:cubicBezTo>
                    <a:pt x="1351830" y="483518"/>
                    <a:pt x="1343760" y="491588"/>
                    <a:pt x="1333805" y="491588"/>
                  </a:cubicBezTo>
                  <a:cubicBezTo>
                    <a:pt x="1323851" y="491588"/>
                    <a:pt x="1315781" y="483518"/>
                    <a:pt x="1315781" y="473563"/>
                  </a:cubicBezTo>
                  <a:cubicBezTo>
                    <a:pt x="1315781" y="463609"/>
                    <a:pt x="1323851" y="455539"/>
                    <a:pt x="1333805" y="455539"/>
                  </a:cubicBezTo>
                  <a:close/>
                  <a:moveTo>
                    <a:pt x="2727693" y="449531"/>
                  </a:moveTo>
                  <a:cubicBezTo>
                    <a:pt x="2737648" y="449531"/>
                    <a:pt x="2745718" y="457601"/>
                    <a:pt x="2745718" y="467555"/>
                  </a:cubicBezTo>
                  <a:cubicBezTo>
                    <a:pt x="2745718" y="477510"/>
                    <a:pt x="2737648" y="485580"/>
                    <a:pt x="2727693" y="485580"/>
                  </a:cubicBezTo>
                  <a:cubicBezTo>
                    <a:pt x="2717739" y="485580"/>
                    <a:pt x="2709669" y="477510"/>
                    <a:pt x="2709669" y="467555"/>
                  </a:cubicBezTo>
                  <a:cubicBezTo>
                    <a:pt x="2709669" y="457601"/>
                    <a:pt x="2717739" y="449531"/>
                    <a:pt x="2727693" y="449531"/>
                  </a:cubicBezTo>
                  <a:close/>
                  <a:moveTo>
                    <a:pt x="2607530" y="449531"/>
                  </a:moveTo>
                  <a:cubicBezTo>
                    <a:pt x="2617485" y="449531"/>
                    <a:pt x="2625555" y="457601"/>
                    <a:pt x="2625555" y="467555"/>
                  </a:cubicBezTo>
                  <a:cubicBezTo>
                    <a:pt x="2625555" y="477510"/>
                    <a:pt x="2617485" y="485580"/>
                    <a:pt x="2607530" y="485580"/>
                  </a:cubicBezTo>
                  <a:cubicBezTo>
                    <a:pt x="2597576" y="485580"/>
                    <a:pt x="2589506" y="477510"/>
                    <a:pt x="2589506" y="467555"/>
                  </a:cubicBezTo>
                  <a:cubicBezTo>
                    <a:pt x="2589506" y="457601"/>
                    <a:pt x="2597576" y="449531"/>
                    <a:pt x="2607530" y="449531"/>
                  </a:cubicBezTo>
                  <a:close/>
                  <a:moveTo>
                    <a:pt x="5797850" y="443523"/>
                  </a:moveTo>
                  <a:cubicBezTo>
                    <a:pt x="5807805" y="443523"/>
                    <a:pt x="5815875" y="451593"/>
                    <a:pt x="5815875" y="461547"/>
                  </a:cubicBezTo>
                  <a:cubicBezTo>
                    <a:pt x="5815875" y="471502"/>
                    <a:pt x="5807805" y="479572"/>
                    <a:pt x="5797850" y="479572"/>
                  </a:cubicBezTo>
                  <a:cubicBezTo>
                    <a:pt x="5787895" y="479572"/>
                    <a:pt x="5779826" y="471502"/>
                    <a:pt x="5779826" y="461547"/>
                  </a:cubicBezTo>
                  <a:cubicBezTo>
                    <a:pt x="5779826" y="451593"/>
                    <a:pt x="5787895" y="443523"/>
                    <a:pt x="5797850" y="443523"/>
                  </a:cubicBezTo>
                  <a:close/>
                  <a:moveTo>
                    <a:pt x="5653655" y="443523"/>
                  </a:moveTo>
                  <a:cubicBezTo>
                    <a:pt x="5663610" y="443523"/>
                    <a:pt x="5671680" y="451593"/>
                    <a:pt x="5671680" y="461547"/>
                  </a:cubicBezTo>
                  <a:cubicBezTo>
                    <a:pt x="5671680" y="471502"/>
                    <a:pt x="5663610" y="479572"/>
                    <a:pt x="5653655" y="479572"/>
                  </a:cubicBezTo>
                  <a:cubicBezTo>
                    <a:pt x="5643700" y="479572"/>
                    <a:pt x="5635631" y="471502"/>
                    <a:pt x="5635631" y="461547"/>
                  </a:cubicBezTo>
                  <a:cubicBezTo>
                    <a:pt x="5635631" y="451593"/>
                    <a:pt x="5643700" y="443523"/>
                    <a:pt x="5653655" y="443523"/>
                  </a:cubicBezTo>
                  <a:close/>
                  <a:moveTo>
                    <a:pt x="96129" y="437514"/>
                  </a:moveTo>
                  <a:cubicBezTo>
                    <a:pt x="106084" y="437514"/>
                    <a:pt x="114154" y="445584"/>
                    <a:pt x="114154" y="455539"/>
                  </a:cubicBezTo>
                  <a:cubicBezTo>
                    <a:pt x="114154" y="465493"/>
                    <a:pt x="106084" y="473563"/>
                    <a:pt x="96129" y="473563"/>
                  </a:cubicBezTo>
                  <a:cubicBezTo>
                    <a:pt x="86175" y="473563"/>
                    <a:pt x="78105" y="465493"/>
                    <a:pt x="78105" y="455539"/>
                  </a:cubicBezTo>
                  <a:cubicBezTo>
                    <a:pt x="78105" y="445584"/>
                    <a:pt x="86175" y="437514"/>
                    <a:pt x="96129" y="437514"/>
                  </a:cubicBezTo>
                  <a:close/>
                  <a:moveTo>
                    <a:pt x="3058140" y="431506"/>
                  </a:moveTo>
                  <a:cubicBezTo>
                    <a:pt x="3068095" y="431506"/>
                    <a:pt x="3076165" y="439575"/>
                    <a:pt x="3076165" y="449530"/>
                  </a:cubicBezTo>
                  <a:cubicBezTo>
                    <a:pt x="3076165" y="459485"/>
                    <a:pt x="3068095" y="467555"/>
                    <a:pt x="3058140" y="467555"/>
                  </a:cubicBezTo>
                  <a:cubicBezTo>
                    <a:pt x="3048186" y="467555"/>
                    <a:pt x="3040116" y="459485"/>
                    <a:pt x="3040116" y="449530"/>
                  </a:cubicBezTo>
                  <a:cubicBezTo>
                    <a:pt x="3040116" y="439575"/>
                    <a:pt x="3048186" y="431506"/>
                    <a:pt x="3058140" y="431506"/>
                  </a:cubicBezTo>
                  <a:close/>
                  <a:moveTo>
                    <a:pt x="2493375" y="431506"/>
                  </a:moveTo>
                  <a:cubicBezTo>
                    <a:pt x="2503330" y="431506"/>
                    <a:pt x="2511400" y="439575"/>
                    <a:pt x="2511400" y="449530"/>
                  </a:cubicBezTo>
                  <a:cubicBezTo>
                    <a:pt x="2511400" y="459485"/>
                    <a:pt x="2503330" y="467555"/>
                    <a:pt x="2493375" y="467555"/>
                  </a:cubicBezTo>
                  <a:cubicBezTo>
                    <a:pt x="2483420" y="467555"/>
                    <a:pt x="2475351" y="459485"/>
                    <a:pt x="2475351" y="449530"/>
                  </a:cubicBezTo>
                  <a:cubicBezTo>
                    <a:pt x="2475351" y="439575"/>
                    <a:pt x="2483420" y="431506"/>
                    <a:pt x="2493375" y="431506"/>
                  </a:cubicBezTo>
                  <a:close/>
                  <a:moveTo>
                    <a:pt x="216292" y="431506"/>
                  </a:moveTo>
                  <a:cubicBezTo>
                    <a:pt x="226247" y="431506"/>
                    <a:pt x="234317" y="439575"/>
                    <a:pt x="234317" y="449530"/>
                  </a:cubicBezTo>
                  <a:cubicBezTo>
                    <a:pt x="234317" y="459485"/>
                    <a:pt x="226247" y="467555"/>
                    <a:pt x="216292" y="467555"/>
                  </a:cubicBezTo>
                  <a:cubicBezTo>
                    <a:pt x="206338" y="467555"/>
                    <a:pt x="198268" y="459485"/>
                    <a:pt x="198268" y="449530"/>
                  </a:cubicBezTo>
                  <a:cubicBezTo>
                    <a:pt x="198268" y="439575"/>
                    <a:pt x="206338" y="431506"/>
                    <a:pt x="216292" y="431506"/>
                  </a:cubicBezTo>
                  <a:close/>
                  <a:moveTo>
                    <a:pt x="4758442" y="425498"/>
                  </a:moveTo>
                  <a:cubicBezTo>
                    <a:pt x="4768397" y="425498"/>
                    <a:pt x="4776467" y="433568"/>
                    <a:pt x="4776467" y="443522"/>
                  </a:cubicBezTo>
                  <a:cubicBezTo>
                    <a:pt x="4776467" y="453477"/>
                    <a:pt x="4768397" y="461547"/>
                    <a:pt x="4758442" y="461547"/>
                  </a:cubicBezTo>
                  <a:cubicBezTo>
                    <a:pt x="4748487" y="461547"/>
                    <a:pt x="4740417" y="453477"/>
                    <a:pt x="4740417" y="443522"/>
                  </a:cubicBezTo>
                  <a:cubicBezTo>
                    <a:pt x="4740417" y="433568"/>
                    <a:pt x="4748487" y="425498"/>
                    <a:pt x="4758442" y="425498"/>
                  </a:cubicBezTo>
                  <a:close/>
                  <a:moveTo>
                    <a:pt x="1453968" y="425498"/>
                  </a:moveTo>
                  <a:cubicBezTo>
                    <a:pt x="1463923" y="425498"/>
                    <a:pt x="1471993" y="433568"/>
                    <a:pt x="1471993" y="443522"/>
                  </a:cubicBezTo>
                  <a:cubicBezTo>
                    <a:pt x="1471993" y="453477"/>
                    <a:pt x="1463923" y="461547"/>
                    <a:pt x="1453968" y="461547"/>
                  </a:cubicBezTo>
                  <a:cubicBezTo>
                    <a:pt x="1444014" y="461547"/>
                    <a:pt x="1435944" y="453477"/>
                    <a:pt x="1435944" y="443522"/>
                  </a:cubicBezTo>
                  <a:cubicBezTo>
                    <a:pt x="1435944" y="433568"/>
                    <a:pt x="1444014" y="425498"/>
                    <a:pt x="1453968" y="425498"/>
                  </a:cubicBezTo>
                  <a:close/>
                  <a:moveTo>
                    <a:pt x="552748" y="425498"/>
                  </a:moveTo>
                  <a:cubicBezTo>
                    <a:pt x="562703" y="425498"/>
                    <a:pt x="570773" y="433568"/>
                    <a:pt x="570773" y="443522"/>
                  </a:cubicBezTo>
                  <a:cubicBezTo>
                    <a:pt x="570773" y="453477"/>
                    <a:pt x="562703" y="461547"/>
                    <a:pt x="552748" y="461547"/>
                  </a:cubicBezTo>
                  <a:cubicBezTo>
                    <a:pt x="542794" y="461547"/>
                    <a:pt x="534724" y="453477"/>
                    <a:pt x="534724" y="443522"/>
                  </a:cubicBezTo>
                  <a:cubicBezTo>
                    <a:pt x="534724" y="433568"/>
                    <a:pt x="542794" y="425498"/>
                    <a:pt x="552748" y="425498"/>
                  </a:cubicBezTo>
                  <a:close/>
                  <a:moveTo>
                    <a:pt x="1742358" y="419490"/>
                  </a:moveTo>
                  <a:cubicBezTo>
                    <a:pt x="1752313" y="419490"/>
                    <a:pt x="1760383" y="427560"/>
                    <a:pt x="1760383" y="437514"/>
                  </a:cubicBezTo>
                  <a:cubicBezTo>
                    <a:pt x="1760383" y="447469"/>
                    <a:pt x="1752313" y="455539"/>
                    <a:pt x="1742358" y="455539"/>
                  </a:cubicBezTo>
                  <a:cubicBezTo>
                    <a:pt x="1732404" y="455539"/>
                    <a:pt x="1724334" y="447469"/>
                    <a:pt x="1724334" y="437514"/>
                  </a:cubicBezTo>
                  <a:cubicBezTo>
                    <a:pt x="1724334" y="427560"/>
                    <a:pt x="1732404" y="419490"/>
                    <a:pt x="1742358" y="419490"/>
                  </a:cubicBezTo>
                  <a:close/>
                  <a:moveTo>
                    <a:pt x="1183602" y="413482"/>
                  </a:moveTo>
                  <a:cubicBezTo>
                    <a:pt x="1193557" y="413482"/>
                    <a:pt x="1201627" y="421552"/>
                    <a:pt x="1201627" y="431506"/>
                  </a:cubicBezTo>
                  <a:cubicBezTo>
                    <a:pt x="1201627" y="441461"/>
                    <a:pt x="1193557" y="449531"/>
                    <a:pt x="1183602" y="449531"/>
                  </a:cubicBezTo>
                  <a:cubicBezTo>
                    <a:pt x="1173648" y="449531"/>
                    <a:pt x="1165578" y="441461"/>
                    <a:pt x="1165578" y="431506"/>
                  </a:cubicBezTo>
                  <a:cubicBezTo>
                    <a:pt x="1165578" y="421552"/>
                    <a:pt x="1173648" y="413482"/>
                    <a:pt x="1183602" y="413482"/>
                  </a:cubicBezTo>
                  <a:close/>
                  <a:moveTo>
                    <a:pt x="895212" y="413482"/>
                  </a:moveTo>
                  <a:cubicBezTo>
                    <a:pt x="905166" y="413482"/>
                    <a:pt x="913236" y="421552"/>
                    <a:pt x="913236" y="431506"/>
                  </a:cubicBezTo>
                  <a:cubicBezTo>
                    <a:pt x="913236" y="441461"/>
                    <a:pt x="905166" y="449531"/>
                    <a:pt x="895212" y="449531"/>
                  </a:cubicBezTo>
                  <a:cubicBezTo>
                    <a:pt x="885257" y="449531"/>
                    <a:pt x="877187" y="441461"/>
                    <a:pt x="877187" y="431506"/>
                  </a:cubicBezTo>
                  <a:cubicBezTo>
                    <a:pt x="877187" y="421552"/>
                    <a:pt x="885257" y="413482"/>
                    <a:pt x="895212" y="413482"/>
                  </a:cubicBezTo>
                  <a:close/>
                  <a:moveTo>
                    <a:pt x="672910" y="413482"/>
                  </a:moveTo>
                  <a:cubicBezTo>
                    <a:pt x="682865" y="413482"/>
                    <a:pt x="690935" y="421552"/>
                    <a:pt x="690935" y="431506"/>
                  </a:cubicBezTo>
                  <a:cubicBezTo>
                    <a:pt x="690935" y="441461"/>
                    <a:pt x="682865" y="449531"/>
                    <a:pt x="672910" y="449531"/>
                  </a:cubicBezTo>
                  <a:cubicBezTo>
                    <a:pt x="662956" y="449531"/>
                    <a:pt x="654886" y="441461"/>
                    <a:pt x="654886" y="431506"/>
                  </a:cubicBezTo>
                  <a:cubicBezTo>
                    <a:pt x="654886" y="421552"/>
                    <a:pt x="662956" y="413482"/>
                    <a:pt x="672910" y="413482"/>
                  </a:cubicBezTo>
                  <a:close/>
                  <a:moveTo>
                    <a:pt x="3719035" y="407474"/>
                  </a:moveTo>
                  <a:cubicBezTo>
                    <a:pt x="3728990" y="407474"/>
                    <a:pt x="3737060" y="415544"/>
                    <a:pt x="3737060" y="425499"/>
                  </a:cubicBezTo>
                  <a:cubicBezTo>
                    <a:pt x="3737060" y="435453"/>
                    <a:pt x="3728990" y="443523"/>
                    <a:pt x="3719035" y="443523"/>
                  </a:cubicBezTo>
                  <a:cubicBezTo>
                    <a:pt x="3709081" y="443523"/>
                    <a:pt x="3701011" y="435453"/>
                    <a:pt x="3701011" y="425499"/>
                  </a:cubicBezTo>
                  <a:cubicBezTo>
                    <a:pt x="3701011" y="415544"/>
                    <a:pt x="3709081" y="407474"/>
                    <a:pt x="3719035" y="407474"/>
                  </a:cubicBezTo>
                  <a:close/>
                  <a:moveTo>
                    <a:pt x="6002126" y="401466"/>
                  </a:moveTo>
                  <a:cubicBezTo>
                    <a:pt x="6012081" y="401466"/>
                    <a:pt x="6020151" y="409535"/>
                    <a:pt x="6020151" y="419490"/>
                  </a:cubicBezTo>
                  <a:cubicBezTo>
                    <a:pt x="6020151" y="429445"/>
                    <a:pt x="6012081" y="437515"/>
                    <a:pt x="6002126" y="437515"/>
                  </a:cubicBezTo>
                  <a:cubicBezTo>
                    <a:pt x="5992172" y="437515"/>
                    <a:pt x="5984102" y="429445"/>
                    <a:pt x="5984102" y="419490"/>
                  </a:cubicBezTo>
                  <a:cubicBezTo>
                    <a:pt x="5984102" y="409535"/>
                    <a:pt x="5992172" y="401466"/>
                    <a:pt x="6002126" y="401466"/>
                  </a:cubicBezTo>
                  <a:close/>
                  <a:moveTo>
                    <a:pt x="1970668" y="401466"/>
                  </a:moveTo>
                  <a:cubicBezTo>
                    <a:pt x="1980623" y="401466"/>
                    <a:pt x="1988693" y="409535"/>
                    <a:pt x="1988693" y="419490"/>
                  </a:cubicBezTo>
                  <a:cubicBezTo>
                    <a:pt x="1988693" y="429445"/>
                    <a:pt x="1980623" y="437515"/>
                    <a:pt x="1970668" y="437515"/>
                  </a:cubicBezTo>
                  <a:cubicBezTo>
                    <a:pt x="1960714" y="437515"/>
                    <a:pt x="1952644" y="429445"/>
                    <a:pt x="1952644" y="419490"/>
                  </a:cubicBezTo>
                  <a:cubicBezTo>
                    <a:pt x="1952644" y="409535"/>
                    <a:pt x="1960714" y="401466"/>
                    <a:pt x="1970668" y="401466"/>
                  </a:cubicBezTo>
                  <a:close/>
                  <a:moveTo>
                    <a:pt x="5533492" y="395457"/>
                  </a:moveTo>
                  <a:cubicBezTo>
                    <a:pt x="5543447" y="395457"/>
                    <a:pt x="5551517" y="403527"/>
                    <a:pt x="5551517" y="413481"/>
                  </a:cubicBezTo>
                  <a:cubicBezTo>
                    <a:pt x="5551517" y="423436"/>
                    <a:pt x="5543447" y="431506"/>
                    <a:pt x="5533492" y="431506"/>
                  </a:cubicBezTo>
                  <a:cubicBezTo>
                    <a:pt x="5523537" y="431506"/>
                    <a:pt x="5515468" y="423436"/>
                    <a:pt x="5515468" y="413481"/>
                  </a:cubicBezTo>
                  <a:cubicBezTo>
                    <a:pt x="5515468" y="403527"/>
                    <a:pt x="5523537" y="395457"/>
                    <a:pt x="5533492" y="395457"/>
                  </a:cubicBezTo>
                  <a:close/>
                  <a:moveTo>
                    <a:pt x="3166287" y="395457"/>
                  </a:moveTo>
                  <a:cubicBezTo>
                    <a:pt x="3176242" y="395457"/>
                    <a:pt x="3184312" y="403527"/>
                    <a:pt x="3184312" y="413481"/>
                  </a:cubicBezTo>
                  <a:cubicBezTo>
                    <a:pt x="3184312" y="423436"/>
                    <a:pt x="3176242" y="431506"/>
                    <a:pt x="3166287" y="431506"/>
                  </a:cubicBezTo>
                  <a:cubicBezTo>
                    <a:pt x="3156332" y="431506"/>
                    <a:pt x="3148262" y="423436"/>
                    <a:pt x="3148262" y="413481"/>
                  </a:cubicBezTo>
                  <a:cubicBezTo>
                    <a:pt x="3148262" y="403527"/>
                    <a:pt x="3156332" y="395457"/>
                    <a:pt x="3166287" y="395457"/>
                  </a:cubicBezTo>
                  <a:close/>
                  <a:moveTo>
                    <a:pt x="2373213" y="395457"/>
                  </a:moveTo>
                  <a:cubicBezTo>
                    <a:pt x="2383168" y="395457"/>
                    <a:pt x="2391238" y="403527"/>
                    <a:pt x="2391238" y="413481"/>
                  </a:cubicBezTo>
                  <a:cubicBezTo>
                    <a:pt x="2391238" y="423436"/>
                    <a:pt x="2383168" y="431506"/>
                    <a:pt x="2373213" y="431506"/>
                  </a:cubicBezTo>
                  <a:cubicBezTo>
                    <a:pt x="2363259" y="431506"/>
                    <a:pt x="2355189" y="423436"/>
                    <a:pt x="2355189" y="413481"/>
                  </a:cubicBezTo>
                  <a:cubicBezTo>
                    <a:pt x="2355189" y="403527"/>
                    <a:pt x="2363259" y="395457"/>
                    <a:pt x="2373213" y="395457"/>
                  </a:cubicBezTo>
                  <a:close/>
                  <a:moveTo>
                    <a:pt x="787065" y="395457"/>
                  </a:moveTo>
                  <a:cubicBezTo>
                    <a:pt x="797020" y="395457"/>
                    <a:pt x="805090" y="403527"/>
                    <a:pt x="805090" y="413481"/>
                  </a:cubicBezTo>
                  <a:cubicBezTo>
                    <a:pt x="805090" y="423436"/>
                    <a:pt x="797020" y="431506"/>
                    <a:pt x="787065" y="431506"/>
                  </a:cubicBezTo>
                  <a:cubicBezTo>
                    <a:pt x="777111" y="431506"/>
                    <a:pt x="769041" y="423436"/>
                    <a:pt x="769041" y="413481"/>
                  </a:cubicBezTo>
                  <a:cubicBezTo>
                    <a:pt x="769041" y="403527"/>
                    <a:pt x="777111" y="395457"/>
                    <a:pt x="787065" y="395457"/>
                  </a:cubicBezTo>
                  <a:close/>
                  <a:moveTo>
                    <a:pt x="6344591" y="389449"/>
                  </a:moveTo>
                  <a:cubicBezTo>
                    <a:pt x="6354545" y="389449"/>
                    <a:pt x="6362615" y="397519"/>
                    <a:pt x="6362615" y="407473"/>
                  </a:cubicBezTo>
                  <a:cubicBezTo>
                    <a:pt x="6362615" y="417428"/>
                    <a:pt x="6354546" y="425498"/>
                    <a:pt x="6344591" y="425498"/>
                  </a:cubicBezTo>
                  <a:cubicBezTo>
                    <a:pt x="6334636" y="425498"/>
                    <a:pt x="6326566" y="417428"/>
                    <a:pt x="6326566" y="407473"/>
                  </a:cubicBezTo>
                  <a:cubicBezTo>
                    <a:pt x="6326566" y="397519"/>
                    <a:pt x="6334635" y="389449"/>
                    <a:pt x="6344591" y="389449"/>
                  </a:cubicBezTo>
                  <a:close/>
                  <a:moveTo>
                    <a:pt x="5407321" y="383441"/>
                  </a:moveTo>
                  <a:cubicBezTo>
                    <a:pt x="5417276" y="383441"/>
                    <a:pt x="5425346" y="391511"/>
                    <a:pt x="5425346" y="401465"/>
                  </a:cubicBezTo>
                  <a:cubicBezTo>
                    <a:pt x="5425346" y="411420"/>
                    <a:pt x="5417276" y="419490"/>
                    <a:pt x="5407321" y="419490"/>
                  </a:cubicBezTo>
                  <a:cubicBezTo>
                    <a:pt x="5397366" y="419490"/>
                    <a:pt x="5389297" y="411420"/>
                    <a:pt x="5389297" y="401465"/>
                  </a:cubicBezTo>
                  <a:cubicBezTo>
                    <a:pt x="5389297" y="391511"/>
                    <a:pt x="5397366" y="383441"/>
                    <a:pt x="5407321" y="383441"/>
                  </a:cubicBezTo>
                  <a:close/>
                  <a:moveTo>
                    <a:pt x="5233085" y="383441"/>
                  </a:moveTo>
                  <a:cubicBezTo>
                    <a:pt x="5243040" y="383441"/>
                    <a:pt x="5251110" y="391511"/>
                    <a:pt x="5251110" y="401465"/>
                  </a:cubicBezTo>
                  <a:cubicBezTo>
                    <a:pt x="5251110" y="411420"/>
                    <a:pt x="5243040" y="419490"/>
                    <a:pt x="5233085" y="419490"/>
                  </a:cubicBezTo>
                  <a:cubicBezTo>
                    <a:pt x="5223130" y="419490"/>
                    <a:pt x="5215061" y="411420"/>
                    <a:pt x="5215061" y="401465"/>
                  </a:cubicBezTo>
                  <a:cubicBezTo>
                    <a:pt x="5215061" y="391511"/>
                    <a:pt x="5223130" y="383441"/>
                    <a:pt x="5233085" y="383441"/>
                  </a:cubicBezTo>
                  <a:close/>
                  <a:moveTo>
                    <a:pt x="4956711" y="383441"/>
                  </a:moveTo>
                  <a:cubicBezTo>
                    <a:pt x="4966666" y="383441"/>
                    <a:pt x="4974736" y="391511"/>
                    <a:pt x="4974736" y="401465"/>
                  </a:cubicBezTo>
                  <a:cubicBezTo>
                    <a:pt x="4974736" y="411420"/>
                    <a:pt x="4966666" y="419490"/>
                    <a:pt x="4956711" y="419490"/>
                  </a:cubicBezTo>
                  <a:cubicBezTo>
                    <a:pt x="4946756" y="419490"/>
                    <a:pt x="4938687" y="411420"/>
                    <a:pt x="4938687" y="401465"/>
                  </a:cubicBezTo>
                  <a:cubicBezTo>
                    <a:pt x="4938687" y="391511"/>
                    <a:pt x="4946756" y="383441"/>
                    <a:pt x="4956711" y="383441"/>
                  </a:cubicBezTo>
                  <a:close/>
                  <a:moveTo>
                    <a:pt x="3604880" y="377433"/>
                  </a:moveTo>
                  <a:cubicBezTo>
                    <a:pt x="3614835" y="377433"/>
                    <a:pt x="3622905" y="385503"/>
                    <a:pt x="3622905" y="395458"/>
                  </a:cubicBezTo>
                  <a:cubicBezTo>
                    <a:pt x="3622905" y="405412"/>
                    <a:pt x="3614835" y="413482"/>
                    <a:pt x="3604880" y="413482"/>
                  </a:cubicBezTo>
                  <a:cubicBezTo>
                    <a:pt x="3594925" y="413482"/>
                    <a:pt x="3586856" y="405412"/>
                    <a:pt x="3586856" y="395458"/>
                  </a:cubicBezTo>
                  <a:cubicBezTo>
                    <a:pt x="3586856" y="385503"/>
                    <a:pt x="3594925" y="377433"/>
                    <a:pt x="3604880" y="377433"/>
                  </a:cubicBezTo>
                  <a:close/>
                  <a:moveTo>
                    <a:pt x="5082882" y="371425"/>
                  </a:moveTo>
                  <a:cubicBezTo>
                    <a:pt x="5092837" y="371425"/>
                    <a:pt x="5100907" y="379494"/>
                    <a:pt x="5100907" y="389449"/>
                  </a:cubicBezTo>
                  <a:cubicBezTo>
                    <a:pt x="5100907" y="399404"/>
                    <a:pt x="5092837" y="407474"/>
                    <a:pt x="5082882" y="407474"/>
                  </a:cubicBezTo>
                  <a:cubicBezTo>
                    <a:pt x="5072927" y="407474"/>
                    <a:pt x="5064858" y="399404"/>
                    <a:pt x="5064858" y="389449"/>
                  </a:cubicBezTo>
                  <a:cubicBezTo>
                    <a:pt x="5064858" y="379494"/>
                    <a:pt x="5072927" y="371425"/>
                    <a:pt x="5082882" y="371425"/>
                  </a:cubicBezTo>
                  <a:close/>
                  <a:moveTo>
                    <a:pt x="4638280" y="371425"/>
                  </a:moveTo>
                  <a:cubicBezTo>
                    <a:pt x="4648235" y="371425"/>
                    <a:pt x="4656305" y="379494"/>
                    <a:pt x="4656305" y="389449"/>
                  </a:cubicBezTo>
                  <a:cubicBezTo>
                    <a:pt x="4656305" y="399404"/>
                    <a:pt x="4648235" y="407474"/>
                    <a:pt x="4638280" y="407474"/>
                  </a:cubicBezTo>
                  <a:cubicBezTo>
                    <a:pt x="4628325" y="407474"/>
                    <a:pt x="4620255" y="399404"/>
                    <a:pt x="4620255" y="389449"/>
                  </a:cubicBezTo>
                  <a:cubicBezTo>
                    <a:pt x="4620255" y="379494"/>
                    <a:pt x="4628325" y="371425"/>
                    <a:pt x="4638280" y="371425"/>
                  </a:cubicBezTo>
                  <a:close/>
                  <a:moveTo>
                    <a:pt x="4289808" y="371425"/>
                  </a:moveTo>
                  <a:cubicBezTo>
                    <a:pt x="4299763" y="371425"/>
                    <a:pt x="4307833" y="379494"/>
                    <a:pt x="4307833" y="389449"/>
                  </a:cubicBezTo>
                  <a:cubicBezTo>
                    <a:pt x="4307833" y="399404"/>
                    <a:pt x="4299763" y="407474"/>
                    <a:pt x="4289808" y="407474"/>
                  </a:cubicBezTo>
                  <a:cubicBezTo>
                    <a:pt x="4279854" y="407474"/>
                    <a:pt x="4271784" y="399404"/>
                    <a:pt x="4271784" y="389449"/>
                  </a:cubicBezTo>
                  <a:cubicBezTo>
                    <a:pt x="4271784" y="379494"/>
                    <a:pt x="4279854" y="371425"/>
                    <a:pt x="4289808" y="371425"/>
                  </a:cubicBezTo>
                  <a:close/>
                  <a:moveTo>
                    <a:pt x="3412620" y="371425"/>
                  </a:moveTo>
                  <a:cubicBezTo>
                    <a:pt x="3422575" y="371425"/>
                    <a:pt x="3430645" y="379494"/>
                    <a:pt x="3430645" y="389449"/>
                  </a:cubicBezTo>
                  <a:cubicBezTo>
                    <a:pt x="3430645" y="399404"/>
                    <a:pt x="3422575" y="407474"/>
                    <a:pt x="3412620" y="407474"/>
                  </a:cubicBezTo>
                  <a:cubicBezTo>
                    <a:pt x="3402666" y="407474"/>
                    <a:pt x="3394596" y="399404"/>
                    <a:pt x="3394596" y="389449"/>
                  </a:cubicBezTo>
                  <a:cubicBezTo>
                    <a:pt x="3394596" y="379494"/>
                    <a:pt x="3402666" y="371425"/>
                    <a:pt x="3412620" y="371425"/>
                  </a:cubicBezTo>
                  <a:close/>
                  <a:moveTo>
                    <a:pt x="3286449" y="371425"/>
                  </a:moveTo>
                  <a:cubicBezTo>
                    <a:pt x="3296404" y="371425"/>
                    <a:pt x="3304474" y="379494"/>
                    <a:pt x="3304474" y="389449"/>
                  </a:cubicBezTo>
                  <a:cubicBezTo>
                    <a:pt x="3304474" y="399404"/>
                    <a:pt x="3296404" y="407474"/>
                    <a:pt x="3286449" y="407474"/>
                  </a:cubicBezTo>
                  <a:cubicBezTo>
                    <a:pt x="3276494" y="407474"/>
                    <a:pt x="3268424" y="399404"/>
                    <a:pt x="3268424" y="389449"/>
                  </a:cubicBezTo>
                  <a:cubicBezTo>
                    <a:pt x="3268424" y="379494"/>
                    <a:pt x="3276494" y="371425"/>
                    <a:pt x="3286449" y="371425"/>
                  </a:cubicBezTo>
                  <a:close/>
                  <a:moveTo>
                    <a:pt x="2204985" y="371425"/>
                  </a:moveTo>
                  <a:cubicBezTo>
                    <a:pt x="2214940" y="371425"/>
                    <a:pt x="2223010" y="379494"/>
                    <a:pt x="2223010" y="389449"/>
                  </a:cubicBezTo>
                  <a:cubicBezTo>
                    <a:pt x="2223010" y="399404"/>
                    <a:pt x="2214940" y="407474"/>
                    <a:pt x="2204985" y="407474"/>
                  </a:cubicBezTo>
                  <a:cubicBezTo>
                    <a:pt x="2195031" y="407474"/>
                    <a:pt x="2186961" y="399404"/>
                    <a:pt x="2186961" y="389449"/>
                  </a:cubicBezTo>
                  <a:cubicBezTo>
                    <a:pt x="2186961" y="379494"/>
                    <a:pt x="2195031" y="371425"/>
                    <a:pt x="2204985" y="371425"/>
                  </a:cubicBezTo>
                  <a:close/>
                  <a:moveTo>
                    <a:pt x="1033398" y="371425"/>
                  </a:moveTo>
                  <a:cubicBezTo>
                    <a:pt x="1043353" y="371425"/>
                    <a:pt x="1051423" y="379494"/>
                    <a:pt x="1051423" y="389449"/>
                  </a:cubicBezTo>
                  <a:cubicBezTo>
                    <a:pt x="1051423" y="399404"/>
                    <a:pt x="1043353" y="407474"/>
                    <a:pt x="1033398" y="407474"/>
                  </a:cubicBezTo>
                  <a:cubicBezTo>
                    <a:pt x="1023444" y="407474"/>
                    <a:pt x="1015374" y="399404"/>
                    <a:pt x="1015374" y="389449"/>
                  </a:cubicBezTo>
                  <a:cubicBezTo>
                    <a:pt x="1015374" y="379494"/>
                    <a:pt x="1023444" y="371425"/>
                    <a:pt x="1033398" y="371425"/>
                  </a:cubicBezTo>
                  <a:close/>
                  <a:moveTo>
                    <a:pt x="432585" y="371425"/>
                  </a:moveTo>
                  <a:cubicBezTo>
                    <a:pt x="442540" y="371425"/>
                    <a:pt x="450610" y="379494"/>
                    <a:pt x="450610" y="389449"/>
                  </a:cubicBezTo>
                  <a:cubicBezTo>
                    <a:pt x="450610" y="399404"/>
                    <a:pt x="442540" y="407474"/>
                    <a:pt x="432585" y="407474"/>
                  </a:cubicBezTo>
                  <a:cubicBezTo>
                    <a:pt x="422631" y="407474"/>
                    <a:pt x="414561" y="399404"/>
                    <a:pt x="414561" y="389449"/>
                  </a:cubicBezTo>
                  <a:cubicBezTo>
                    <a:pt x="414561" y="379494"/>
                    <a:pt x="422631" y="371425"/>
                    <a:pt x="432585" y="371425"/>
                  </a:cubicBezTo>
                  <a:close/>
                  <a:moveTo>
                    <a:pt x="4037466" y="365417"/>
                  </a:moveTo>
                  <a:cubicBezTo>
                    <a:pt x="4047421" y="365417"/>
                    <a:pt x="4055491" y="373487"/>
                    <a:pt x="4055491" y="383441"/>
                  </a:cubicBezTo>
                  <a:cubicBezTo>
                    <a:pt x="4055491" y="393396"/>
                    <a:pt x="4047421" y="401466"/>
                    <a:pt x="4037466" y="401466"/>
                  </a:cubicBezTo>
                  <a:cubicBezTo>
                    <a:pt x="4027511" y="401466"/>
                    <a:pt x="4019441" y="393396"/>
                    <a:pt x="4019441" y="383441"/>
                  </a:cubicBezTo>
                  <a:cubicBezTo>
                    <a:pt x="4019441" y="373487"/>
                    <a:pt x="4027511" y="365417"/>
                    <a:pt x="4037466" y="365417"/>
                  </a:cubicBezTo>
                  <a:close/>
                  <a:moveTo>
                    <a:pt x="2943986" y="365417"/>
                  </a:moveTo>
                  <a:cubicBezTo>
                    <a:pt x="2953941" y="365417"/>
                    <a:pt x="2962011" y="373487"/>
                    <a:pt x="2962011" y="383441"/>
                  </a:cubicBezTo>
                  <a:cubicBezTo>
                    <a:pt x="2962011" y="393396"/>
                    <a:pt x="2953941" y="401466"/>
                    <a:pt x="2943986" y="401466"/>
                  </a:cubicBezTo>
                  <a:cubicBezTo>
                    <a:pt x="2934031" y="401466"/>
                    <a:pt x="2925962" y="393396"/>
                    <a:pt x="2925962" y="383441"/>
                  </a:cubicBezTo>
                  <a:cubicBezTo>
                    <a:pt x="2925962" y="373487"/>
                    <a:pt x="2934031" y="365417"/>
                    <a:pt x="2943986" y="365417"/>
                  </a:cubicBezTo>
                  <a:close/>
                  <a:moveTo>
                    <a:pt x="2811807" y="365417"/>
                  </a:moveTo>
                  <a:cubicBezTo>
                    <a:pt x="2821762" y="365417"/>
                    <a:pt x="2829832" y="373487"/>
                    <a:pt x="2829832" y="383441"/>
                  </a:cubicBezTo>
                  <a:cubicBezTo>
                    <a:pt x="2829832" y="393396"/>
                    <a:pt x="2821762" y="401466"/>
                    <a:pt x="2811807" y="401466"/>
                  </a:cubicBezTo>
                  <a:cubicBezTo>
                    <a:pt x="2801853" y="401466"/>
                    <a:pt x="2793783" y="393396"/>
                    <a:pt x="2793783" y="383441"/>
                  </a:cubicBezTo>
                  <a:cubicBezTo>
                    <a:pt x="2793783" y="373487"/>
                    <a:pt x="2801853" y="365417"/>
                    <a:pt x="2811807" y="365417"/>
                  </a:cubicBezTo>
                  <a:close/>
                  <a:moveTo>
                    <a:pt x="5899988" y="353401"/>
                  </a:moveTo>
                  <a:cubicBezTo>
                    <a:pt x="5909943" y="353401"/>
                    <a:pt x="5918013" y="361471"/>
                    <a:pt x="5918013" y="371425"/>
                  </a:cubicBezTo>
                  <a:cubicBezTo>
                    <a:pt x="5918013" y="381380"/>
                    <a:pt x="5909943" y="389450"/>
                    <a:pt x="5899988" y="389450"/>
                  </a:cubicBezTo>
                  <a:cubicBezTo>
                    <a:pt x="5890033" y="389450"/>
                    <a:pt x="5881963" y="381380"/>
                    <a:pt x="5881963" y="371425"/>
                  </a:cubicBezTo>
                  <a:cubicBezTo>
                    <a:pt x="5881963" y="361471"/>
                    <a:pt x="5890033" y="353401"/>
                    <a:pt x="5899988" y="353401"/>
                  </a:cubicBezTo>
                  <a:close/>
                  <a:moveTo>
                    <a:pt x="4842556" y="353401"/>
                  </a:moveTo>
                  <a:cubicBezTo>
                    <a:pt x="4852511" y="353401"/>
                    <a:pt x="4860581" y="361471"/>
                    <a:pt x="4860581" y="371425"/>
                  </a:cubicBezTo>
                  <a:cubicBezTo>
                    <a:pt x="4860581" y="381380"/>
                    <a:pt x="4852511" y="389450"/>
                    <a:pt x="4842556" y="389450"/>
                  </a:cubicBezTo>
                  <a:cubicBezTo>
                    <a:pt x="4832601" y="389450"/>
                    <a:pt x="4824532" y="381380"/>
                    <a:pt x="4824532" y="371425"/>
                  </a:cubicBezTo>
                  <a:cubicBezTo>
                    <a:pt x="4824532" y="361471"/>
                    <a:pt x="4832601" y="353401"/>
                    <a:pt x="4842556" y="353401"/>
                  </a:cubicBezTo>
                  <a:close/>
                  <a:moveTo>
                    <a:pt x="4518117" y="353401"/>
                  </a:moveTo>
                  <a:cubicBezTo>
                    <a:pt x="4528072" y="353401"/>
                    <a:pt x="4536142" y="361471"/>
                    <a:pt x="4536142" y="371425"/>
                  </a:cubicBezTo>
                  <a:cubicBezTo>
                    <a:pt x="4536142" y="381380"/>
                    <a:pt x="4528072" y="389450"/>
                    <a:pt x="4518117" y="389450"/>
                  </a:cubicBezTo>
                  <a:cubicBezTo>
                    <a:pt x="4508162" y="389450"/>
                    <a:pt x="4500092" y="381380"/>
                    <a:pt x="4500092" y="371425"/>
                  </a:cubicBezTo>
                  <a:cubicBezTo>
                    <a:pt x="4500092" y="361471"/>
                    <a:pt x="4508162" y="353401"/>
                    <a:pt x="4518117" y="353401"/>
                  </a:cubicBezTo>
                  <a:close/>
                  <a:moveTo>
                    <a:pt x="4403962" y="353401"/>
                  </a:moveTo>
                  <a:cubicBezTo>
                    <a:pt x="4413917" y="353401"/>
                    <a:pt x="4421987" y="361471"/>
                    <a:pt x="4421987" y="371425"/>
                  </a:cubicBezTo>
                  <a:cubicBezTo>
                    <a:pt x="4421987" y="381380"/>
                    <a:pt x="4413917" y="389450"/>
                    <a:pt x="4403962" y="389450"/>
                  </a:cubicBezTo>
                  <a:cubicBezTo>
                    <a:pt x="4394008" y="389450"/>
                    <a:pt x="4385938" y="381380"/>
                    <a:pt x="4385938" y="371425"/>
                  </a:cubicBezTo>
                  <a:cubicBezTo>
                    <a:pt x="4385938" y="361471"/>
                    <a:pt x="4394008" y="353401"/>
                    <a:pt x="4403962" y="353401"/>
                  </a:cubicBezTo>
                  <a:close/>
                  <a:moveTo>
                    <a:pt x="4151621" y="353401"/>
                  </a:moveTo>
                  <a:cubicBezTo>
                    <a:pt x="4161576" y="353401"/>
                    <a:pt x="4169646" y="361471"/>
                    <a:pt x="4169646" y="371425"/>
                  </a:cubicBezTo>
                  <a:cubicBezTo>
                    <a:pt x="4169646" y="381380"/>
                    <a:pt x="4161576" y="389450"/>
                    <a:pt x="4151621" y="389450"/>
                  </a:cubicBezTo>
                  <a:cubicBezTo>
                    <a:pt x="4141666" y="389450"/>
                    <a:pt x="4133597" y="381380"/>
                    <a:pt x="4133597" y="371425"/>
                  </a:cubicBezTo>
                  <a:cubicBezTo>
                    <a:pt x="4133597" y="361471"/>
                    <a:pt x="4141666" y="353401"/>
                    <a:pt x="4151621" y="353401"/>
                  </a:cubicBezTo>
                  <a:close/>
                  <a:moveTo>
                    <a:pt x="3911295" y="347392"/>
                  </a:moveTo>
                  <a:cubicBezTo>
                    <a:pt x="3921250" y="347392"/>
                    <a:pt x="3929320" y="355462"/>
                    <a:pt x="3929320" y="365417"/>
                  </a:cubicBezTo>
                  <a:cubicBezTo>
                    <a:pt x="3929320" y="375371"/>
                    <a:pt x="3921250" y="383441"/>
                    <a:pt x="3911295" y="383441"/>
                  </a:cubicBezTo>
                  <a:cubicBezTo>
                    <a:pt x="3901340" y="383441"/>
                    <a:pt x="3893271" y="375371"/>
                    <a:pt x="3893271" y="365417"/>
                  </a:cubicBezTo>
                  <a:cubicBezTo>
                    <a:pt x="3893271" y="355462"/>
                    <a:pt x="3901340" y="347392"/>
                    <a:pt x="3911295" y="347392"/>
                  </a:cubicBezTo>
                  <a:close/>
                  <a:moveTo>
                    <a:pt x="2078814" y="347392"/>
                  </a:moveTo>
                  <a:cubicBezTo>
                    <a:pt x="2088769" y="347392"/>
                    <a:pt x="2096839" y="355462"/>
                    <a:pt x="2096839" y="365417"/>
                  </a:cubicBezTo>
                  <a:cubicBezTo>
                    <a:pt x="2096839" y="375371"/>
                    <a:pt x="2088769" y="383441"/>
                    <a:pt x="2078814" y="383441"/>
                  </a:cubicBezTo>
                  <a:cubicBezTo>
                    <a:pt x="2068860" y="383441"/>
                    <a:pt x="2060790" y="375371"/>
                    <a:pt x="2060790" y="365417"/>
                  </a:cubicBezTo>
                  <a:cubicBezTo>
                    <a:pt x="2060790" y="355462"/>
                    <a:pt x="2068860" y="347392"/>
                    <a:pt x="2078814" y="347392"/>
                  </a:cubicBezTo>
                  <a:close/>
                  <a:moveTo>
                    <a:pt x="1345823" y="347392"/>
                  </a:moveTo>
                  <a:cubicBezTo>
                    <a:pt x="1355777" y="347392"/>
                    <a:pt x="1363847" y="355462"/>
                    <a:pt x="1363847" y="365417"/>
                  </a:cubicBezTo>
                  <a:cubicBezTo>
                    <a:pt x="1363847" y="375371"/>
                    <a:pt x="1355777" y="383441"/>
                    <a:pt x="1345823" y="383441"/>
                  </a:cubicBezTo>
                  <a:cubicBezTo>
                    <a:pt x="1335868" y="383441"/>
                    <a:pt x="1327798" y="375371"/>
                    <a:pt x="1327798" y="365417"/>
                  </a:cubicBezTo>
                  <a:cubicBezTo>
                    <a:pt x="1327798" y="355462"/>
                    <a:pt x="1335868" y="347392"/>
                    <a:pt x="1345823" y="347392"/>
                  </a:cubicBezTo>
                  <a:close/>
                  <a:moveTo>
                    <a:pt x="1556107" y="341384"/>
                  </a:moveTo>
                  <a:cubicBezTo>
                    <a:pt x="1566061" y="341384"/>
                    <a:pt x="1574131" y="349453"/>
                    <a:pt x="1574131" y="359408"/>
                  </a:cubicBezTo>
                  <a:cubicBezTo>
                    <a:pt x="1574131" y="369363"/>
                    <a:pt x="1566061" y="377433"/>
                    <a:pt x="1556107" y="377433"/>
                  </a:cubicBezTo>
                  <a:cubicBezTo>
                    <a:pt x="1546152" y="377433"/>
                    <a:pt x="1538082" y="369363"/>
                    <a:pt x="1538082" y="359408"/>
                  </a:cubicBezTo>
                  <a:cubicBezTo>
                    <a:pt x="1538082" y="349453"/>
                    <a:pt x="1546152" y="341384"/>
                    <a:pt x="1556107" y="341384"/>
                  </a:cubicBezTo>
                  <a:close/>
                  <a:moveTo>
                    <a:pt x="306414" y="341384"/>
                  </a:moveTo>
                  <a:cubicBezTo>
                    <a:pt x="316369" y="341384"/>
                    <a:pt x="324439" y="349453"/>
                    <a:pt x="324439" y="359408"/>
                  </a:cubicBezTo>
                  <a:cubicBezTo>
                    <a:pt x="324439" y="369363"/>
                    <a:pt x="316369" y="377433"/>
                    <a:pt x="306414" y="377433"/>
                  </a:cubicBezTo>
                  <a:cubicBezTo>
                    <a:pt x="296460" y="377433"/>
                    <a:pt x="288390" y="369363"/>
                    <a:pt x="288390" y="359408"/>
                  </a:cubicBezTo>
                  <a:cubicBezTo>
                    <a:pt x="288390" y="349453"/>
                    <a:pt x="296460" y="341384"/>
                    <a:pt x="306414" y="341384"/>
                  </a:cubicBezTo>
                  <a:close/>
                  <a:moveTo>
                    <a:pt x="6206403" y="335376"/>
                  </a:moveTo>
                  <a:cubicBezTo>
                    <a:pt x="6216358" y="335376"/>
                    <a:pt x="6224428" y="343446"/>
                    <a:pt x="6224428" y="353400"/>
                  </a:cubicBezTo>
                  <a:cubicBezTo>
                    <a:pt x="6224428" y="363355"/>
                    <a:pt x="6216358" y="371425"/>
                    <a:pt x="6206403" y="371425"/>
                  </a:cubicBezTo>
                  <a:cubicBezTo>
                    <a:pt x="6196449" y="371425"/>
                    <a:pt x="6188379" y="363355"/>
                    <a:pt x="6188379" y="353400"/>
                  </a:cubicBezTo>
                  <a:cubicBezTo>
                    <a:pt x="6188379" y="343446"/>
                    <a:pt x="6196449" y="335376"/>
                    <a:pt x="6206403" y="335376"/>
                  </a:cubicBezTo>
                  <a:close/>
                  <a:moveTo>
                    <a:pt x="1670261" y="335376"/>
                  </a:moveTo>
                  <a:cubicBezTo>
                    <a:pt x="1680216" y="335376"/>
                    <a:pt x="1688286" y="343446"/>
                    <a:pt x="1688286" y="353400"/>
                  </a:cubicBezTo>
                  <a:cubicBezTo>
                    <a:pt x="1688286" y="363355"/>
                    <a:pt x="1680216" y="371425"/>
                    <a:pt x="1670261" y="371425"/>
                  </a:cubicBezTo>
                  <a:cubicBezTo>
                    <a:pt x="1660307" y="371425"/>
                    <a:pt x="1652237" y="363355"/>
                    <a:pt x="1652237" y="353400"/>
                  </a:cubicBezTo>
                  <a:cubicBezTo>
                    <a:pt x="1652237" y="343446"/>
                    <a:pt x="1660307" y="335376"/>
                    <a:pt x="1670261" y="335376"/>
                  </a:cubicBezTo>
                  <a:close/>
                  <a:moveTo>
                    <a:pt x="5767809" y="329368"/>
                  </a:moveTo>
                  <a:cubicBezTo>
                    <a:pt x="5777764" y="329368"/>
                    <a:pt x="5785834" y="337438"/>
                    <a:pt x="5785834" y="347392"/>
                  </a:cubicBezTo>
                  <a:cubicBezTo>
                    <a:pt x="5785834" y="357347"/>
                    <a:pt x="5777764" y="365417"/>
                    <a:pt x="5767809" y="365417"/>
                  </a:cubicBezTo>
                  <a:cubicBezTo>
                    <a:pt x="5757854" y="365417"/>
                    <a:pt x="5749785" y="357347"/>
                    <a:pt x="5749785" y="347392"/>
                  </a:cubicBezTo>
                  <a:cubicBezTo>
                    <a:pt x="5749785" y="337438"/>
                    <a:pt x="5757854" y="329368"/>
                    <a:pt x="5767809" y="329368"/>
                  </a:cubicBezTo>
                  <a:close/>
                  <a:moveTo>
                    <a:pt x="3797141" y="329368"/>
                  </a:moveTo>
                  <a:cubicBezTo>
                    <a:pt x="3807096" y="329368"/>
                    <a:pt x="3815166" y="337438"/>
                    <a:pt x="3815166" y="347392"/>
                  </a:cubicBezTo>
                  <a:cubicBezTo>
                    <a:pt x="3815166" y="357347"/>
                    <a:pt x="3807096" y="365417"/>
                    <a:pt x="3797141" y="365417"/>
                  </a:cubicBezTo>
                  <a:cubicBezTo>
                    <a:pt x="3787186" y="365417"/>
                    <a:pt x="3779116" y="357347"/>
                    <a:pt x="3779116" y="347392"/>
                  </a:cubicBezTo>
                  <a:cubicBezTo>
                    <a:pt x="3779116" y="337438"/>
                    <a:pt x="3787186" y="329368"/>
                    <a:pt x="3797141" y="329368"/>
                  </a:cubicBezTo>
                  <a:close/>
                  <a:moveTo>
                    <a:pt x="2673619" y="329368"/>
                  </a:moveTo>
                  <a:cubicBezTo>
                    <a:pt x="2683574" y="329368"/>
                    <a:pt x="2691644" y="337438"/>
                    <a:pt x="2691644" y="347392"/>
                  </a:cubicBezTo>
                  <a:cubicBezTo>
                    <a:pt x="2691644" y="357347"/>
                    <a:pt x="2683574" y="365417"/>
                    <a:pt x="2673619" y="365417"/>
                  </a:cubicBezTo>
                  <a:cubicBezTo>
                    <a:pt x="2663664" y="365417"/>
                    <a:pt x="2655595" y="357347"/>
                    <a:pt x="2655595" y="347392"/>
                  </a:cubicBezTo>
                  <a:cubicBezTo>
                    <a:pt x="2655595" y="337438"/>
                    <a:pt x="2663664" y="329368"/>
                    <a:pt x="2673619" y="329368"/>
                  </a:cubicBezTo>
                  <a:close/>
                  <a:moveTo>
                    <a:pt x="1898570" y="329368"/>
                  </a:moveTo>
                  <a:cubicBezTo>
                    <a:pt x="1908525" y="329368"/>
                    <a:pt x="1916595" y="337438"/>
                    <a:pt x="1916595" y="347392"/>
                  </a:cubicBezTo>
                  <a:cubicBezTo>
                    <a:pt x="1916595" y="357347"/>
                    <a:pt x="1908525" y="365417"/>
                    <a:pt x="1898570" y="365417"/>
                  </a:cubicBezTo>
                  <a:cubicBezTo>
                    <a:pt x="1888616" y="365417"/>
                    <a:pt x="1880546" y="357347"/>
                    <a:pt x="1880546" y="347392"/>
                  </a:cubicBezTo>
                  <a:cubicBezTo>
                    <a:pt x="1880546" y="337438"/>
                    <a:pt x="1888616" y="329368"/>
                    <a:pt x="1898570" y="329368"/>
                  </a:cubicBezTo>
                  <a:close/>
                  <a:moveTo>
                    <a:pt x="66089" y="323360"/>
                  </a:moveTo>
                  <a:cubicBezTo>
                    <a:pt x="76044" y="323360"/>
                    <a:pt x="84114" y="331430"/>
                    <a:pt x="84114" y="341384"/>
                  </a:cubicBezTo>
                  <a:cubicBezTo>
                    <a:pt x="84114" y="351339"/>
                    <a:pt x="76044" y="359409"/>
                    <a:pt x="66089" y="359409"/>
                  </a:cubicBezTo>
                  <a:cubicBezTo>
                    <a:pt x="56135" y="359409"/>
                    <a:pt x="48065" y="351339"/>
                    <a:pt x="48065" y="341384"/>
                  </a:cubicBezTo>
                  <a:cubicBezTo>
                    <a:pt x="48065" y="331430"/>
                    <a:pt x="56135" y="323360"/>
                    <a:pt x="66089" y="323360"/>
                  </a:cubicBezTo>
                  <a:close/>
                  <a:moveTo>
                    <a:pt x="5647646" y="317352"/>
                  </a:moveTo>
                  <a:cubicBezTo>
                    <a:pt x="5657601" y="317352"/>
                    <a:pt x="5665671" y="325422"/>
                    <a:pt x="5665671" y="335377"/>
                  </a:cubicBezTo>
                  <a:cubicBezTo>
                    <a:pt x="5665671" y="345331"/>
                    <a:pt x="5657601" y="353401"/>
                    <a:pt x="5647646" y="353401"/>
                  </a:cubicBezTo>
                  <a:cubicBezTo>
                    <a:pt x="5637691" y="353401"/>
                    <a:pt x="5629622" y="345331"/>
                    <a:pt x="5629622" y="335377"/>
                  </a:cubicBezTo>
                  <a:cubicBezTo>
                    <a:pt x="5629622" y="325422"/>
                    <a:pt x="5637691" y="317352"/>
                    <a:pt x="5647646" y="317352"/>
                  </a:cubicBezTo>
                  <a:close/>
                  <a:moveTo>
                    <a:pt x="3064148" y="311344"/>
                  </a:moveTo>
                  <a:cubicBezTo>
                    <a:pt x="3074103" y="311344"/>
                    <a:pt x="3082173" y="319413"/>
                    <a:pt x="3082173" y="329368"/>
                  </a:cubicBezTo>
                  <a:cubicBezTo>
                    <a:pt x="3082173" y="339323"/>
                    <a:pt x="3074103" y="347393"/>
                    <a:pt x="3064148" y="347393"/>
                  </a:cubicBezTo>
                  <a:cubicBezTo>
                    <a:pt x="3054193" y="347393"/>
                    <a:pt x="3046124" y="339323"/>
                    <a:pt x="3046124" y="329368"/>
                  </a:cubicBezTo>
                  <a:cubicBezTo>
                    <a:pt x="3046124" y="319413"/>
                    <a:pt x="3054193" y="311344"/>
                    <a:pt x="3064148" y="311344"/>
                  </a:cubicBezTo>
                  <a:close/>
                  <a:moveTo>
                    <a:pt x="2553457" y="311344"/>
                  </a:moveTo>
                  <a:cubicBezTo>
                    <a:pt x="2563412" y="311344"/>
                    <a:pt x="2571482" y="319413"/>
                    <a:pt x="2571482" y="329368"/>
                  </a:cubicBezTo>
                  <a:cubicBezTo>
                    <a:pt x="2571482" y="339323"/>
                    <a:pt x="2563412" y="347393"/>
                    <a:pt x="2553457" y="347393"/>
                  </a:cubicBezTo>
                  <a:cubicBezTo>
                    <a:pt x="2543502" y="347393"/>
                    <a:pt x="2535433" y="339323"/>
                    <a:pt x="2535433" y="329368"/>
                  </a:cubicBezTo>
                  <a:cubicBezTo>
                    <a:pt x="2535433" y="319413"/>
                    <a:pt x="2543502" y="311344"/>
                    <a:pt x="2553457" y="311344"/>
                  </a:cubicBezTo>
                  <a:close/>
                  <a:moveTo>
                    <a:pt x="6098257" y="305335"/>
                  </a:moveTo>
                  <a:cubicBezTo>
                    <a:pt x="6108212" y="305335"/>
                    <a:pt x="6116282" y="313405"/>
                    <a:pt x="6116282" y="323359"/>
                  </a:cubicBezTo>
                  <a:cubicBezTo>
                    <a:pt x="6116282" y="333314"/>
                    <a:pt x="6108212" y="341384"/>
                    <a:pt x="6098257" y="341384"/>
                  </a:cubicBezTo>
                  <a:cubicBezTo>
                    <a:pt x="6088302" y="341384"/>
                    <a:pt x="6080233" y="333314"/>
                    <a:pt x="6080233" y="323359"/>
                  </a:cubicBezTo>
                  <a:cubicBezTo>
                    <a:pt x="6080233" y="313405"/>
                    <a:pt x="6088302" y="305335"/>
                    <a:pt x="6098257" y="305335"/>
                  </a:cubicBezTo>
                  <a:close/>
                  <a:moveTo>
                    <a:pt x="1231667" y="305335"/>
                  </a:moveTo>
                  <a:cubicBezTo>
                    <a:pt x="1241622" y="305335"/>
                    <a:pt x="1249692" y="313405"/>
                    <a:pt x="1249692" y="323359"/>
                  </a:cubicBezTo>
                  <a:cubicBezTo>
                    <a:pt x="1249692" y="333314"/>
                    <a:pt x="1241622" y="341384"/>
                    <a:pt x="1231667" y="341384"/>
                  </a:cubicBezTo>
                  <a:cubicBezTo>
                    <a:pt x="1221713" y="341384"/>
                    <a:pt x="1213643" y="333314"/>
                    <a:pt x="1213643" y="323359"/>
                  </a:cubicBezTo>
                  <a:cubicBezTo>
                    <a:pt x="1213643" y="313405"/>
                    <a:pt x="1221713" y="305335"/>
                    <a:pt x="1231667" y="305335"/>
                  </a:cubicBezTo>
                  <a:close/>
                  <a:moveTo>
                    <a:pt x="174235" y="305335"/>
                  </a:moveTo>
                  <a:cubicBezTo>
                    <a:pt x="184190" y="305335"/>
                    <a:pt x="192260" y="313405"/>
                    <a:pt x="192260" y="323359"/>
                  </a:cubicBezTo>
                  <a:cubicBezTo>
                    <a:pt x="192260" y="333314"/>
                    <a:pt x="184190" y="341384"/>
                    <a:pt x="174235" y="341384"/>
                  </a:cubicBezTo>
                  <a:cubicBezTo>
                    <a:pt x="164281" y="341384"/>
                    <a:pt x="156211" y="333314"/>
                    <a:pt x="156211" y="323359"/>
                  </a:cubicBezTo>
                  <a:cubicBezTo>
                    <a:pt x="156211" y="313405"/>
                    <a:pt x="164281" y="305335"/>
                    <a:pt x="174235" y="305335"/>
                  </a:cubicBezTo>
                  <a:close/>
                  <a:moveTo>
                    <a:pt x="3520767" y="299327"/>
                  </a:moveTo>
                  <a:cubicBezTo>
                    <a:pt x="3530722" y="299327"/>
                    <a:pt x="3538792" y="307397"/>
                    <a:pt x="3538792" y="317351"/>
                  </a:cubicBezTo>
                  <a:cubicBezTo>
                    <a:pt x="3538792" y="327306"/>
                    <a:pt x="3530722" y="335376"/>
                    <a:pt x="3520767" y="335376"/>
                  </a:cubicBezTo>
                  <a:cubicBezTo>
                    <a:pt x="3510812" y="335376"/>
                    <a:pt x="3502743" y="327306"/>
                    <a:pt x="3502743" y="317351"/>
                  </a:cubicBezTo>
                  <a:cubicBezTo>
                    <a:pt x="3502743" y="307397"/>
                    <a:pt x="3510812" y="299327"/>
                    <a:pt x="3520767" y="299327"/>
                  </a:cubicBezTo>
                  <a:close/>
                  <a:moveTo>
                    <a:pt x="5347240" y="293319"/>
                  </a:moveTo>
                  <a:cubicBezTo>
                    <a:pt x="5357195" y="293319"/>
                    <a:pt x="5365265" y="301389"/>
                    <a:pt x="5365265" y="311343"/>
                  </a:cubicBezTo>
                  <a:cubicBezTo>
                    <a:pt x="5365265" y="321298"/>
                    <a:pt x="5357195" y="329368"/>
                    <a:pt x="5347240" y="329368"/>
                  </a:cubicBezTo>
                  <a:cubicBezTo>
                    <a:pt x="5337285" y="329368"/>
                    <a:pt x="5329216" y="321298"/>
                    <a:pt x="5329216" y="311343"/>
                  </a:cubicBezTo>
                  <a:cubicBezTo>
                    <a:pt x="5329216" y="301389"/>
                    <a:pt x="5337285" y="293319"/>
                    <a:pt x="5347240" y="293319"/>
                  </a:cubicBezTo>
                  <a:close/>
                  <a:moveTo>
                    <a:pt x="2439302" y="293319"/>
                  </a:moveTo>
                  <a:cubicBezTo>
                    <a:pt x="2449257" y="293319"/>
                    <a:pt x="2457327" y="301389"/>
                    <a:pt x="2457327" y="311343"/>
                  </a:cubicBezTo>
                  <a:cubicBezTo>
                    <a:pt x="2457327" y="321298"/>
                    <a:pt x="2449257" y="329368"/>
                    <a:pt x="2439302" y="329368"/>
                  </a:cubicBezTo>
                  <a:cubicBezTo>
                    <a:pt x="2429347" y="329368"/>
                    <a:pt x="2421278" y="321298"/>
                    <a:pt x="2421278" y="311343"/>
                  </a:cubicBezTo>
                  <a:cubicBezTo>
                    <a:pt x="2421278" y="301389"/>
                    <a:pt x="2429347" y="293319"/>
                    <a:pt x="2439302" y="293319"/>
                  </a:cubicBezTo>
                  <a:close/>
                  <a:moveTo>
                    <a:pt x="2301115" y="293319"/>
                  </a:moveTo>
                  <a:cubicBezTo>
                    <a:pt x="2311070" y="293319"/>
                    <a:pt x="2319140" y="301389"/>
                    <a:pt x="2319140" y="311343"/>
                  </a:cubicBezTo>
                  <a:cubicBezTo>
                    <a:pt x="2319140" y="321298"/>
                    <a:pt x="2311070" y="329368"/>
                    <a:pt x="2301115" y="329368"/>
                  </a:cubicBezTo>
                  <a:cubicBezTo>
                    <a:pt x="2291161" y="329368"/>
                    <a:pt x="2283091" y="321298"/>
                    <a:pt x="2283091" y="311343"/>
                  </a:cubicBezTo>
                  <a:cubicBezTo>
                    <a:pt x="2283091" y="301389"/>
                    <a:pt x="2291161" y="293319"/>
                    <a:pt x="2301115" y="293319"/>
                  </a:cubicBezTo>
                  <a:close/>
                  <a:moveTo>
                    <a:pt x="1447960" y="293319"/>
                  </a:moveTo>
                  <a:cubicBezTo>
                    <a:pt x="1457915" y="293319"/>
                    <a:pt x="1465985" y="301389"/>
                    <a:pt x="1465985" y="311343"/>
                  </a:cubicBezTo>
                  <a:cubicBezTo>
                    <a:pt x="1465985" y="321298"/>
                    <a:pt x="1457915" y="329368"/>
                    <a:pt x="1447960" y="329368"/>
                  </a:cubicBezTo>
                  <a:cubicBezTo>
                    <a:pt x="1438006" y="329368"/>
                    <a:pt x="1429936" y="321298"/>
                    <a:pt x="1429936" y="311343"/>
                  </a:cubicBezTo>
                  <a:cubicBezTo>
                    <a:pt x="1429936" y="301389"/>
                    <a:pt x="1438006" y="293319"/>
                    <a:pt x="1447960" y="293319"/>
                  </a:cubicBezTo>
                  <a:close/>
                  <a:moveTo>
                    <a:pt x="901219" y="293319"/>
                  </a:moveTo>
                  <a:cubicBezTo>
                    <a:pt x="911174" y="293319"/>
                    <a:pt x="919244" y="301389"/>
                    <a:pt x="919244" y="311343"/>
                  </a:cubicBezTo>
                  <a:cubicBezTo>
                    <a:pt x="919244" y="321298"/>
                    <a:pt x="911174" y="329368"/>
                    <a:pt x="901219" y="329368"/>
                  </a:cubicBezTo>
                  <a:cubicBezTo>
                    <a:pt x="891265" y="329368"/>
                    <a:pt x="883195" y="321298"/>
                    <a:pt x="883195" y="311343"/>
                  </a:cubicBezTo>
                  <a:cubicBezTo>
                    <a:pt x="883195" y="301389"/>
                    <a:pt x="891265" y="293319"/>
                    <a:pt x="901219" y="293319"/>
                  </a:cubicBezTo>
                  <a:close/>
                  <a:moveTo>
                    <a:pt x="552748" y="293319"/>
                  </a:moveTo>
                  <a:cubicBezTo>
                    <a:pt x="562703" y="293319"/>
                    <a:pt x="570773" y="301389"/>
                    <a:pt x="570773" y="311343"/>
                  </a:cubicBezTo>
                  <a:cubicBezTo>
                    <a:pt x="570773" y="321298"/>
                    <a:pt x="562703" y="329368"/>
                    <a:pt x="552748" y="329368"/>
                  </a:cubicBezTo>
                  <a:cubicBezTo>
                    <a:pt x="542794" y="329368"/>
                    <a:pt x="534724" y="321298"/>
                    <a:pt x="534724" y="311343"/>
                  </a:cubicBezTo>
                  <a:cubicBezTo>
                    <a:pt x="534724" y="301389"/>
                    <a:pt x="542794" y="293319"/>
                    <a:pt x="552748" y="293319"/>
                  </a:cubicBezTo>
                  <a:close/>
                  <a:moveTo>
                    <a:pt x="6326566" y="287311"/>
                  </a:moveTo>
                  <a:cubicBezTo>
                    <a:pt x="6336521" y="287311"/>
                    <a:pt x="6344591" y="295381"/>
                    <a:pt x="6344591" y="305336"/>
                  </a:cubicBezTo>
                  <a:cubicBezTo>
                    <a:pt x="6344591" y="315290"/>
                    <a:pt x="6336522" y="323360"/>
                    <a:pt x="6326566" y="323360"/>
                  </a:cubicBezTo>
                  <a:cubicBezTo>
                    <a:pt x="6316612" y="323360"/>
                    <a:pt x="6308542" y="315290"/>
                    <a:pt x="6308542" y="305336"/>
                  </a:cubicBezTo>
                  <a:cubicBezTo>
                    <a:pt x="6308542" y="295381"/>
                    <a:pt x="6316611" y="287311"/>
                    <a:pt x="6326566" y="287311"/>
                  </a:cubicBezTo>
                  <a:close/>
                  <a:moveTo>
                    <a:pt x="5503451" y="287311"/>
                  </a:moveTo>
                  <a:cubicBezTo>
                    <a:pt x="5513406" y="287311"/>
                    <a:pt x="5521476" y="295381"/>
                    <a:pt x="5521476" y="305336"/>
                  </a:cubicBezTo>
                  <a:cubicBezTo>
                    <a:pt x="5521476" y="315290"/>
                    <a:pt x="5513406" y="323360"/>
                    <a:pt x="5503451" y="323360"/>
                  </a:cubicBezTo>
                  <a:cubicBezTo>
                    <a:pt x="5493496" y="323360"/>
                    <a:pt x="5485427" y="315290"/>
                    <a:pt x="5485427" y="305336"/>
                  </a:cubicBezTo>
                  <a:cubicBezTo>
                    <a:pt x="5485427" y="295381"/>
                    <a:pt x="5493496" y="287311"/>
                    <a:pt x="5503451" y="287311"/>
                  </a:cubicBezTo>
                  <a:close/>
                  <a:moveTo>
                    <a:pt x="1808448" y="287311"/>
                  </a:moveTo>
                  <a:cubicBezTo>
                    <a:pt x="1818403" y="287311"/>
                    <a:pt x="1826473" y="295381"/>
                    <a:pt x="1826473" y="305336"/>
                  </a:cubicBezTo>
                  <a:cubicBezTo>
                    <a:pt x="1826473" y="315290"/>
                    <a:pt x="1818403" y="323360"/>
                    <a:pt x="1808448" y="323360"/>
                  </a:cubicBezTo>
                  <a:cubicBezTo>
                    <a:pt x="1798494" y="323360"/>
                    <a:pt x="1790424" y="315290"/>
                    <a:pt x="1790424" y="305336"/>
                  </a:cubicBezTo>
                  <a:cubicBezTo>
                    <a:pt x="1790424" y="295381"/>
                    <a:pt x="1798494" y="287311"/>
                    <a:pt x="1808448" y="287311"/>
                  </a:cubicBezTo>
                  <a:close/>
                  <a:moveTo>
                    <a:pt x="672910" y="287311"/>
                  </a:moveTo>
                  <a:cubicBezTo>
                    <a:pt x="682865" y="287311"/>
                    <a:pt x="690935" y="295381"/>
                    <a:pt x="690935" y="305336"/>
                  </a:cubicBezTo>
                  <a:cubicBezTo>
                    <a:pt x="690935" y="315290"/>
                    <a:pt x="682865" y="323360"/>
                    <a:pt x="672910" y="323360"/>
                  </a:cubicBezTo>
                  <a:cubicBezTo>
                    <a:pt x="662956" y="323360"/>
                    <a:pt x="654886" y="315290"/>
                    <a:pt x="654886" y="305336"/>
                  </a:cubicBezTo>
                  <a:cubicBezTo>
                    <a:pt x="654886" y="295381"/>
                    <a:pt x="662956" y="287311"/>
                    <a:pt x="672910" y="287311"/>
                  </a:cubicBezTo>
                  <a:close/>
                  <a:moveTo>
                    <a:pt x="4710377" y="275295"/>
                  </a:moveTo>
                  <a:cubicBezTo>
                    <a:pt x="4720332" y="275295"/>
                    <a:pt x="4728402" y="283365"/>
                    <a:pt x="4728402" y="293319"/>
                  </a:cubicBezTo>
                  <a:cubicBezTo>
                    <a:pt x="4728402" y="303274"/>
                    <a:pt x="4720332" y="311344"/>
                    <a:pt x="4710377" y="311344"/>
                  </a:cubicBezTo>
                  <a:cubicBezTo>
                    <a:pt x="4700423" y="311344"/>
                    <a:pt x="4692353" y="303274"/>
                    <a:pt x="4692353" y="293319"/>
                  </a:cubicBezTo>
                  <a:cubicBezTo>
                    <a:pt x="4692353" y="283365"/>
                    <a:pt x="4700423" y="275295"/>
                    <a:pt x="4710377" y="275295"/>
                  </a:cubicBezTo>
                  <a:close/>
                  <a:moveTo>
                    <a:pt x="4962719" y="269287"/>
                  </a:moveTo>
                  <a:cubicBezTo>
                    <a:pt x="4972674" y="269287"/>
                    <a:pt x="4980744" y="277357"/>
                    <a:pt x="4980744" y="287311"/>
                  </a:cubicBezTo>
                  <a:cubicBezTo>
                    <a:pt x="4980744" y="297266"/>
                    <a:pt x="4972674" y="305336"/>
                    <a:pt x="4962719" y="305336"/>
                  </a:cubicBezTo>
                  <a:cubicBezTo>
                    <a:pt x="4952764" y="305336"/>
                    <a:pt x="4944695" y="297266"/>
                    <a:pt x="4944695" y="287311"/>
                  </a:cubicBezTo>
                  <a:cubicBezTo>
                    <a:pt x="4944695" y="277357"/>
                    <a:pt x="4952764" y="269287"/>
                    <a:pt x="4962719" y="269287"/>
                  </a:cubicBezTo>
                  <a:close/>
                  <a:moveTo>
                    <a:pt x="3652945" y="269287"/>
                  </a:moveTo>
                  <a:cubicBezTo>
                    <a:pt x="3662900" y="269287"/>
                    <a:pt x="3670970" y="277357"/>
                    <a:pt x="3670970" y="287311"/>
                  </a:cubicBezTo>
                  <a:cubicBezTo>
                    <a:pt x="3670970" y="297266"/>
                    <a:pt x="3662900" y="305336"/>
                    <a:pt x="3652945" y="305336"/>
                  </a:cubicBezTo>
                  <a:cubicBezTo>
                    <a:pt x="3642991" y="305336"/>
                    <a:pt x="3634921" y="297266"/>
                    <a:pt x="3634921" y="287311"/>
                  </a:cubicBezTo>
                  <a:cubicBezTo>
                    <a:pt x="3634921" y="277357"/>
                    <a:pt x="3642991" y="269287"/>
                    <a:pt x="3652945" y="269287"/>
                  </a:cubicBezTo>
                  <a:close/>
                  <a:moveTo>
                    <a:pt x="1123520" y="269287"/>
                  </a:moveTo>
                  <a:cubicBezTo>
                    <a:pt x="1133475" y="269287"/>
                    <a:pt x="1141545" y="277357"/>
                    <a:pt x="1141545" y="287311"/>
                  </a:cubicBezTo>
                  <a:cubicBezTo>
                    <a:pt x="1141545" y="297266"/>
                    <a:pt x="1133475" y="305336"/>
                    <a:pt x="1123520" y="305336"/>
                  </a:cubicBezTo>
                  <a:cubicBezTo>
                    <a:pt x="1113566" y="305336"/>
                    <a:pt x="1105496" y="297266"/>
                    <a:pt x="1105496" y="287311"/>
                  </a:cubicBezTo>
                  <a:cubicBezTo>
                    <a:pt x="1105496" y="277357"/>
                    <a:pt x="1113566" y="269287"/>
                    <a:pt x="1123520" y="269287"/>
                  </a:cubicBezTo>
                  <a:close/>
                  <a:moveTo>
                    <a:pt x="5112922" y="263279"/>
                  </a:moveTo>
                  <a:cubicBezTo>
                    <a:pt x="5122877" y="263279"/>
                    <a:pt x="5130947" y="271349"/>
                    <a:pt x="5130947" y="281303"/>
                  </a:cubicBezTo>
                  <a:cubicBezTo>
                    <a:pt x="5130947" y="291258"/>
                    <a:pt x="5122877" y="299328"/>
                    <a:pt x="5112922" y="299328"/>
                  </a:cubicBezTo>
                  <a:cubicBezTo>
                    <a:pt x="5102967" y="299328"/>
                    <a:pt x="5094898" y="291258"/>
                    <a:pt x="5094898" y="281303"/>
                  </a:cubicBezTo>
                  <a:cubicBezTo>
                    <a:pt x="5094898" y="271349"/>
                    <a:pt x="5102967" y="263279"/>
                    <a:pt x="5112922" y="263279"/>
                  </a:cubicBezTo>
                  <a:close/>
                  <a:moveTo>
                    <a:pt x="4217710" y="263279"/>
                  </a:moveTo>
                  <a:cubicBezTo>
                    <a:pt x="4227665" y="263279"/>
                    <a:pt x="4235735" y="271349"/>
                    <a:pt x="4235735" y="281303"/>
                  </a:cubicBezTo>
                  <a:cubicBezTo>
                    <a:pt x="4235735" y="291258"/>
                    <a:pt x="4227665" y="299328"/>
                    <a:pt x="4217710" y="299328"/>
                  </a:cubicBezTo>
                  <a:cubicBezTo>
                    <a:pt x="4207755" y="299328"/>
                    <a:pt x="4199685" y="291258"/>
                    <a:pt x="4199685" y="281303"/>
                  </a:cubicBezTo>
                  <a:cubicBezTo>
                    <a:pt x="4199685" y="271349"/>
                    <a:pt x="4207755" y="263279"/>
                    <a:pt x="4217710" y="263279"/>
                  </a:cubicBezTo>
                  <a:close/>
                  <a:moveTo>
                    <a:pt x="3190319" y="263279"/>
                  </a:moveTo>
                  <a:cubicBezTo>
                    <a:pt x="3200274" y="263279"/>
                    <a:pt x="3208344" y="271349"/>
                    <a:pt x="3208344" y="281303"/>
                  </a:cubicBezTo>
                  <a:cubicBezTo>
                    <a:pt x="3208344" y="291258"/>
                    <a:pt x="3200274" y="299328"/>
                    <a:pt x="3190319" y="299328"/>
                  </a:cubicBezTo>
                  <a:cubicBezTo>
                    <a:pt x="3180364" y="299328"/>
                    <a:pt x="3172295" y="291258"/>
                    <a:pt x="3172295" y="281303"/>
                  </a:cubicBezTo>
                  <a:cubicBezTo>
                    <a:pt x="3172295" y="271349"/>
                    <a:pt x="3180364" y="263279"/>
                    <a:pt x="3190319" y="263279"/>
                  </a:cubicBezTo>
                  <a:close/>
                  <a:moveTo>
                    <a:pt x="5996118" y="257270"/>
                  </a:moveTo>
                  <a:cubicBezTo>
                    <a:pt x="6006073" y="257270"/>
                    <a:pt x="6014143" y="265340"/>
                    <a:pt x="6014143" y="275295"/>
                  </a:cubicBezTo>
                  <a:cubicBezTo>
                    <a:pt x="6014143" y="285249"/>
                    <a:pt x="6006073" y="293319"/>
                    <a:pt x="5996118" y="293319"/>
                  </a:cubicBezTo>
                  <a:cubicBezTo>
                    <a:pt x="5986164" y="293319"/>
                    <a:pt x="5978094" y="285249"/>
                    <a:pt x="5978094" y="275295"/>
                  </a:cubicBezTo>
                  <a:cubicBezTo>
                    <a:pt x="5978094" y="265340"/>
                    <a:pt x="5986164" y="257270"/>
                    <a:pt x="5996118" y="257270"/>
                  </a:cubicBezTo>
                  <a:close/>
                  <a:moveTo>
                    <a:pt x="5233085" y="257270"/>
                  </a:moveTo>
                  <a:cubicBezTo>
                    <a:pt x="5243040" y="257270"/>
                    <a:pt x="5251110" y="265340"/>
                    <a:pt x="5251110" y="275295"/>
                  </a:cubicBezTo>
                  <a:cubicBezTo>
                    <a:pt x="5251110" y="285249"/>
                    <a:pt x="5243040" y="293319"/>
                    <a:pt x="5233085" y="293319"/>
                  </a:cubicBezTo>
                  <a:cubicBezTo>
                    <a:pt x="5223130" y="293319"/>
                    <a:pt x="5215061" y="285249"/>
                    <a:pt x="5215061" y="275295"/>
                  </a:cubicBezTo>
                  <a:cubicBezTo>
                    <a:pt x="5215061" y="265340"/>
                    <a:pt x="5223130" y="257270"/>
                    <a:pt x="5233085" y="257270"/>
                  </a:cubicBezTo>
                  <a:close/>
                  <a:moveTo>
                    <a:pt x="4584206" y="257270"/>
                  </a:moveTo>
                  <a:cubicBezTo>
                    <a:pt x="4594161" y="257270"/>
                    <a:pt x="4602231" y="265340"/>
                    <a:pt x="4602231" y="275295"/>
                  </a:cubicBezTo>
                  <a:cubicBezTo>
                    <a:pt x="4602231" y="285249"/>
                    <a:pt x="4594161" y="293319"/>
                    <a:pt x="4584206" y="293319"/>
                  </a:cubicBezTo>
                  <a:cubicBezTo>
                    <a:pt x="4574252" y="293319"/>
                    <a:pt x="4566182" y="285249"/>
                    <a:pt x="4566182" y="275295"/>
                  </a:cubicBezTo>
                  <a:cubicBezTo>
                    <a:pt x="4566182" y="265340"/>
                    <a:pt x="4574252" y="257270"/>
                    <a:pt x="4584206" y="257270"/>
                  </a:cubicBezTo>
                  <a:close/>
                  <a:moveTo>
                    <a:pt x="2156921" y="257270"/>
                  </a:moveTo>
                  <a:cubicBezTo>
                    <a:pt x="2166875" y="257270"/>
                    <a:pt x="2174945" y="265340"/>
                    <a:pt x="2174945" y="275295"/>
                  </a:cubicBezTo>
                  <a:cubicBezTo>
                    <a:pt x="2174945" y="285249"/>
                    <a:pt x="2166875" y="293319"/>
                    <a:pt x="2156921" y="293319"/>
                  </a:cubicBezTo>
                  <a:cubicBezTo>
                    <a:pt x="2146966" y="293319"/>
                    <a:pt x="2138896" y="285249"/>
                    <a:pt x="2138896" y="275295"/>
                  </a:cubicBezTo>
                  <a:cubicBezTo>
                    <a:pt x="2138896" y="265340"/>
                    <a:pt x="2146966" y="257270"/>
                    <a:pt x="2156921" y="257270"/>
                  </a:cubicBezTo>
                  <a:close/>
                  <a:moveTo>
                    <a:pt x="781057" y="257270"/>
                  </a:moveTo>
                  <a:cubicBezTo>
                    <a:pt x="791012" y="257270"/>
                    <a:pt x="799082" y="265340"/>
                    <a:pt x="799082" y="275295"/>
                  </a:cubicBezTo>
                  <a:cubicBezTo>
                    <a:pt x="799082" y="285249"/>
                    <a:pt x="791012" y="293319"/>
                    <a:pt x="781057" y="293319"/>
                  </a:cubicBezTo>
                  <a:cubicBezTo>
                    <a:pt x="771103" y="293319"/>
                    <a:pt x="763033" y="285249"/>
                    <a:pt x="763033" y="275295"/>
                  </a:cubicBezTo>
                  <a:cubicBezTo>
                    <a:pt x="763033" y="265340"/>
                    <a:pt x="771103" y="257270"/>
                    <a:pt x="781057" y="257270"/>
                  </a:cubicBezTo>
                  <a:close/>
                  <a:moveTo>
                    <a:pt x="420569" y="257270"/>
                  </a:moveTo>
                  <a:cubicBezTo>
                    <a:pt x="430524" y="257270"/>
                    <a:pt x="438594" y="265340"/>
                    <a:pt x="438594" y="275295"/>
                  </a:cubicBezTo>
                  <a:cubicBezTo>
                    <a:pt x="438594" y="285249"/>
                    <a:pt x="430524" y="293319"/>
                    <a:pt x="420569" y="293319"/>
                  </a:cubicBezTo>
                  <a:cubicBezTo>
                    <a:pt x="410615" y="293319"/>
                    <a:pt x="402545" y="285249"/>
                    <a:pt x="402545" y="275295"/>
                  </a:cubicBezTo>
                  <a:cubicBezTo>
                    <a:pt x="402545" y="265340"/>
                    <a:pt x="410615" y="257270"/>
                    <a:pt x="420569" y="257270"/>
                  </a:cubicBezTo>
                  <a:close/>
                  <a:moveTo>
                    <a:pt x="5845915" y="245254"/>
                  </a:moveTo>
                  <a:cubicBezTo>
                    <a:pt x="5855870" y="245254"/>
                    <a:pt x="5863940" y="253324"/>
                    <a:pt x="5863940" y="263278"/>
                  </a:cubicBezTo>
                  <a:cubicBezTo>
                    <a:pt x="5863940" y="273233"/>
                    <a:pt x="5855870" y="281303"/>
                    <a:pt x="5845915" y="281303"/>
                  </a:cubicBezTo>
                  <a:cubicBezTo>
                    <a:pt x="5835961" y="281303"/>
                    <a:pt x="5827891" y="273233"/>
                    <a:pt x="5827891" y="263278"/>
                  </a:cubicBezTo>
                  <a:cubicBezTo>
                    <a:pt x="5827891" y="253324"/>
                    <a:pt x="5835961" y="245254"/>
                    <a:pt x="5845915" y="245254"/>
                  </a:cubicBezTo>
                  <a:close/>
                  <a:moveTo>
                    <a:pt x="4013434" y="245254"/>
                  </a:moveTo>
                  <a:cubicBezTo>
                    <a:pt x="4023389" y="245254"/>
                    <a:pt x="4031459" y="253324"/>
                    <a:pt x="4031459" y="263278"/>
                  </a:cubicBezTo>
                  <a:cubicBezTo>
                    <a:pt x="4031459" y="273233"/>
                    <a:pt x="4023389" y="281303"/>
                    <a:pt x="4013434" y="281303"/>
                  </a:cubicBezTo>
                  <a:cubicBezTo>
                    <a:pt x="4003480" y="281303"/>
                    <a:pt x="3995410" y="273233"/>
                    <a:pt x="3995410" y="263278"/>
                  </a:cubicBezTo>
                  <a:cubicBezTo>
                    <a:pt x="3995410" y="253324"/>
                    <a:pt x="4003480" y="245254"/>
                    <a:pt x="4013434" y="245254"/>
                  </a:cubicBezTo>
                  <a:close/>
                  <a:moveTo>
                    <a:pt x="2841847" y="245254"/>
                  </a:moveTo>
                  <a:cubicBezTo>
                    <a:pt x="2851802" y="245254"/>
                    <a:pt x="2859872" y="253324"/>
                    <a:pt x="2859872" y="263278"/>
                  </a:cubicBezTo>
                  <a:cubicBezTo>
                    <a:pt x="2859872" y="273233"/>
                    <a:pt x="2851802" y="281303"/>
                    <a:pt x="2841847" y="281303"/>
                  </a:cubicBezTo>
                  <a:cubicBezTo>
                    <a:pt x="2831893" y="281303"/>
                    <a:pt x="2823823" y="273233"/>
                    <a:pt x="2823823" y="263278"/>
                  </a:cubicBezTo>
                  <a:cubicBezTo>
                    <a:pt x="2823823" y="253324"/>
                    <a:pt x="2831893" y="245254"/>
                    <a:pt x="2841847" y="245254"/>
                  </a:cubicBezTo>
                  <a:close/>
                  <a:moveTo>
                    <a:pt x="2006717" y="245254"/>
                  </a:moveTo>
                  <a:cubicBezTo>
                    <a:pt x="2016671" y="245254"/>
                    <a:pt x="2024741" y="253324"/>
                    <a:pt x="2024741" y="263278"/>
                  </a:cubicBezTo>
                  <a:cubicBezTo>
                    <a:pt x="2024741" y="273233"/>
                    <a:pt x="2016671" y="281303"/>
                    <a:pt x="2006717" y="281303"/>
                  </a:cubicBezTo>
                  <a:cubicBezTo>
                    <a:pt x="1996762" y="281303"/>
                    <a:pt x="1988692" y="273233"/>
                    <a:pt x="1988692" y="263278"/>
                  </a:cubicBezTo>
                  <a:cubicBezTo>
                    <a:pt x="1988692" y="253324"/>
                    <a:pt x="1996762" y="245254"/>
                    <a:pt x="2006717" y="245254"/>
                  </a:cubicBezTo>
                  <a:close/>
                  <a:moveTo>
                    <a:pt x="1009366" y="245254"/>
                  </a:moveTo>
                  <a:cubicBezTo>
                    <a:pt x="1019321" y="245254"/>
                    <a:pt x="1027391" y="253324"/>
                    <a:pt x="1027391" y="263278"/>
                  </a:cubicBezTo>
                  <a:cubicBezTo>
                    <a:pt x="1027391" y="273233"/>
                    <a:pt x="1019321" y="281303"/>
                    <a:pt x="1009366" y="281303"/>
                  </a:cubicBezTo>
                  <a:cubicBezTo>
                    <a:pt x="999412" y="281303"/>
                    <a:pt x="991342" y="273233"/>
                    <a:pt x="991342" y="263278"/>
                  </a:cubicBezTo>
                  <a:cubicBezTo>
                    <a:pt x="991342" y="253324"/>
                    <a:pt x="999412" y="245254"/>
                    <a:pt x="1009366" y="245254"/>
                  </a:cubicBezTo>
                  <a:close/>
                  <a:moveTo>
                    <a:pt x="4337873" y="239246"/>
                  </a:moveTo>
                  <a:cubicBezTo>
                    <a:pt x="4347828" y="239246"/>
                    <a:pt x="4355898" y="247316"/>
                    <a:pt x="4355898" y="257270"/>
                  </a:cubicBezTo>
                  <a:cubicBezTo>
                    <a:pt x="4355898" y="267225"/>
                    <a:pt x="4347828" y="275295"/>
                    <a:pt x="4337873" y="275295"/>
                  </a:cubicBezTo>
                  <a:cubicBezTo>
                    <a:pt x="4327918" y="275295"/>
                    <a:pt x="4319848" y="267225"/>
                    <a:pt x="4319848" y="257270"/>
                  </a:cubicBezTo>
                  <a:cubicBezTo>
                    <a:pt x="4319848" y="247316"/>
                    <a:pt x="4327918" y="239246"/>
                    <a:pt x="4337873" y="239246"/>
                  </a:cubicBezTo>
                  <a:close/>
                  <a:moveTo>
                    <a:pt x="3310482" y="239246"/>
                  </a:moveTo>
                  <a:cubicBezTo>
                    <a:pt x="3320437" y="239246"/>
                    <a:pt x="3328507" y="247316"/>
                    <a:pt x="3328507" y="257270"/>
                  </a:cubicBezTo>
                  <a:cubicBezTo>
                    <a:pt x="3328507" y="267225"/>
                    <a:pt x="3320437" y="275295"/>
                    <a:pt x="3310482" y="275295"/>
                  </a:cubicBezTo>
                  <a:cubicBezTo>
                    <a:pt x="3300527" y="275295"/>
                    <a:pt x="3292458" y="267225"/>
                    <a:pt x="3292458" y="257270"/>
                  </a:cubicBezTo>
                  <a:cubicBezTo>
                    <a:pt x="3292458" y="247316"/>
                    <a:pt x="3300527" y="239246"/>
                    <a:pt x="3310482" y="239246"/>
                  </a:cubicBezTo>
                  <a:close/>
                  <a:moveTo>
                    <a:pt x="3418628" y="233238"/>
                  </a:moveTo>
                  <a:cubicBezTo>
                    <a:pt x="3428583" y="233238"/>
                    <a:pt x="3436653" y="241308"/>
                    <a:pt x="3436653" y="251262"/>
                  </a:cubicBezTo>
                  <a:cubicBezTo>
                    <a:pt x="3436653" y="261217"/>
                    <a:pt x="3428583" y="269287"/>
                    <a:pt x="3418628" y="269287"/>
                  </a:cubicBezTo>
                  <a:cubicBezTo>
                    <a:pt x="3408674" y="269287"/>
                    <a:pt x="3400604" y="261217"/>
                    <a:pt x="3400604" y="251262"/>
                  </a:cubicBezTo>
                  <a:cubicBezTo>
                    <a:pt x="3400604" y="241308"/>
                    <a:pt x="3408674" y="233238"/>
                    <a:pt x="3418628" y="233238"/>
                  </a:cubicBezTo>
                  <a:close/>
                  <a:moveTo>
                    <a:pt x="4836548" y="227230"/>
                  </a:moveTo>
                  <a:cubicBezTo>
                    <a:pt x="4846503" y="227230"/>
                    <a:pt x="4854573" y="235300"/>
                    <a:pt x="4854573" y="245255"/>
                  </a:cubicBezTo>
                  <a:cubicBezTo>
                    <a:pt x="4854573" y="255209"/>
                    <a:pt x="4846503" y="263279"/>
                    <a:pt x="4836548" y="263279"/>
                  </a:cubicBezTo>
                  <a:cubicBezTo>
                    <a:pt x="4826593" y="263279"/>
                    <a:pt x="4818524" y="255209"/>
                    <a:pt x="4818524" y="245255"/>
                  </a:cubicBezTo>
                  <a:cubicBezTo>
                    <a:pt x="4818524" y="235300"/>
                    <a:pt x="4826593" y="227230"/>
                    <a:pt x="4836548" y="227230"/>
                  </a:cubicBezTo>
                  <a:close/>
                  <a:moveTo>
                    <a:pt x="2949994" y="227230"/>
                  </a:moveTo>
                  <a:cubicBezTo>
                    <a:pt x="2959949" y="227230"/>
                    <a:pt x="2968019" y="235300"/>
                    <a:pt x="2968019" y="245255"/>
                  </a:cubicBezTo>
                  <a:cubicBezTo>
                    <a:pt x="2968019" y="255209"/>
                    <a:pt x="2959949" y="263279"/>
                    <a:pt x="2949994" y="263279"/>
                  </a:cubicBezTo>
                  <a:cubicBezTo>
                    <a:pt x="2940039" y="263279"/>
                    <a:pt x="2931970" y="255209"/>
                    <a:pt x="2931970" y="245255"/>
                  </a:cubicBezTo>
                  <a:cubicBezTo>
                    <a:pt x="2931970" y="235300"/>
                    <a:pt x="2940039" y="227230"/>
                    <a:pt x="2949994" y="227230"/>
                  </a:cubicBezTo>
                  <a:close/>
                  <a:moveTo>
                    <a:pt x="2727693" y="227230"/>
                  </a:moveTo>
                  <a:cubicBezTo>
                    <a:pt x="2737648" y="227230"/>
                    <a:pt x="2745718" y="235300"/>
                    <a:pt x="2745718" y="245255"/>
                  </a:cubicBezTo>
                  <a:cubicBezTo>
                    <a:pt x="2745718" y="255209"/>
                    <a:pt x="2737648" y="263279"/>
                    <a:pt x="2727693" y="263279"/>
                  </a:cubicBezTo>
                  <a:cubicBezTo>
                    <a:pt x="2717739" y="263279"/>
                    <a:pt x="2709669" y="255209"/>
                    <a:pt x="2709669" y="245255"/>
                  </a:cubicBezTo>
                  <a:cubicBezTo>
                    <a:pt x="2709669" y="235300"/>
                    <a:pt x="2717739" y="227230"/>
                    <a:pt x="2727693" y="227230"/>
                  </a:cubicBezTo>
                  <a:close/>
                  <a:moveTo>
                    <a:pt x="270365" y="227230"/>
                  </a:moveTo>
                  <a:cubicBezTo>
                    <a:pt x="280320" y="227230"/>
                    <a:pt x="288390" y="235300"/>
                    <a:pt x="288390" y="245255"/>
                  </a:cubicBezTo>
                  <a:cubicBezTo>
                    <a:pt x="288390" y="255209"/>
                    <a:pt x="280320" y="263279"/>
                    <a:pt x="270365" y="263279"/>
                  </a:cubicBezTo>
                  <a:cubicBezTo>
                    <a:pt x="260411" y="263279"/>
                    <a:pt x="252341" y="255209"/>
                    <a:pt x="252341" y="245255"/>
                  </a:cubicBezTo>
                  <a:cubicBezTo>
                    <a:pt x="252341" y="235300"/>
                    <a:pt x="260411" y="227230"/>
                    <a:pt x="270365" y="227230"/>
                  </a:cubicBezTo>
                  <a:close/>
                  <a:moveTo>
                    <a:pt x="3893271" y="221222"/>
                  </a:moveTo>
                  <a:cubicBezTo>
                    <a:pt x="3903226" y="221222"/>
                    <a:pt x="3911296" y="229291"/>
                    <a:pt x="3911296" y="239246"/>
                  </a:cubicBezTo>
                  <a:cubicBezTo>
                    <a:pt x="3911296" y="249201"/>
                    <a:pt x="3903226" y="257271"/>
                    <a:pt x="3893271" y="257271"/>
                  </a:cubicBezTo>
                  <a:cubicBezTo>
                    <a:pt x="3883317" y="257271"/>
                    <a:pt x="3875247" y="249201"/>
                    <a:pt x="3875247" y="239246"/>
                  </a:cubicBezTo>
                  <a:cubicBezTo>
                    <a:pt x="3875247" y="229291"/>
                    <a:pt x="3883317" y="221222"/>
                    <a:pt x="3893271" y="221222"/>
                  </a:cubicBezTo>
                  <a:close/>
                  <a:moveTo>
                    <a:pt x="1682277" y="221222"/>
                  </a:moveTo>
                  <a:cubicBezTo>
                    <a:pt x="1692232" y="221222"/>
                    <a:pt x="1700302" y="229291"/>
                    <a:pt x="1700302" y="239246"/>
                  </a:cubicBezTo>
                  <a:cubicBezTo>
                    <a:pt x="1700302" y="249201"/>
                    <a:pt x="1692232" y="257271"/>
                    <a:pt x="1682277" y="257271"/>
                  </a:cubicBezTo>
                  <a:cubicBezTo>
                    <a:pt x="1672323" y="257271"/>
                    <a:pt x="1664253" y="249201"/>
                    <a:pt x="1664253" y="239246"/>
                  </a:cubicBezTo>
                  <a:cubicBezTo>
                    <a:pt x="1664253" y="229291"/>
                    <a:pt x="1672323" y="221222"/>
                    <a:pt x="1682277" y="221222"/>
                  </a:cubicBezTo>
                  <a:close/>
                  <a:moveTo>
                    <a:pt x="4458036" y="215213"/>
                  </a:moveTo>
                  <a:cubicBezTo>
                    <a:pt x="4467991" y="215213"/>
                    <a:pt x="4476061" y="223283"/>
                    <a:pt x="4476061" y="233237"/>
                  </a:cubicBezTo>
                  <a:cubicBezTo>
                    <a:pt x="4476061" y="243192"/>
                    <a:pt x="4467991" y="251262"/>
                    <a:pt x="4458036" y="251262"/>
                  </a:cubicBezTo>
                  <a:cubicBezTo>
                    <a:pt x="4448081" y="251262"/>
                    <a:pt x="4440011" y="243192"/>
                    <a:pt x="4440011" y="233237"/>
                  </a:cubicBezTo>
                  <a:cubicBezTo>
                    <a:pt x="4440011" y="223283"/>
                    <a:pt x="4448081" y="215213"/>
                    <a:pt x="4458036" y="215213"/>
                  </a:cubicBezTo>
                  <a:close/>
                  <a:moveTo>
                    <a:pt x="3767100" y="215213"/>
                  </a:moveTo>
                  <a:cubicBezTo>
                    <a:pt x="3777055" y="215213"/>
                    <a:pt x="3785125" y="223283"/>
                    <a:pt x="3785125" y="233237"/>
                  </a:cubicBezTo>
                  <a:cubicBezTo>
                    <a:pt x="3785125" y="243192"/>
                    <a:pt x="3777055" y="251262"/>
                    <a:pt x="3767100" y="251262"/>
                  </a:cubicBezTo>
                  <a:cubicBezTo>
                    <a:pt x="3757145" y="251262"/>
                    <a:pt x="3749075" y="243192"/>
                    <a:pt x="3749075" y="233237"/>
                  </a:cubicBezTo>
                  <a:cubicBezTo>
                    <a:pt x="3749075" y="223283"/>
                    <a:pt x="3757145" y="215213"/>
                    <a:pt x="3767100" y="215213"/>
                  </a:cubicBezTo>
                  <a:close/>
                  <a:moveTo>
                    <a:pt x="6224427" y="209205"/>
                  </a:moveTo>
                  <a:cubicBezTo>
                    <a:pt x="6234382" y="209205"/>
                    <a:pt x="6242452" y="217275"/>
                    <a:pt x="6242452" y="227229"/>
                  </a:cubicBezTo>
                  <a:cubicBezTo>
                    <a:pt x="6242452" y="237184"/>
                    <a:pt x="6234382" y="245254"/>
                    <a:pt x="6224427" y="245254"/>
                  </a:cubicBezTo>
                  <a:cubicBezTo>
                    <a:pt x="6214472" y="245254"/>
                    <a:pt x="6206403" y="237184"/>
                    <a:pt x="6206403" y="227229"/>
                  </a:cubicBezTo>
                  <a:cubicBezTo>
                    <a:pt x="6206403" y="217275"/>
                    <a:pt x="6214472" y="209205"/>
                    <a:pt x="6224427" y="209205"/>
                  </a:cubicBezTo>
                  <a:close/>
                  <a:moveTo>
                    <a:pt x="1315782" y="209205"/>
                  </a:moveTo>
                  <a:cubicBezTo>
                    <a:pt x="1325736" y="209205"/>
                    <a:pt x="1333806" y="217275"/>
                    <a:pt x="1333806" y="227229"/>
                  </a:cubicBezTo>
                  <a:cubicBezTo>
                    <a:pt x="1333806" y="237184"/>
                    <a:pt x="1325736" y="245254"/>
                    <a:pt x="1315782" y="245254"/>
                  </a:cubicBezTo>
                  <a:cubicBezTo>
                    <a:pt x="1305827" y="245254"/>
                    <a:pt x="1297757" y="237184"/>
                    <a:pt x="1297757" y="227229"/>
                  </a:cubicBezTo>
                  <a:cubicBezTo>
                    <a:pt x="1297757" y="217275"/>
                    <a:pt x="1305827" y="209205"/>
                    <a:pt x="1315782" y="209205"/>
                  </a:cubicBezTo>
                  <a:close/>
                  <a:moveTo>
                    <a:pt x="5713736" y="203197"/>
                  </a:moveTo>
                  <a:cubicBezTo>
                    <a:pt x="5723691" y="203197"/>
                    <a:pt x="5731761" y="211267"/>
                    <a:pt x="5731761" y="221221"/>
                  </a:cubicBezTo>
                  <a:cubicBezTo>
                    <a:pt x="5731761" y="231176"/>
                    <a:pt x="5723691" y="239246"/>
                    <a:pt x="5713736" y="239246"/>
                  </a:cubicBezTo>
                  <a:cubicBezTo>
                    <a:pt x="5703781" y="239246"/>
                    <a:pt x="5695712" y="231176"/>
                    <a:pt x="5695712" y="221221"/>
                  </a:cubicBezTo>
                  <a:cubicBezTo>
                    <a:pt x="5695712" y="211267"/>
                    <a:pt x="5703781" y="203197"/>
                    <a:pt x="5713736" y="203197"/>
                  </a:cubicBezTo>
                  <a:close/>
                  <a:moveTo>
                    <a:pt x="1550098" y="203197"/>
                  </a:moveTo>
                  <a:cubicBezTo>
                    <a:pt x="1560053" y="203197"/>
                    <a:pt x="1568123" y="211267"/>
                    <a:pt x="1568123" y="221221"/>
                  </a:cubicBezTo>
                  <a:cubicBezTo>
                    <a:pt x="1568123" y="231176"/>
                    <a:pt x="1560053" y="239246"/>
                    <a:pt x="1550098" y="239246"/>
                  </a:cubicBezTo>
                  <a:cubicBezTo>
                    <a:pt x="1540144" y="239246"/>
                    <a:pt x="1532074" y="231176"/>
                    <a:pt x="1532074" y="221221"/>
                  </a:cubicBezTo>
                  <a:cubicBezTo>
                    <a:pt x="1532074" y="211267"/>
                    <a:pt x="1540144" y="203197"/>
                    <a:pt x="1550098" y="203197"/>
                  </a:cubicBezTo>
                  <a:close/>
                  <a:moveTo>
                    <a:pt x="5587565" y="197189"/>
                  </a:moveTo>
                  <a:cubicBezTo>
                    <a:pt x="5597520" y="197189"/>
                    <a:pt x="5605590" y="205259"/>
                    <a:pt x="5605590" y="215214"/>
                  </a:cubicBezTo>
                  <a:cubicBezTo>
                    <a:pt x="5605590" y="225168"/>
                    <a:pt x="5597520" y="233238"/>
                    <a:pt x="5587565" y="233238"/>
                  </a:cubicBezTo>
                  <a:cubicBezTo>
                    <a:pt x="5577610" y="233238"/>
                    <a:pt x="5569541" y="225168"/>
                    <a:pt x="5569541" y="215214"/>
                  </a:cubicBezTo>
                  <a:cubicBezTo>
                    <a:pt x="5569541" y="205259"/>
                    <a:pt x="5577610" y="197189"/>
                    <a:pt x="5587565" y="197189"/>
                  </a:cubicBezTo>
                  <a:close/>
                  <a:moveTo>
                    <a:pt x="4121580" y="197189"/>
                  </a:moveTo>
                  <a:cubicBezTo>
                    <a:pt x="4131535" y="197189"/>
                    <a:pt x="4139605" y="205259"/>
                    <a:pt x="4139605" y="215214"/>
                  </a:cubicBezTo>
                  <a:cubicBezTo>
                    <a:pt x="4139605" y="225168"/>
                    <a:pt x="4131535" y="233238"/>
                    <a:pt x="4121580" y="233238"/>
                  </a:cubicBezTo>
                  <a:cubicBezTo>
                    <a:pt x="4111625" y="233238"/>
                    <a:pt x="4103556" y="225168"/>
                    <a:pt x="4103556" y="215214"/>
                  </a:cubicBezTo>
                  <a:cubicBezTo>
                    <a:pt x="4103556" y="205259"/>
                    <a:pt x="4111625" y="197189"/>
                    <a:pt x="4121580" y="197189"/>
                  </a:cubicBezTo>
                  <a:close/>
                  <a:moveTo>
                    <a:pt x="3076164" y="197189"/>
                  </a:moveTo>
                  <a:cubicBezTo>
                    <a:pt x="3086119" y="197189"/>
                    <a:pt x="3094189" y="205259"/>
                    <a:pt x="3094189" y="215214"/>
                  </a:cubicBezTo>
                  <a:cubicBezTo>
                    <a:pt x="3094189" y="225168"/>
                    <a:pt x="3086119" y="233238"/>
                    <a:pt x="3076164" y="233238"/>
                  </a:cubicBezTo>
                  <a:cubicBezTo>
                    <a:pt x="3066209" y="233238"/>
                    <a:pt x="3058139" y="225168"/>
                    <a:pt x="3058139" y="215214"/>
                  </a:cubicBezTo>
                  <a:cubicBezTo>
                    <a:pt x="3058139" y="205259"/>
                    <a:pt x="3066209" y="197189"/>
                    <a:pt x="3076164" y="197189"/>
                  </a:cubicBezTo>
                  <a:close/>
                  <a:moveTo>
                    <a:pt x="5449378" y="191181"/>
                  </a:moveTo>
                  <a:cubicBezTo>
                    <a:pt x="5459333" y="191181"/>
                    <a:pt x="5467403" y="199250"/>
                    <a:pt x="5467403" y="209205"/>
                  </a:cubicBezTo>
                  <a:cubicBezTo>
                    <a:pt x="5467403" y="219160"/>
                    <a:pt x="5459333" y="227230"/>
                    <a:pt x="5449378" y="227230"/>
                  </a:cubicBezTo>
                  <a:cubicBezTo>
                    <a:pt x="5439423" y="227230"/>
                    <a:pt x="5431353" y="219160"/>
                    <a:pt x="5431353" y="209205"/>
                  </a:cubicBezTo>
                  <a:cubicBezTo>
                    <a:pt x="5431353" y="199250"/>
                    <a:pt x="5439423" y="191181"/>
                    <a:pt x="5449378" y="191181"/>
                  </a:cubicBezTo>
                  <a:close/>
                  <a:moveTo>
                    <a:pt x="2607530" y="191181"/>
                  </a:moveTo>
                  <a:cubicBezTo>
                    <a:pt x="2617485" y="191181"/>
                    <a:pt x="2625555" y="199250"/>
                    <a:pt x="2625555" y="209205"/>
                  </a:cubicBezTo>
                  <a:cubicBezTo>
                    <a:pt x="2625555" y="219160"/>
                    <a:pt x="2617485" y="227230"/>
                    <a:pt x="2607530" y="227230"/>
                  </a:cubicBezTo>
                  <a:cubicBezTo>
                    <a:pt x="2597576" y="227230"/>
                    <a:pt x="2589506" y="219160"/>
                    <a:pt x="2589506" y="209205"/>
                  </a:cubicBezTo>
                  <a:cubicBezTo>
                    <a:pt x="2589506" y="199250"/>
                    <a:pt x="2597576" y="191181"/>
                    <a:pt x="2607530" y="191181"/>
                  </a:cubicBezTo>
                  <a:close/>
                  <a:moveTo>
                    <a:pt x="30040" y="191181"/>
                  </a:moveTo>
                  <a:cubicBezTo>
                    <a:pt x="39995" y="191181"/>
                    <a:pt x="48065" y="199250"/>
                    <a:pt x="48065" y="209205"/>
                  </a:cubicBezTo>
                  <a:cubicBezTo>
                    <a:pt x="48065" y="219160"/>
                    <a:pt x="39995" y="227230"/>
                    <a:pt x="30040" y="227230"/>
                  </a:cubicBezTo>
                  <a:cubicBezTo>
                    <a:pt x="20086" y="227230"/>
                    <a:pt x="12016" y="219160"/>
                    <a:pt x="12016" y="209205"/>
                  </a:cubicBezTo>
                  <a:cubicBezTo>
                    <a:pt x="12016" y="199250"/>
                    <a:pt x="20086" y="191181"/>
                    <a:pt x="30040" y="191181"/>
                  </a:cubicBezTo>
                  <a:close/>
                  <a:moveTo>
                    <a:pt x="6368623" y="185173"/>
                  </a:moveTo>
                  <a:cubicBezTo>
                    <a:pt x="6378577" y="185173"/>
                    <a:pt x="6386648" y="193243"/>
                    <a:pt x="6386648" y="203197"/>
                  </a:cubicBezTo>
                  <a:cubicBezTo>
                    <a:pt x="6386648" y="213152"/>
                    <a:pt x="6378578" y="221222"/>
                    <a:pt x="6368623" y="221222"/>
                  </a:cubicBezTo>
                  <a:cubicBezTo>
                    <a:pt x="6358669" y="221222"/>
                    <a:pt x="6350599" y="213152"/>
                    <a:pt x="6350599" y="203197"/>
                  </a:cubicBezTo>
                  <a:cubicBezTo>
                    <a:pt x="6350599" y="193243"/>
                    <a:pt x="6358668" y="185173"/>
                    <a:pt x="6368623" y="185173"/>
                  </a:cubicBezTo>
                  <a:close/>
                  <a:moveTo>
                    <a:pt x="2379221" y="179165"/>
                  </a:moveTo>
                  <a:cubicBezTo>
                    <a:pt x="2389176" y="179165"/>
                    <a:pt x="2397246" y="187235"/>
                    <a:pt x="2397246" y="197189"/>
                  </a:cubicBezTo>
                  <a:cubicBezTo>
                    <a:pt x="2397246" y="207144"/>
                    <a:pt x="2389176" y="215214"/>
                    <a:pt x="2379221" y="215214"/>
                  </a:cubicBezTo>
                  <a:cubicBezTo>
                    <a:pt x="2369267" y="215214"/>
                    <a:pt x="2361197" y="207144"/>
                    <a:pt x="2361197" y="197189"/>
                  </a:cubicBezTo>
                  <a:cubicBezTo>
                    <a:pt x="2361197" y="187235"/>
                    <a:pt x="2369267" y="179165"/>
                    <a:pt x="2379221" y="179165"/>
                  </a:cubicBezTo>
                  <a:close/>
                  <a:moveTo>
                    <a:pt x="2253050" y="179165"/>
                  </a:moveTo>
                  <a:cubicBezTo>
                    <a:pt x="2263005" y="179165"/>
                    <a:pt x="2271075" y="187235"/>
                    <a:pt x="2271075" y="197189"/>
                  </a:cubicBezTo>
                  <a:cubicBezTo>
                    <a:pt x="2271075" y="207144"/>
                    <a:pt x="2263005" y="215214"/>
                    <a:pt x="2253050" y="215214"/>
                  </a:cubicBezTo>
                  <a:cubicBezTo>
                    <a:pt x="2243096" y="215214"/>
                    <a:pt x="2235026" y="207144"/>
                    <a:pt x="2235026" y="197189"/>
                  </a:cubicBezTo>
                  <a:cubicBezTo>
                    <a:pt x="2235026" y="187235"/>
                    <a:pt x="2243096" y="179165"/>
                    <a:pt x="2253050" y="179165"/>
                  </a:cubicBezTo>
                  <a:close/>
                  <a:moveTo>
                    <a:pt x="624846" y="179165"/>
                  </a:moveTo>
                  <a:cubicBezTo>
                    <a:pt x="634800" y="179165"/>
                    <a:pt x="642870" y="187235"/>
                    <a:pt x="642870" y="197189"/>
                  </a:cubicBezTo>
                  <a:cubicBezTo>
                    <a:pt x="642870" y="207144"/>
                    <a:pt x="634800" y="215214"/>
                    <a:pt x="624846" y="215214"/>
                  </a:cubicBezTo>
                  <a:cubicBezTo>
                    <a:pt x="614891" y="215214"/>
                    <a:pt x="606821" y="207144"/>
                    <a:pt x="606821" y="197189"/>
                  </a:cubicBezTo>
                  <a:cubicBezTo>
                    <a:pt x="606821" y="187235"/>
                    <a:pt x="614891" y="179165"/>
                    <a:pt x="624846" y="179165"/>
                  </a:cubicBezTo>
                  <a:close/>
                  <a:moveTo>
                    <a:pt x="6116281" y="167148"/>
                  </a:moveTo>
                  <a:cubicBezTo>
                    <a:pt x="6126236" y="167148"/>
                    <a:pt x="6134306" y="175218"/>
                    <a:pt x="6134306" y="185173"/>
                  </a:cubicBezTo>
                  <a:cubicBezTo>
                    <a:pt x="6134306" y="195127"/>
                    <a:pt x="6126236" y="203197"/>
                    <a:pt x="6116281" y="203197"/>
                  </a:cubicBezTo>
                  <a:cubicBezTo>
                    <a:pt x="6106327" y="203197"/>
                    <a:pt x="6098257" y="195127"/>
                    <a:pt x="6098257" y="185173"/>
                  </a:cubicBezTo>
                  <a:cubicBezTo>
                    <a:pt x="6098257" y="175218"/>
                    <a:pt x="6106327" y="167148"/>
                    <a:pt x="6116281" y="167148"/>
                  </a:cubicBezTo>
                  <a:close/>
                  <a:moveTo>
                    <a:pt x="5311191" y="167148"/>
                  </a:moveTo>
                  <a:cubicBezTo>
                    <a:pt x="5321146" y="167148"/>
                    <a:pt x="5329216" y="175218"/>
                    <a:pt x="5329216" y="185173"/>
                  </a:cubicBezTo>
                  <a:cubicBezTo>
                    <a:pt x="5329216" y="195127"/>
                    <a:pt x="5321146" y="203197"/>
                    <a:pt x="5311191" y="203197"/>
                  </a:cubicBezTo>
                  <a:cubicBezTo>
                    <a:pt x="5301237" y="203197"/>
                    <a:pt x="5293167" y="195127"/>
                    <a:pt x="5293167" y="185173"/>
                  </a:cubicBezTo>
                  <a:cubicBezTo>
                    <a:pt x="5293167" y="175218"/>
                    <a:pt x="5301237" y="167148"/>
                    <a:pt x="5311191" y="167148"/>
                  </a:cubicBezTo>
                  <a:close/>
                  <a:moveTo>
                    <a:pt x="3508750" y="167148"/>
                  </a:moveTo>
                  <a:cubicBezTo>
                    <a:pt x="3518705" y="167148"/>
                    <a:pt x="3526775" y="175218"/>
                    <a:pt x="3526775" y="185173"/>
                  </a:cubicBezTo>
                  <a:cubicBezTo>
                    <a:pt x="3526775" y="195127"/>
                    <a:pt x="3518705" y="203197"/>
                    <a:pt x="3508750" y="203197"/>
                  </a:cubicBezTo>
                  <a:cubicBezTo>
                    <a:pt x="3498796" y="203197"/>
                    <a:pt x="3490726" y="195127"/>
                    <a:pt x="3490726" y="185173"/>
                  </a:cubicBezTo>
                  <a:cubicBezTo>
                    <a:pt x="3490726" y="175218"/>
                    <a:pt x="3498796" y="167148"/>
                    <a:pt x="3508750" y="167148"/>
                  </a:cubicBezTo>
                  <a:close/>
                  <a:moveTo>
                    <a:pt x="1820464" y="167148"/>
                  </a:moveTo>
                  <a:cubicBezTo>
                    <a:pt x="1830419" y="167148"/>
                    <a:pt x="1838489" y="175218"/>
                    <a:pt x="1838489" y="185173"/>
                  </a:cubicBezTo>
                  <a:cubicBezTo>
                    <a:pt x="1838489" y="195127"/>
                    <a:pt x="1830419" y="203197"/>
                    <a:pt x="1820464" y="203197"/>
                  </a:cubicBezTo>
                  <a:cubicBezTo>
                    <a:pt x="1810510" y="203197"/>
                    <a:pt x="1802440" y="195127"/>
                    <a:pt x="1802440" y="185173"/>
                  </a:cubicBezTo>
                  <a:cubicBezTo>
                    <a:pt x="1802440" y="175218"/>
                    <a:pt x="1810510" y="167148"/>
                    <a:pt x="1820464" y="167148"/>
                  </a:cubicBezTo>
                  <a:close/>
                  <a:moveTo>
                    <a:pt x="1423927" y="167148"/>
                  </a:moveTo>
                  <a:cubicBezTo>
                    <a:pt x="1433882" y="167148"/>
                    <a:pt x="1441952" y="175218"/>
                    <a:pt x="1441952" y="185173"/>
                  </a:cubicBezTo>
                  <a:cubicBezTo>
                    <a:pt x="1441952" y="195127"/>
                    <a:pt x="1433882" y="203197"/>
                    <a:pt x="1423927" y="203197"/>
                  </a:cubicBezTo>
                  <a:cubicBezTo>
                    <a:pt x="1413973" y="203197"/>
                    <a:pt x="1405903" y="195127"/>
                    <a:pt x="1405903" y="185173"/>
                  </a:cubicBezTo>
                  <a:cubicBezTo>
                    <a:pt x="1405903" y="175218"/>
                    <a:pt x="1413973" y="167148"/>
                    <a:pt x="1423927" y="167148"/>
                  </a:cubicBezTo>
                  <a:close/>
                  <a:moveTo>
                    <a:pt x="5100906" y="161140"/>
                  </a:moveTo>
                  <a:cubicBezTo>
                    <a:pt x="5110861" y="161140"/>
                    <a:pt x="5118931" y="169209"/>
                    <a:pt x="5118931" y="179164"/>
                  </a:cubicBezTo>
                  <a:cubicBezTo>
                    <a:pt x="5118931" y="189119"/>
                    <a:pt x="5110861" y="197189"/>
                    <a:pt x="5100906" y="197189"/>
                  </a:cubicBezTo>
                  <a:cubicBezTo>
                    <a:pt x="5090952" y="197189"/>
                    <a:pt x="5082882" y="189119"/>
                    <a:pt x="5082882" y="179164"/>
                  </a:cubicBezTo>
                  <a:cubicBezTo>
                    <a:pt x="5082882" y="169209"/>
                    <a:pt x="5090952" y="161140"/>
                    <a:pt x="5100906" y="161140"/>
                  </a:cubicBezTo>
                  <a:close/>
                  <a:moveTo>
                    <a:pt x="1189610" y="161140"/>
                  </a:moveTo>
                  <a:cubicBezTo>
                    <a:pt x="1199565" y="161140"/>
                    <a:pt x="1207635" y="169209"/>
                    <a:pt x="1207635" y="179164"/>
                  </a:cubicBezTo>
                  <a:cubicBezTo>
                    <a:pt x="1207635" y="189119"/>
                    <a:pt x="1199565" y="197189"/>
                    <a:pt x="1189610" y="197189"/>
                  </a:cubicBezTo>
                  <a:cubicBezTo>
                    <a:pt x="1179656" y="197189"/>
                    <a:pt x="1171586" y="189119"/>
                    <a:pt x="1171586" y="179164"/>
                  </a:cubicBezTo>
                  <a:cubicBezTo>
                    <a:pt x="1171586" y="169209"/>
                    <a:pt x="1179656" y="161140"/>
                    <a:pt x="1189610" y="161140"/>
                  </a:cubicBezTo>
                  <a:close/>
                  <a:moveTo>
                    <a:pt x="492666" y="161140"/>
                  </a:moveTo>
                  <a:cubicBezTo>
                    <a:pt x="502621" y="161140"/>
                    <a:pt x="510691" y="169209"/>
                    <a:pt x="510691" y="179164"/>
                  </a:cubicBezTo>
                  <a:cubicBezTo>
                    <a:pt x="510691" y="189119"/>
                    <a:pt x="502621" y="197189"/>
                    <a:pt x="492666" y="197189"/>
                  </a:cubicBezTo>
                  <a:cubicBezTo>
                    <a:pt x="482712" y="197189"/>
                    <a:pt x="474642" y="189119"/>
                    <a:pt x="474642" y="179164"/>
                  </a:cubicBezTo>
                  <a:cubicBezTo>
                    <a:pt x="474642" y="169209"/>
                    <a:pt x="482712" y="161140"/>
                    <a:pt x="492666" y="161140"/>
                  </a:cubicBezTo>
                  <a:close/>
                  <a:moveTo>
                    <a:pt x="132178" y="161140"/>
                  </a:moveTo>
                  <a:cubicBezTo>
                    <a:pt x="142133" y="161140"/>
                    <a:pt x="150203" y="169209"/>
                    <a:pt x="150203" y="179164"/>
                  </a:cubicBezTo>
                  <a:cubicBezTo>
                    <a:pt x="150203" y="189119"/>
                    <a:pt x="142133" y="197189"/>
                    <a:pt x="132178" y="197189"/>
                  </a:cubicBezTo>
                  <a:cubicBezTo>
                    <a:pt x="122224" y="197189"/>
                    <a:pt x="114154" y="189119"/>
                    <a:pt x="114154" y="179164"/>
                  </a:cubicBezTo>
                  <a:cubicBezTo>
                    <a:pt x="114154" y="169209"/>
                    <a:pt x="122224" y="161140"/>
                    <a:pt x="132178" y="161140"/>
                  </a:cubicBezTo>
                  <a:close/>
                  <a:moveTo>
                    <a:pt x="4968727" y="155132"/>
                  </a:moveTo>
                  <a:cubicBezTo>
                    <a:pt x="4978682" y="155132"/>
                    <a:pt x="4986752" y="163202"/>
                    <a:pt x="4986752" y="173156"/>
                  </a:cubicBezTo>
                  <a:cubicBezTo>
                    <a:pt x="4986752" y="183111"/>
                    <a:pt x="4978682" y="191181"/>
                    <a:pt x="4968727" y="191181"/>
                  </a:cubicBezTo>
                  <a:cubicBezTo>
                    <a:pt x="4958772" y="191181"/>
                    <a:pt x="4950702" y="183111"/>
                    <a:pt x="4950702" y="173156"/>
                  </a:cubicBezTo>
                  <a:cubicBezTo>
                    <a:pt x="4950702" y="163202"/>
                    <a:pt x="4958772" y="155132"/>
                    <a:pt x="4968727" y="155132"/>
                  </a:cubicBezTo>
                  <a:close/>
                  <a:moveTo>
                    <a:pt x="3634921" y="155132"/>
                  </a:moveTo>
                  <a:cubicBezTo>
                    <a:pt x="3644876" y="155132"/>
                    <a:pt x="3652946" y="163202"/>
                    <a:pt x="3652946" y="173156"/>
                  </a:cubicBezTo>
                  <a:cubicBezTo>
                    <a:pt x="3652946" y="183111"/>
                    <a:pt x="3644876" y="191181"/>
                    <a:pt x="3634921" y="191181"/>
                  </a:cubicBezTo>
                  <a:cubicBezTo>
                    <a:pt x="3624966" y="191181"/>
                    <a:pt x="3616897" y="183111"/>
                    <a:pt x="3616897" y="173156"/>
                  </a:cubicBezTo>
                  <a:cubicBezTo>
                    <a:pt x="3616897" y="163202"/>
                    <a:pt x="3624966" y="155132"/>
                    <a:pt x="3634921" y="155132"/>
                  </a:cubicBezTo>
                  <a:close/>
                  <a:moveTo>
                    <a:pt x="2493375" y="155132"/>
                  </a:moveTo>
                  <a:cubicBezTo>
                    <a:pt x="2503330" y="155132"/>
                    <a:pt x="2511400" y="163202"/>
                    <a:pt x="2511400" y="173156"/>
                  </a:cubicBezTo>
                  <a:cubicBezTo>
                    <a:pt x="2511400" y="183111"/>
                    <a:pt x="2503330" y="191181"/>
                    <a:pt x="2493375" y="191181"/>
                  </a:cubicBezTo>
                  <a:cubicBezTo>
                    <a:pt x="2483420" y="191181"/>
                    <a:pt x="2475351" y="183111"/>
                    <a:pt x="2475351" y="173156"/>
                  </a:cubicBezTo>
                  <a:cubicBezTo>
                    <a:pt x="2475351" y="163202"/>
                    <a:pt x="2483420" y="155132"/>
                    <a:pt x="2493375" y="155132"/>
                  </a:cubicBezTo>
                  <a:close/>
                  <a:moveTo>
                    <a:pt x="1922603" y="155132"/>
                  </a:moveTo>
                  <a:cubicBezTo>
                    <a:pt x="1932558" y="155132"/>
                    <a:pt x="1940628" y="163202"/>
                    <a:pt x="1940628" y="173156"/>
                  </a:cubicBezTo>
                  <a:cubicBezTo>
                    <a:pt x="1940628" y="183111"/>
                    <a:pt x="1932558" y="191181"/>
                    <a:pt x="1922603" y="191181"/>
                  </a:cubicBezTo>
                  <a:cubicBezTo>
                    <a:pt x="1912649" y="191181"/>
                    <a:pt x="1904579" y="183111"/>
                    <a:pt x="1904579" y="173156"/>
                  </a:cubicBezTo>
                  <a:cubicBezTo>
                    <a:pt x="1904579" y="163202"/>
                    <a:pt x="1912649" y="155132"/>
                    <a:pt x="1922603" y="155132"/>
                  </a:cubicBezTo>
                  <a:close/>
                  <a:moveTo>
                    <a:pt x="919244" y="155132"/>
                  </a:moveTo>
                  <a:cubicBezTo>
                    <a:pt x="929199" y="155132"/>
                    <a:pt x="937269" y="163202"/>
                    <a:pt x="937269" y="173156"/>
                  </a:cubicBezTo>
                  <a:cubicBezTo>
                    <a:pt x="937269" y="183111"/>
                    <a:pt x="929199" y="191181"/>
                    <a:pt x="919244" y="191181"/>
                  </a:cubicBezTo>
                  <a:cubicBezTo>
                    <a:pt x="909290" y="191181"/>
                    <a:pt x="901220" y="183111"/>
                    <a:pt x="901220" y="173156"/>
                  </a:cubicBezTo>
                  <a:cubicBezTo>
                    <a:pt x="901220" y="163202"/>
                    <a:pt x="909290" y="155132"/>
                    <a:pt x="919244" y="155132"/>
                  </a:cubicBezTo>
                  <a:close/>
                  <a:moveTo>
                    <a:pt x="5905996" y="149124"/>
                  </a:moveTo>
                  <a:cubicBezTo>
                    <a:pt x="5915951" y="149124"/>
                    <a:pt x="5924021" y="157194"/>
                    <a:pt x="5924021" y="167148"/>
                  </a:cubicBezTo>
                  <a:cubicBezTo>
                    <a:pt x="5924021" y="177103"/>
                    <a:pt x="5915951" y="185173"/>
                    <a:pt x="5905996" y="185173"/>
                  </a:cubicBezTo>
                  <a:cubicBezTo>
                    <a:pt x="5896042" y="185173"/>
                    <a:pt x="5887972" y="177103"/>
                    <a:pt x="5887972" y="167148"/>
                  </a:cubicBezTo>
                  <a:cubicBezTo>
                    <a:pt x="5887972" y="157194"/>
                    <a:pt x="5896042" y="149124"/>
                    <a:pt x="5905996" y="149124"/>
                  </a:cubicBezTo>
                  <a:close/>
                  <a:moveTo>
                    <a:pt x="4644288" y="149124"/>
                  </a:moveTo>
                  <a:cubicBezTo>
                    <a:pt x="4654243" y="149124"/>
                    <a:pt x="4662313" y="157194"/>
                    <a:pt x="4662313" y="167148"/>
                  </a:cubicBezTo>
                  <a:cubicBezTo>
                    <a:pt x="4662313" y="177103"/>
                    <a:pt x="4654243" y="185173"/>
                    <a:pt x="4644288" y="185173"/>
                  </a:cubicBezTo>
                  <a:cubicBezTo>
                    <a:pt x="4634334" y="185173"/>
                    <a:pt x="4626264" y="177103"/>
                    <a:pt x="4626264" y="167148"/>
                  </a:cubicBezTo>
                  <a:cubicBezTo>
                    <a:pt x="4626264" y="157194"/>
                    <a:pt x="4634334" y="149124"/>
                    <a:pt x="4644288" y="149124"/>
                  </a:cubicBezTo>
                  <a:close/>
                  <a:moveTo>
                    <a:pt x="2126880" y="149124"/>
                  </a:moveTo>
                  <a:cubicBezTo>
                    <a:pt x="2136834" y="149124"/>
                    <a:pt x="2144904" y="157194"/>
                    <a:pt x="2144904" y="167148"/>
                  </a:cubicBezTo>
                  <a:cubicBezTo>
                    <a:pt x="2144904" y="177103"/>
                    <a:pt x="2136834" y="185173"/>
                    <a:pt x="2126880" y="185173"/>
                  </a:cubicBezTo>
                  <a:cubicBezTo>
                    <a:pt x="2116925" y="185173"/>
                    <a:pt x="2108855" y="177103"/>
                    <a:pt x="2108855" y="167148"/>
                  </a:cubicBezTo>
                  <a:cubicBezTo>
                    <a:pt x="2108855" y="157194"/>
                    <a:pt x="2116925" y="149124"/>
                    <a:pt x="2126880" y="149124"/>
                  </a:cubicBezTo>
                  <a:close/>
                  <a:moveTo>
                    <a:pt x="799081" y="149124"/>
                  </a:moveTo>
                  <a:cubicBezTo>
                    <a:pt x="809036" y="149124"/>
                    <a:pt x="817106" y="157194"/>
                    <a:pt x="817106" y="167148"/>
                  </a:cubicBezTo>
                  <a:cubicBezTo>
                    <a:pt x="817106" y="177103"/>
                    <a:pt x="809036" y="185173"/>
                    <a:pt x="799081" y="185173"/>
                  </a:cubicBezTo>
                  <a:cubicBezTo>
                    <a:pt x="789127" y="185173"/>
                    <a:pt x="781057" y="177103"/>
                    <a:pt x="781057" y="167148"/>
                  </a:cubicBezTo>
                  <a:cubicBezTo>
                    <a:pt x="781057" y="157194"/>
                    <a:pt x="789127" y="149124"/>
                    <a:pt x="799081" y="149124"/>
                  </a:cubicBezTo>
                  <a:close/>
                  <a:moveTo>
                    <a:pt x="366495" y="149124"/>
                  </a:moveTo>
                  <a:cubicBezTo>
                    <a:pt x="376450" y="149124"/>
                    <a:pt x="384520" y="157194"/>
                    <a:pt x="384520" y="167148"/>
                  </a:cubicBezTo>
                  <a:cubicBezTo>
                    <a:pt x="384520" y="177103"/>
                    <a:pt x="376450" y="185173"/>
                    <a:pt x="366495" y="185173"/>
                  </a:cubicBezTo>
                  <a:cubicBezTo>
                    <a:pt x="356541" y="185173"/>
                    <a:pt x="348471" y="177103"/>
                    <a:pt x="348471" y="167148"/>
                  </a:cubicBezTo>
                  <a:cubicBezTo>
                    <a:pt x="348471" y="157194"/>
                    <a:pt x="356541" y="149124"/>
                    <a:pt x="366495" y="149124"/>
                  </a:cubicBezTo>
                  <a:close/>
                  <a:moveTo>
                    <a:pt x="4758442" y="143116"/>
                  </a:moveTo>
                  <a:cubicBezTo>
                    <a:pt x="4768397" y="143116"/>
                    <a:pt x="4776467" y="151186"/>
                    <a:pt x="4776467" y="161140"/>
                  </a:cubicBezTo>
                  <a:cubicBezTo>
                    <a:pt x="4776467" y="171095"/>
                    <a:pt x="4768397" y="179165"/>
                    <a:pt x="4758442" y="179165"/>
                  </a:cubicBezTo>
                  <a:cubicBezTo>
                    <a:pt x="4748487" y="179165"/>
                    <a:pt x="4740417" y="171095"/>
                    <a:pt x="4740417" y="161140"/>
                  </a:cubicBezTo>
                  <a:cubicBezTo>
                    <a:pt x="4740417" y="151186"/>
                    <a:pt x="4748487" y="143116"/>
                    <a:pt x="4758442" y="143116"/>
                  </a:cubicBezTo>
                  <a:close/>
                  <a:moveTo>
                    <a:pt x="3226368" y="143116"/>
                  </a:moveTo>
                  <a:cubicBezTo>
                    <a:pt x="3236323" y="143116"/>
                    <a:pt x="3244393" y="151186"/>
                    <a:pt x="3244393" y="161140"/>
                  </a:cubicBezTo>
                  <a:cubicBezTo>
                    <a:pt x="3244393" y="171095"/>
                    <a:pt x="3236323" y="179165"/>
                    <a:pt x="3226368" y="179165"/>
                  </a:cubicBezTo>
                  <a:cubicBezTo>
                    <a:pt x="3216413" y="179165"/>
                    <a:pt x="3208343" y="171095"/>
                    <a:pt x="3208343" y="161140"/>
                  </a:cubicBezTo>
                  <a:cubicBezTo>
                    <a:pt x="3208343" y="151186"/>
                    <a:pt x="3216413" y="143116"/>
                    <a:pt x="3226368" y="143116"/>
                  </a:cubicBezTo>
                  <a:close/>
                  <a:moveTo>
                    <a:pt x="4235735" y="131100"/>
                  </a:moveTo>
                  <a:cubicBezTo>
                    <a:pt x="4245690" y="131100"/>
                    <a:pt x="4253760" y="139169"/>
                    <a:pt x="4253760" y="149124"/>
                  </a:cubicBezTo>
                  <a:cubicBezTo>
                    <a:pt x="4253760" y="159079"/>
                    <a:pt x="4245690" y="167149"/>
                    <a:pt x="4235735" y="167149"/>
                  </a:cubicBezTo>
                  <a:cubicBezTo>
                    <a:pt x="4225780" y="167149"/>
                    <a:pt x="4217711" y="159079"/>
                    <a:pt x="4217711" y="149124"/>
                  </a:cubicBezTo>
                  <a:cubicBezTo>
                    <a:pt x="4217711" y="139169"/>
                    <a:pt x="4225780" y="131100"/>
                    <a:pt x="4235735" y="131100"/>
                  </a:cubicBezTo>
                  <a:close/>
                  <a:moveTo>
                    <a:pt x="1057431" y="131100"/>
                  </a:moveTo>
                  <a:cubicBezTo>
                    <a:pt x="1067386" y="131100"/>
                    <a:pt x="1075456" y="139169"/>
                    <a:pt x="1075456" y="149124"/>
                  </a:cubicBezTo>
                  <a:cubicBezTo>
                    <a:pt x="1075456" y="159079"/>
                    <a:pt x="1067386" y="167149"/>
                    <a:pt x="1057431" y="167149"/>
                  </a:cubicBezTo>
                  <a:cubicBezTo>
                    <a:pt x="1047477" y="167149"/>
                    <a:pt x="1039407" y="159079"/>
                    <a:pt x="1039407" y="149124"/>
                  </a:cubicBezTo>
                  <a:cubicBezTo>
                    <a:pt x="1039407" y="139169"/>
                    <a:pt x="1047477" y="131100"/>
                    <a:pt x="1057431" y="131100"/>
                  </a:cubicBezTo>
                  <a:close/>
                  <a:moveTo>
                    <a:pt x="4536141" y="119083"/>
                  </a:moveTo>
                  <a:cubicBezTo>
                    <a:pt x="4546096" y="119083"/>
                    <a:pt x="4554166" y="127153"/>
                    <a:pt x="4554166" y="137107"/>
                  </a:cubicBezTo>
                  <a:cubicBezTo>
                    <a:pt x="4554166" y="147062"/>
                    <a:pt x="4546096" y="155132"/>
                    <a:pt x="4536141" y="155132"/>
                  </a:cubicBezTo>
                  <a:cubicBezTo>
                    <a:pt x="4526186" y="155132"/>
                    <a:pt x="4518117" y="147062"/>
                    <a:pt x="4518117" y="137107"/>
                  </a:cubicBezTo>
                  <a:cubicBezTo>
                    <a:pt x="4518117" y="127153"/>
                    <a:pt x="4526186" y="119083"/>
                    <a:pt x="4536141" y="119083"/>
                  </a:cubicBezTo>
                  <a:close/>
                  <a:moveTo>
                    <a:pt x="4361905" y="119083"/>
                  </a:moveTo>
                  <a:cubicBezTo>
                    <a:pt x="4371860" y="119083"/>
                    <a:pt x="4379930" y="127153"/>
                    <a:pt x="4379930" y="137107"/>
                  </a:cubicBezTo>
                  <a:cubicBezTo>
                    <a:pt x="4379930" y="147062"/>
                    <a:pt x="4371860" y="155132"/>
                    <a:pt x="4361905" y="155132"/>
                  </a:cubicBezTo>
                  <a:cubicBezTo>
                    <a:pt x="4351950" y="155132"/>
                    <a:pt x="4343881" y="147062"/>
                    <a:pt x="4343881" y="137107"/>
                  </a:cubicBezTo>
                  <a:cubicBezTo>
                    <a:pt x="4343881" y="127153"/>
                    <a:pt x="4351950" y="119083"/>
                    <a:pt x="4361905" y="119083"/>
                  </a:cubicBezTo>
                  <a:close/>
                  <a:moveTo>
                    <a:pt x="6020151" y="113075"/>
                  </a:moveTo>
                  <a:cubicBezTo>
                    <a:pt x="6030106" y="113075"/>
                    <a:pt x="6038176" y="121145"/>
                    <a:pt x="6038176" y="131099"/>
                  </a:cubicBezTo>
                  <a:cubicBezTo>
                    <a:pt x="6038176" y="141054"/>
                    <a:pt x="6030106" y="149124"/>
                    <a:pt x="6020151" y="149124"/>
                  </a:cubicBezTo>
                  <a:cubicBezTo>
                    <a:pt x="6010196" y="149124"/>
                    <a:pt x="6002126" y="141054"/>
                    <a:pt x="6002126" y="131099"/>
                  </a:cubicBezTo>
                  <a:cubicBezTo>
                    <a:pt x="6002126" y="121145"/>
                    <a:pt x="6010196" y="113075"/>
                    <a:pt x="6020151" y="113075"/>
                  </a:cubicBezTo>
                  <a:close/>
                  <a:moveTo>
                    <a:pt x="5209053" y="113075"/>
                  </a:moveTo>
                  <a:cubicBezTo>
                    <a:pt x="5219008" y="113075"/>
                    <a:pt x="5227078" y="121145"/>
                    <a:pt x="5227078" y="131099"/>
                  </a:cubicBezTo>
                  <a:cubicBezTo>
                    <a:pt x="5227078" y="141054"/>
                    <a:pt x="5219008" y="149124"/>
                    <a:pt x="5209053" y="149124"/>
                  </a:cubicBezTo>
                  <a:cubicBezTo>
                    <a:pt x="5199098" y="149124"/>
                    <a:pt x="5191028" y="141054"/>
                    <a:pt x="5191028" y="131099"/>
                  </a:cubicBezTo>
                  <a:cubicBezTo>
                    <a:pt x="5191028" y="121145"/>
                    <a:pt x="5199098" y="113075"/>
                    <a:pt x="5209053" y="113075"/>
                  </a:cubicBezTo>
                  <a:close/>
                  <a:moveTo>
                    <a:pt x="2865880" y="113075"/>
                  </a:moveTo>
                  <a:cubicBezTo>
                    <a:pt x="2875835" y="113075"/>
                    <a:pt x="2883905" y="121145"/>
                    <a:pt x="2883905" y="131099"/>
                  </a:cubicBezTo>
                  <a:cubicBezTo>
                    <a:pt x="2883905" y="141054"/>
                    <a:pt x="2875835" y="149124"/>
                    <a:pt x="2865880" y="149124"/>
                  </a:cubicBezTo>
                  <a:cubicBezTo>
                    <a:pt x="2855925" y="149124"/>
                    <a:pt x="2847855" y="141054"/>
                    <a:pt x="2847855" y="131099"/>
                  </a:cubicBezTo>
                  <a:cubicBezTo>
                    <a:pt x="2847855" y="121145"/>
                    <a:pt x="2855925" y="113075"/>
                    <a:pt x="2865880" y="113075"/>
                  </a:cubicBezTo>
                  <a:close/>
                  <a:moveTo>
                    <a:pt x="2751725" y="113075"/>
                  </a:moveTo>
                  <a:cubicBezTo>
                    <a:pt x="2761680" y="113075"/>
                    <a:pt x="2769750" y="121145"/>
                    <a:pt x="2769750" y="131099"/>
                  </a:cubicBezTo>
                  <a:cubicBezTo>
                    <a:pt x="2769750" y="141054"/>
                    <a:pt x="2761680" y="149124"/>
                    <a:pt x="2751725" y="149124"/>
                  </a:cubicBezTo>
                  <a:cubicBezTo>
                    <a:pt x="2741771" y="149124"/>
                    <a:pt x="2733701" y="141054"/>
                    <a:pt x="2733701" y="131099"/>
                  </a:cubicBezTo>
                  <a:cubicBezTo>
                    <a:pt x="2733701" y="121145"/>
                    <a:pt x="2741771" y="113075"/>
                    <a:pt x="2751725" y="113075"/>
                  </a:cubicBezTo>
                  <a:close/>
                  <a:moveTo>
                    <a:pt x="5797850" y="107067"/>
                  </a:moveTo>
                  <a:cubicBezTo>
                    <a:pt x="5807805" y="107067"/>
                    <a:pt x="5815875" y="115137"/>
                    <a:pt x="5815875" y="125092"/>
                  </a:cubicBezTo>
                  <a:cubicBezTo>
                    <a:pt x="5815875" y="135046"/>
                    <a:pt x="5807805" y="143116"/>
                    <a:pt x="5797850" y="143116"/>
                  </a:cubicBezTo>
                  <a:cubicBezTo>
                    <a:pt x="5787895" y="143116"/>
                    <a:pt x="5779826" y="135046"/>
                    <a:pt x="5779826" y="125092"/>
                  </a:cubicBezTo>
                  <a:cubicBezTo>
                    <a:pt x="5779826" y="115137"/>
                    <a:pt x="5787895" y="107067"/>
                    <a:pt x="5797850" y="107067"/>
                  </a:cubicBezTo>
                  <a:close/>
                  <a:moveTo>
                    <a:pt x="4055491" y="107067"/>
                  </a:moveTo>
                  <a:cubicBezTo>
                    <a:pt x="4065446" y="107067"/>
                    <a:pt x="4073516" y="115137"/>
                    <a:pt x="4073516" y="125092"/>
                  </a:cubicBezTo>
                  <a:cubicBezTo>
                    <a:pt x="4073516" y="135046"/>
                    <a:pt x="4065446" y="143116"/>
                    <a:pt x="4055491" y="143116"/>
                  </a:cubicBezTo>
                  <a:cubicBezTo>
                    <a:pt x="4045536" y="143116"/>
                    <a:pt x="4037467" y="135046"/>
                    <a:pt x="4037467" y="125092"/>
                  </a:cubicBezTo>
                  <a:cubicBezTo>
                    <a:pt x="4037467" y="115137"/>
                    <a:pt x="4045536" y="107067"/>
                    <a:pt x="4055491" y="107067"/>
                  </a:cubicBezTo>
                  <a:close/>
                  <a:moveTo>
                    <a:pt x="3917303" y="107067"/>
                  </a:moveTo>
                  <a:cubicBezTo>
                    <a:pt x="3927258" y="107067"/>
                    <a:pt x="3935328" y="115137"/>
                    <a:pt x="3935328" y="125092"/>
                  </a:cubicBezTo>
                  <a:cubicBezTo>
                    <a:pt x="3935328" y="135046"/>
                    <a:pt x="3927258" y="143116"/>
                    <a:pt x="3917303" y="143116"/>
                  </a:cubicBezTo>
                  <a:cubicBezTo>
                    <a:pt x="3907348" y="143116"/>
                    <a:pt x="3899278" y="135046"/>
                    <a:pt x="3899278" y="125092"/>
                  </a:cubicBezTo>
                  <a:cubicBezTo>
                    <a:pt x="3899278" y="115137"/>
                    <a:pt x="3907348" y="107067"/>
                    <a:pt x="3917303" y="107067"/>
                  </a:cubicBezTo>
                  <a:close/>
                  <a:moveTo>
                    <a:pt x="3346531" y="107067"/>
                  </a:moveTo>
                  <a:cubicBezTo>
                    <a:pt x="3356486" y="107067"/>
                    <a:pt x="3364556" y="115137"/>
                    <a:pt x="3364556" y="125092"/>
                  </a:cubicBezTo>
                  <a:cubicBezTo>
                    <a:pt x="3364556" y="135046"/>
                    <a:pt x="3356486" y="143116"/>
                    <a:pt x="3346531" y="143116"/>
                  </a:cubicBezTo>
                  <a:cubicBezTo>
                    <a:pt x="3336576" y="143116"/>
                    <a:pt x="3328506" y="135046"/>
                    <a:pt x="3328506" y="125092"/>
                  </a:cubicBezTo>
                  <a:cubicBezTo>
                    <a:pt x="3328506" y="115137"/>
                    <a:pt x="3336576" y="107067"/>
                    <a:pt x="3346531" y="107067"/>
                  </a:cubicBezTo>
                  <a:close/>
                  <a:moveTo>
                    <a:pt x="2024741" y="107067"/>
                  </a:moveTo>
                  <a:cubicBezTo>
                    <a:pt x="2034696" y="107067"/>
                    <a:pt x="2042766" y="115137"/>
                    <a:pt x="2042766" y="125092"/>
                  </a:cubicBezTo>
                  <a:cubicBezTo>
                    <a:pt x="2042766" y="135046"/>
                    <a:pt x="2034696" y="143116"/>
                    <a:pt x="2024741" y="143116"/>
                  </a:cubicBezTo>
                  <a:cubicBezTo>
                    <a:pt x="2014787" y="143116"/>
                    <a:pt x="2006717" y="135046"/>
                    <a:pt x="2006717" y="125092"/>
                  </a:cubicBezTo>
                  <a:cubicBezTo>
                    <a:pt x="2006717" y="115137"/>
                    <a:pt x="2014787" y="107067"/>
                    <a:pt x="2024741" y="107067"/>
                  </a:cubicBezTo>
                  <a:close/>
                  <a:moveTo>
                    <a:pt x="240325" y="107067"/>
                  </a:moveTo>
                  <a:cubicBezTo>
                    <a:pt x="250280" y="107067"/>
                    <a:pt x="258350" y="115137"/>
                    <a:pt x="258350" y="125092"/>
                  </a:cubicBezTo>
                  <a:cubicBezTo>
                    <a:pt x="258350" y="135046"/>
                    <a:pt x="250280" y="143116"/>
                    <a:pt x="240325" y="143116"/>
                  </a:cubicBezTo>
                  <a:cubicBezTo>
                    <a:pt x="230371" y="143116"/>
                    <a:pt x="222301" y="135046"/>
                    <a:pt x="222301" y="125092"/>
                  </a:cubicBezTo>
                  <a:cubicBezTo>
                    <a:pt x="222301" y="115137"/>
                    <a:pt x="230371" y="107067"/>
                    <a:pt x="240325" y="107067"/>
                  </a:cubicBezTo>
                  <a:close/>
                  <a:moveTo>
                    <a:pt x="3761092" y="101059"/>
                  </a:moveTo>
                  <a:cubicBezTo>
                    <a:pt x="3771047" y="101059"/>
                    <a:pt x="3779117" y="109128"/>
                    <a:pt x="3779117" y="119083"/>
                  </a:cubicBezTo>
                  <a:cubicBezTo>
                    <a:pt x="3779117" y="129038"/>
                    <a:pt x="3771047" y="137108"/>
                    <a:pt x="3761092" y="137108"/>
                  </a:cubicBezTo>
                  <a:cubicBezTo>
                    <a:pt x="3751137" y="137108"/>
                    <a:pt x="3743068" y="129038"/>
                    <a:pt x="3743068" y="119083"/>
                  </a:cubicBezTo>
                  <a:cubicBezTo>
                    <a:pt x="3743068" y="109128"/>
                    <a:pt x="3751137" y="101059"/>
                    <a:pt x="3761092" y="101059"/>
                  </a:cubicBezTo>
                  <a:close/>
                  <a:moveTo>
                    <a:pt x="1706311" y="101059"/>
                  </a:moveTo>
                  <a:cubicBezTo>
                    <a:pt x="1716265" y="101059"/>
                    <a:pt x="1724335" y="109128"/>
                    <a:pt x="1724335" y="119083"/>
                  </a:cubicBezTo>
                  <a:cubicBezTo>
                    <a:pt x="1724335" y="129038"/>
                    <a:pt x="1716265" y="137108"/>
                    <a:pt x="1706311" y="137108"/>
                  </a:cubicBezTo>
                  <a:cubicBezTo>
                    <a:pt x="1696356" y="137108"/>
                    <a:pt x="1688286" y="129038"/>
                    <a:pt x="1688286" y="119083"/>
                  </a:cubicBezTo>
                  <a:cubicBezTo>
                    <a:pt x="1688286" y="109128"/>
                    <a:pt x="1696356" y="101059"/>
                    <a:pt x="1706311" y="101059"/>
                  </a:cubicBezTo>
                  <a:close/>
                  <a:moveTo>
                    <a:pt x="1574131" y="101059"/>
                  </a:moveTo>
                  <a:cubicBezTo>
                    <a:pt x="1584086" y="101059"/>
                    <a:pt x="1592156" y="109128"/>
                    <a:pt x="1592156" y="119083"/>
                  </a:cubicBezTo>
                  <a:cubicBezTo>
                    <a:pt x="1592156" y="129038"/>
                    <a:pt x="1584086" y="137108"/>
                    <a:pt x="1574131" y="137108"/>
                  </a:cubicBezTo>
                  <a:cubicBezTo>
                    <a:pt x="1564177" y="137108"/>
                    <a:pt x="1556107" y="129038"/>
                    <a:pt x="1556107" y="119083"/>
                  </a:cubicBezTo>
                  <a:cubicBezTo>
                    <a:pt x="1556107" y="109128"/>
                    <a:pt x="1564177" y="101059"/>
                    <a:pt x="1574131" y="101059"/>
                  </a:cubicBezTo>
                  <a:close/>
                  <a:moveTo>
                    <a:pt x="5611598" y="89043"/>
                  </a:moveTo>
                  <a:cubicBezTo>
                    <a:pt x="5621553" y="89043"/>
                    <a:pt x="5629623" y="97113"/>
                    <a:pt x="5629623" y="107067"/>
                  </a:cubicBezTo>
                  <a:cubicBezTo>
                    <a:pt x="5629623" y="117022"/>
                    <a:pt x="5621553" y="125092"/>
                    <a:pt x="5611598" y="125092"/>
                  </a:cubicBezTo>
                  <a:cubicBezTo>
                    <a:pt x="5601644" y="125092"/>
                    <a:pt x="5593574" y="117022"/>
                    <a:pt x="5593574" y="107067"/>
                  </a:cubicBezTo>
                  <a:cubicBezTo>
                    <a:pt x="5593574" y="97113"/>
                    <a:pt x="5601644" y="89043"/>
                    <a:pt x="5611598" y="89043"/>
                  </a:cubicBezTo>
                  <a:close/>
                  <a:moveTo>
                    <a:pt x="5419337" y="89043"/>
                  </a:moveTo>
                  <a:cubicBezTo>
                    <a:pt x="5429292" y="89043"/>
                    <a:pt x="5437362" y="97113"/>
                    <a:pt x="5437362" y="107067"/>
                  </a:cubicBezTo>
                  <a:cubicBezTo>
                    <a:pt x="5437362" y="117022"/>
                    <a:pt x="5429292" y="125092"/>
                    <a:pt x="5419337" y="125092"/>
                  </a:cubicBezTo>
                  <a:cubicBezTo>
                    <a:pt x="5409382" y="125092"/>
                    <a:pt x="5401312" y="117022"/>
                    <a:pt x="5401312" y="107067"/>
                  </a:cubicBezTo>
                  <a:cubicBezTo>
                    <a:pt x="5401312" y="97113"/>
                    <a:pt x="5409382" y="89043"/>
                    <a:pt x="5419337" y="89043"/>
                  </a:cubicBezTo>
                  <a:close/>
                  <a:moveTo>
                    <a:pt x="2992051" y="89043"/>
                  </a:moveTo>
                  <a:cubicBezTo>
                    <a:pt x="3002006" y="89043"/>
                    <a:pt x="3010076" y="97113"/>
                    <a:pt x="3010076" y="107067"/>
                  </a:cubicBezTo>
                  <a:cubicBezTo>
                    <a:pt x="3010076" y="117022"/>
                    <a:pt x="3002006" y="125092"/>
                    <a:pt x="2992051" y="125092"/>
                  </a:cubicBezTo>
                  <a:cubicBezTo>
                    <a:pt x="2982097" y="125092"/>
                    <a:pt x="2974027" y="117022"/>
                    <a:pt x="2974027" y="107067"/>
                  </a:cubicBezTo>
                  <a:cubicBezTo>
                    <a:pt x="2974027" y="97113"/>
                    <a:pt x="2982097" y="89043"/>
                    <a:pt x="2992051" y="89043"/>
                  </a:cubicBezTo>
                  <a:close/>
                  <a:moveTo>
                    <a:pt x="6368623" y="83034"/>
                  </a:moveTo>
                  <a:cubicBezTo>
                    <a:pt x="6378577" y="83034"/>
                    <a:pt x="6386648" y="91104"/>
                    <a:pt x="6386648" y="101058"/>
                  </a:cubicBezTo>
                  <a:cubicBezTo>
                    <a:pt x="6386648" y="111013"/>
                    <a:pt x="6378578" y="119083"/>
                    <a:pt x="6368623" y="119083"/>
                  </a:cubicBezTo>
                  <a:cubicBezTo>
                    <a:pt x="6358669" y="119083"/>
                    <a:pt x="6350599" y="111013"/>
                    <a:pt x="6350599" y="101058"/>
                  </a:cubicBezTo>
                  <a:cubicBezTo>
                    <a:pt x="6350599" y="91104"/>
                    <a:pt x="6358668" y="83034"/>
                    <a:pt x="6368623" y="83034"/>
                  </a:cubicBezTo>
                  <a:close/>
                  <a:moveTo>
                    <a:pt x="6242452" y="83034"/>
                  </a:moveTo>
                  <a:cubicBezTo>
                    <a:pt x="6252407" y="83034"/>
                    <a:pt x="6260477" y="91104"/>
                    <a:pt x="6260477" y="101058"/>
                  </a:cubicBezTo>
                  <a:cubicBezTo>
                    <a:pt x="6260477" y="111013"/>
                    <a:pt x="6252407" y="119083"/>
                    <a:pt x="6242452" y="119083"/>
                  </a:cubicBezTo>
                  <a:cubicBezTo>
                    <a:pt x="6232498" y="119083"/>
                    <a:pt x="6224428" y="111013"/>
                    <a:pt x="6224428" y="101058"/>
                  </a:cubicBezTo>
                  <a:cubicBezTo>
                    <a:pt x="6224428" y="91104"/>
                    <a:pt x="6232498" y="83034"/>
                    <a:pt x="6242452" y="83034"/>
                  </a:cubicBezTo>
                  <a:close/>
                  <a:moveTo>
                    <a:pt x="4884613" y="83034"/>
                  </a:moveTo>
                  <a:cubicBezTo>
                    <a:pt x="4894568" y="83034"/>
                    <a:pt x="4902638" y="91104"/>
                    <a:pt x="4902638" y="101058"/>
                  </a:cubicBezTo>
                  <a:cubicBezTo>
                    <a:pt x="4902638" y="111013"/>
                    <a:pt x="4894568" y="119083"/>
                    <a:pt x="4884613" y="119083"/>
                  </a:cubicBezTo>
                  <a:cubicBezTo>
                    <a:pt x="4874659" y="119083"/>
                    <a:pt x="4866589" y="111013"/>
                    <a:pt x="4866589" y="101058"/>
                  </a:cubicBezTo>
                  <a:cubicBezTo>
                    <a:pt x="4866589" y="91104"/>
                    <a:pt x="4874659" y="83034"/>
                    <a:pt x="4884613" y="83034"/>
                  </a:cubicBezTo>
                  <a:close/>
                  <a:moveTo>
                    <a:pt x="3118221" y="83034"/>
                  </a:moveTo>
                  <a:cubicBezTo>
                    <a:pt x="3128176" y="83034"/>
                    <a:pt x="3136246" y="91104"/>
                    <a:pt x="3136246" y="101058"/>
                  </a:cubicBezTo>
                  <a:cubicBezTo>
                    <a:pt x="3136246" y="111013"/>
                    <a:pt x="3128176" y="119083"/>
                    <a:pt x="3118221" y="119083"/>
                  </a:cubicBezTo>
                  <a:cubicBezTo>
                    <a:pt x="3108267" y="119083"/>
                    <a:pt x="3100197" y="111013"/>
                    <a:pt x="3100197" y="101058"/>
                  </a:cubicBezTo>
                  <a:cubicBezTo>
                    <a:pt x="3100197" y="91104"/>
                    <a:pt x="3108267" y="83034"/>
                    <a:pt x="3118221" y="83034"/>
                  </a:cubicBezTo>
                  <a:close/>
                  <a:moveTo>
                    <a:pt x="2619546" y="83034"/>
                  </a:moveTo>
                  <a:cubicBezTo>
                    <a:pt x="2629501" y="83034"/>
                    <a:pt x="2637571" y="91104"/>
                    <a:pt x="2637571" y="101058"/>
                  </a:cubicBezTo>
                  <a:cubicBezTo>
                    <a:pt x="2637571" y="111013"/>
                    <a:pt x="2629501" y="119083"/>
                    <a:pt x="2619546" y="119083"/>
                  </a:cubicBezTo>
                  <a:cubicBezTo>
                    <a:pt x="2609591" y="119083"/>
                    <a:pt x="2601522" y="111013"/>
                    <a:pt x="2601522" y="101058"/>
                  </a:cubicBezTo>
                  <a:cubicBezTo>
                    <a:pt x="2601522" y="91104"/>
                    <a:pt x="2609591" y="83034"/>
                    <a:pt x="2619546" y="83034"/>
                  </a:cubicBezTo>
                  <a:close/>
                  <a:moveTo>
                    <a:pt x="1291748" y="83034"/>
                  </a:moveTo>
                  <a:cubicBezTo>
                    <a:pt x="1301703" y="83034"/>
                    <a:pt x="1309773" y="91104"/>
                    <a:pt x="1309773" y="101058"/>
                  </a:cubicBezTo>
                  <a:cubicBezTo>
                    <a:pt x="1309773" y="111013"/>
                    <a:pt x="1301703" y="119083"/>
                    <a:pt x="1291748" y="119083"/>
                  </a:cubicBezTo>
                  <a:cubicBezTo>
                    <a:pt x="1281794" y="119083"/>
                    <a:pt x="1273724" y="111013"/>
                    <a:pt x="1273724" y="101058"/>
                  </a:cubicBezTo>
                  <a:cubicBezTo>
                    <a:pt x="1273724" y="91104"/>
                    <a:pt x="1281794" y="83034"/>
                    <a:pt x="1291748" y="83034"/>
                  </a:cubicBezTo>
                  <a:close/>
                  <a:moveTo>
                    <a:pt x="702951" y="83034"/>
                  </a:moveTo>
                  <a:cubicBezTo>
                    <a:pt x="712906" y="83034"/>
                    <a:pt x="720976" y="91104"/>
                    <a:pt x="720976" y="101058"/>
                  </a:cubicBezTo>
                  <a:cubicBezTo>
                    <a:pt x="720976" y="111013"/>
                    <a:pt x="712906" y="119083"/>
                    <a:pt x="702951" y="119083"/>
                  </a:cubicBezTo>
                  <a:cubicBezTo>
                    <a:pt x="692997" y="119083"/>
                    <a:pt x="684927" y="111013"/>
                    <a:pt x="684927" y="101058"/>
                  </a:cubicBezTo>
                  <a:cubicBezTo>
                    <a:pt x="684927" y="91104"/>
                    <a:pt x="692997" y="83034"/>
                    <a:pt x="702951" y="83034"/>
                  </a:cubicBezTo>
                  <a:close/>
                  <a:moveTo>
                    <a:pt x="2319139" y="65010"/>
                  </a:moveTo>
                  <a:cubicBezTo>
                    <a:pt x="2329094" y="65010"/>
                    <a:pt x="2337164" y="73080"/>
                    <a:pt x="2337164" y="83034"/>
                  </a:cubicBezTo>
                  <a:cubicBezTo>
                    <a:pt x="2337164" y="92989"/>
                    <a:pt x="2329094" y="101059"/>
                    <a:pt x="2319139" y="101059"/>
                  </a:cubicBezTo>
                  <a:cubicBezTo>
                    <a:pt x="2309185" y="101059"/>
                    <a:pt x="2301115" y="92989"/>
                    <a:pt x="2301115" y="83034"/>
                  </a:cubicBezTo>
                  <a:cubicBezTo>
                    <a:pt x="2301115" y="73080"/>
                    <a:pt x="2309185" y="65010"/>
                    <a:pt x="2319139" y="65010"/>
                  </a:cubicBezTo>
                  <a:close/>
                  <a:moveTo>
                    <a:pt x="564765" y="65010"/>
                  </a:moveTo>
                  <a:cubicBezTo>
                    <a:pt x="574719" y="65010"/>
                    <a:pt x="582789" y="73080"/>
                    <a:pt x="582789" y="83034"/>
                  </a:cubicBezTo>
                  <a:cubicBezTo>
                    <a:pt x="582789" y="92989"/>
                    <a:pt x="574719" y="101059"/>
                    <a:pt x="564765" y="101059"/>
                  </a:cubicBezTo>
                  <a:cubicBezTo>
                    <a:pt x="554810" y="101059"/>
                    <a:pt x="546740" y="92989"/>
                    <a:pt x="546740" y="83034"/>
                  </a:cubicBezTo>
                  <a:cubicBezTo>
                    <a:pt x="546740" y="73080"/>
                    <a:pt x="554810" y="65010"/>
                    <a:pt x="564765" y="65010"/>
                  </a:cubicBezTo>
                  <a:close/>
                  <a:moveTo>
                    <a:pt x="18024" y="65010"/>
                  </a:moveTo>
                  <a:cubicBezTo>
                    <a:pt x="27979" y="65010"/>
                    <a:pt x="36049" y="73080"/>
                    <a:pt x="36049" y="83034"/>
                  </a:cubicBezTo>
                  <a:cubicBezTo>
                    <a:pt x="36049" y="92989"/>
                    <a:pt x="27979" y="101059"/>
                    <a:pt x="18024" y="101059"/>
                  </a:cubicBezTo>
                  <a:cubicBezTo>
                    <a:pt x="8070" y="101059"/>
                    <a:pt x="0" y="92989"/>
                    <a:pt x="0" y="83034"/>
                  </a:cubicBezTo>
                  <a:cubicBezTo>
                    <a:pt x="0" y="73080"/>
                    <a:pt x="8070" y="65010"/>
                    <a:pt x="18024" y="65010"/>
                  </a:cubicBezTo>
                  <a:close/>
                  <a:moveTo>
                    <a:pt x="5052841" y="59002"/>
                  </a:moveTo>
                  <a:cubicBezTo>
                    <a:pt x="5062796" y="59002"/>
                    <a:pt x="5070866" y="67072"/>
                    <a:pt x="5070866" y="77026"/>
                  </a:cubicBezTo>
                  <a:cubicBezTo>
                    <a:pt x="5070866" y="86981"/>
                    <a:pt x="5062796" y="95051"/>
                    <a:pt x="5052841" y="95051"/>
                  </a:cubicBezTo>
                  <a:cubicBezTo>
                    <a:pt x="5042886" y="95051"/>
                    <a:pt x="5034817" y="86981"/>
                    <a:pt x="5034817" y="77026"/>
                  </a:cubicBezTo>
                  <a:cubicBezTo>
                    <a:pt x="5034817" y="67072"/>
                    <a:pt x="5042886" y="59002"/>
                    <a:pt x="5052841" y="59002"/>
                  </a:cubicBezTo>
                  <a:close/>
                  <a:moveTo>
                    <a:pt x="3490726" y="59002"/>
                  </a:moveTo>
                  <a:cubicBezTo>
                    <a:pt x="3500681" y="59002"/>
                    <a:pt x="3508751" y="67072"/>
                    <a:pt x="3508751" y="77026"/>
                  </a:cubicBezTo>
                  <a:cubicBezTo>
                    <a:pt x="3508751" y="86981"/>
                    <a:pt x="3500681" y="95051"/>
                    <a:pt x="3490726" y="95051"/>
                  </a:cubicBezTo>
                  <a:cubicBezTo>
                    <a:pt x="3480771" y="95051"/>
                    <a:pt x="3472702" y="86981"/>
                    <a:pt x="3472702" y="77026"/>
                  </a:cubicBezTo>
                  <a:cubicBezTo>
                    <a:pt x="3472702" y="67072"/>
                    <a:pt x="3480771" y="59002"/>
                    <a:pt x="3490726" y="59002"/>
                  </a:cubicBezTo>
                  <a:close/>
                  <a:moveTo>
                    <a:pt x="1447960" y="59002"/>
                  </a:moveTo>
                  <a:cubicBezTo>
                    <a:pt x="1457915" y="59002"/>
                    <a:pt x="1465985" y="67072"/>
                    <a:pt x="1465985" y="77026"/>
                  </a:cubicBezTo>
                  <a:cubicBezTo>
                    <a:pt x="1465985" y="86981"/>
                    <a:pt x="1457915" y="95051"/>
                    <a:pt x="1447960" y="95051"/>
                  </a:cubicBezTo>
                  <a:cubicBezTo>
                    <a:pt x="1438006" y="95051"/>
                    <a:pt x="1429936" y="86981"/>
                    <a:pt x="1429936" y="77026"/>
                  </a:cubicBezTo>
                  <a:cubicBezTo>
                    <a:pt x="1429936" y="67072"/>
                    <a:pt x="1438006" y="59002"/>
                    <a:pt x="1447960" y="59002"/>
                  </a:cubicBezTo>
                  <a:close/>
                  <a:moveTo>
                    <a:pt x="2192969" y="46987"/>
                  </a:moveTo>
                  <a:cubicBezTo>
                    <a:pt x="2202924" y="46987"/>
                    <a:pt x="2210994" y="55057"/>
                    <a:pt x="2210994" y="65012"/>
                  </a:cubicBezTo>
                  <a:cubicBezTo>
                    <a:pt x="2210994" y="74966"/>
                    <a:pt x="2202924" y="83036"/>
                    <a:pt x="2192969" y="83036"/>
                  </a:cubicBezTo>
                  <a:cubicBezTo>
                    <a:pt x="2183015" y="83036"/>
                    <a:pt x="2174945" y="74966"/>
                    <a:pt x="2174945" y="65012"/>
                  </a:cubicBezTo>
                  <a:cubicBezTo>
                    <a:pt x="2174945" y="55057"/>
                    <a:pt x="2183015" y="46987"/>
                    <a:pt x="2192969" y="46987"/>
                  </a:cubicBezTo>
                  <a:close/>
                  <a:moveTo>
                    <a:pt x="4434003" y="40979"/>
                  </a:moveTo>
                  <a:cubicBezTo>
                    <a:pt x="4443958" y="40979"/>
                    <a:pt x="4452028" y="49048"/>
                    <a:pt x="4452028" y="59003"/>
                  </a:cubicBezTo>
                  <a:cubicBezTo>
                    <a:pt x="4452028" y="68958"/>
                    <a:pt x="4443958" y="77028"/>
                    <a:pt x="4434003" y="77028"/>
                  </a:cubicBezTo>
                  <a:cubicBezTo>
                    <a:pt x="4424049" y="77028"/>
                    <a:pt x="4415979" y="68958"/>
                    <a:pt x="4415979" y="59003"/>
                  </a:cubicBezTo>
                  <a:cubicBezTo>
                    <a:pt x="4415979" y="49048"/>
                    <a:pt x="4424049" y="40979"/>
                    <a:pt x="4434003" y="40979"/>
                  </a:cubicBezTo>
                  <a:close/>
                  <a:moveTo>
                    <a:pt x="3616897" y="40979"/>
                  </a:moveTo>
                  <a:cubicBezTo>
                    <a:pt x="3626852" y="40979"/>
                    <a:pt x="3634922" y="49048"/>
                    <a:pt x="3634922" y="59003"/>
                  </a:cubicBezTo>
                  <a:cubicBezTo>
                    <a:pt x="3634922" y="68958"/>
                    <a:pt x="3626852" y="77028"/>
                    <a:pt x="3616897" y="77028"/>
                  </a:cubicBezTo>
                  <a:cubicBezTo>
                    <a:pt x="3606942" y="77028"/>
                    <a:pt x="3598872" y="68958"/>
                    <a:pt x="3598872" y="59003"/>
                  </a:cubicBezTo>
                  <a:cubicBezTo>
                    <a:pt x="3598872" y="49048"/>
                    <a:pt x="3606942" y="40979"/>
                    <a:pt x="3616897" y="40979"/>
                  </a:cubicBezTo>
                  <a:close/>
                  <a:moveTo>
                    <a:pt x="1826473" y="40979"/>
                  </a:moveTo>
                  <a:cubicBezTo>
                    <a:pt x="1836427" y="40979"/>
                    <a:pt x="1844497" y="49048"/>
                    <a:pt x="1844497" y="59003"/>
                  </a:cubicBezTo>
                  <a:cubicBezTo>
                    <a:pt x="1844497" y="68958"/>
                    <a:pt x="1836427" y="77028"/>
                    <a:pt x="1826473" y="77028"/>
                  </a:cubicBezTo>
                  <a:cubicBezTo>
                    <a:pt x="1816518" y="77028"/>
                    <a:pt x="1808448" y="68958"/>
                    <a:pt x="1808448" y="59003"/>
                  </a:cubicBezTo>
                  <a:cubicBezTo>
                    <a:pt x="1808448" y="49048"/>
                    <a:pt x="1816518" y="40979"/>
                    <a:pt x="1826473" y="40979"/>
                  </a:cubicBezTo>
                  <a:close/>
                  <a:moveTo>
                    <a:pt x="5942045" y="34970"/>
                  </a:moveTo>
                  <a:cubicBezTo>
                    <a:pt x="5952000" y="34970"/>
                    <a:pt x="5960070" y="43040"/>
                    <a:pt x="5960070" y="52994"/>
                  </a:cubicBezTo>
                  <a:cubicBezTo>
                    <a:pt x="5960070" y="62949"/>
                    <a:pt x="5952000" y="71019"/>
                    <a:pt x="5942045" y="71019"/>
                  </a:cubicBezTo>
                  <a:cubicBezTo>
                    <a:pt x="5932091" y="71019"/>
                    <a:pt x="5924021" y="62949"/>
                    <a:pt x="5924021" y="52994"/>
                  </a:cubicBezTo>
                  <a:cubicBezTo>
                    <a:pt x="5924021" y="43040"/>
                    <a:pt x="5932091" y="34970"/>
                    <a:pt x="5942045" y="34970"/>
                  </a:cubicBezTo>
                  <a:close/>
                  <a:moveTo>
                    <a:pt x="5719744" y="34970"/>
                  </a:moveTo>
                  <a:cubicBezTo>
                    <a:pt x="5729699" y="34970"/>
                    <a:pt x="5737769" y="43040"/>
                    <a:pt x="5737769" y="52994"/>
                  </a:cubicBezTo>
                  <a:cubicBezTo>
                    <a:pt x="5737769" y="62949"/>
                    <a:pt x="5729699" y="71019"/>
                    <a:pt x="5719744" y="71019"/>
                  </a:cubicBezTo>
                  <a:cubicBezTo>
                    <a:pt x="5709789" y="71019"/>
                    <a:pt x="5701719" y="62949"/>
                    <a:pt x="5701719" y="52994"/>
                  </a:cubicBezTo>
                  <a:cubicBezTo>
                    <a:pt x="5701719" y="43040"/>
                    <a:pt x="5709789" y="34970"/>
                    <a:pt x="5719744" y="34970"/>
                  </a:cubicBezTo>
                  <a:close/>
                  <a:moveTo>
                    <a:pt x="1171586" y="34970"/>
                  </a:moveTo>
                  <a:cubicBezTo>
                    <a:pt x="1181541" y="34970"/>
                    <a:pt x="1189611" y="43040"/>
                    <a:pt x="1189611" y="52994"/>
                  </a:cubicBezTo>
                  <a:cubicBezTo>
                    <a:pt x="1189611" y="62949"/>
                    <a:pt x="1181541" y="71019"/>
                    <a:pt x="1171586" y="71019"/>
                  </a:cubicBezTo>
                  <a:cubicBezTo>
                    <a:pt x="1161632" y="71019"/>
                    <a:pt x="1153562" y="62949"/>
                    <a:pt x="1153562" y="52994"/>
                  </a:cubicBezTo>
                  <a:cubicBezTo>
                    <a:pt x="1153562" y="43040"/>
                    <a:pt x="1161632" y="34970"/>
                    <a:pt x="1171586" y="34970"/>
                  </a:cubicBezTo>
                  <a:close/>
                  <a:moveTo>
                    <a:pt x="937268" y="34970"/>
                  </a:moveTo>
                  <a:cubicBezTo>
                    <a:pt x="947223" y="34970"/>
                    <a:pt x="955293" y="43040"/>
                    <a:pt x="955293" y="52994"/>
                  </a:cubicBezTo>
                  <a:cubicBezTo>
                    <a:pt x="955293" y="62949"/>
                    <a:pt x="947223" y="71019"/>
                    <a:pt x="937268" y="71019"/>
                  </a:cubicBezTo>
                  <a:cubicBezTo>
                    <a:pt x="927314" y="71019"/>
                    <a:pt x="919244" y="62949"/>
                    <a:pt x="919244" y="52994"/>
                  </a:cubicBezTo>
                  <a:cubicBezTo>
                    <a:pt x="919244" y="43040"/>
                    <a:pt x="927314" y="34970"/>
                    <a:pt x="937268" y="34970"/>
                  </a:cubicBezTo>
                  <a:close/>
                  <a:moveTo>
                    <a:pt x="426577" y="34970"/>
                  </a:moveTo>
                  <a:cubicBezTo>
                    <a:pt x="436532" y="34970"/>
                    <a:pt x="444602" y="43040"/>
                    <a:pt x="444602" y="52994"/>
                  </a:cubicBezTo>
                  <a:cubicBezTo>
                    <a:pt x="444602" y="62949"/>
                    <a:pt x="436532" y="71019"/>
                    <a:pt x="426577" y="71019"/>
                  </a:cubicBezTo>
                  <a:cubicBezTo>
                    <a:pt x="416623" y="71019"/>
                    <a:pt x="408553" y="62949"/>
                    <a:pt x="408553" y="52994"/>
                  </a:cubicBezTo>
                  <a:cubicBezTo>
                    <a:pt x="408553" y="43040"/>
                    <a:pt x="416623" y="34970"/>
                    <a:pt x="426577" y="34970"/>
                  </a:cubicBezTo>
                  <a:close/>
                  <a:moveTo>
                    <a:pt x="6146322" y="28962"/>
                  </a:moveTo>
                  <a:cubicBezTo>
                    <a:pt x="6156277" y="28962"/>
                    <a:pt x="6164347" y="37032"/>
                    <a:pt x="6164347" y="46986"/>
                  </a:cubicBezTo>
                  <a:cubicBezTo>
                    <a:pt x="6164347" y="56941"/>
                    <a:pt x="6156277" y="65011"/>
                    <a:pt x="6146322" y="65011"/>
                  </a:cubicBezTo>
                  <a:cubicBezTo>
                    <a:pt x="6136368" y="65011"/>
                    <a:pt x="6128298" y="56941"/>
                    <a:pt x="6128298" y="46986"/>
                  </a:cubicBezTo>
                  <a:cubicBezTo>
                    <a:pt x="6128298" y="37032"/>
                    <a:pt x="6136368" y="28962"/>
                    <a:pt x="6146322" y="28962"/>
                  </a:cubicBezTo>
                  <a:close/>
                  <a:moveTo>
                    <a:pt x="4776467" y="28962"/>
                  </a:moveTo>
                  <a:cubicBezTo>
                    <a:pt x="4786422" y="28962"/>
                    <a:pt x="4794492" y="37032"/>
                    <a:pt x="4794492" y="46986"/>
                  </a:cubicBezTo>
                  <a:cubicBezTo>
                    <a:pt x="4794492" y="56941"/>
                    <a:pt x="4786422" y="65011"/>
                    <a:pt x="4776467" y="65011"/>
                  </a:cubicBezTo>
                  <a:cubicBezTo>
                    <a:pt x="4766512" y="65011"/>
                    <a:pt x="4758443" y="56941"/>
                    <a:pt x="4758443" y="46986"/>
                  </a:cubicBezTo>
                  <a:cubicBezTo>
                    <a:pt x="4758443" y="37032"/>
                    <a:pt x="4766512" y="28962"/>
                    <a:pt x="4776467" y="28962"/>
                  </a:cubicBezTo>
                  <a:close/>
                  <a:moveTo>
                    <a:pt x="2451318" y="28962"/>
                  </a:moveTo>
                  <a:cubicBezTo>
                    <a:pt x="2461273" y="28962"/>
                    <a:pt x="2469343" y="37032"/>
                    <a:pt x="2469343" y="46986"/>
                  </a:cubicBezTo>
                  <a:cubicBezTo>
                    <a:pt x="2469343" y="56941"/>
                    <a:pt x="2461273" y="65011"/>
                    <a:pt x="2451318" y="65011"/>
                  </a:cubicBezTo>
                  <a:cubicBezTo>
                    <a:pt x="2441364" y="65011"/>
                    <a:pt x="2433294" y="56941"/>
                    <a:pt x="2433294" y="46986"/>
                  </a:cubicBezTo>
                  <a:cubicBezTo>
                    <a:pt x="2433294" y="37032"/>
                    <a:pt x="2441364" y="28962"/>
                    <a:pt x="2451318" y="28962"/>
                  </a:cubicBezTo>
                  <a:close/>
                  <a:moveTo>
                    <a:pt x="150203" y="28962"/>
                  </a:moveTo>
                  <a:cubicBezTo>
                    <a:pt x="160158" y="28962"/>
                    <a:pt x="168228" y="37032"/>
                    <a:pt x="168228" y="46986"/>
                  </a:cubicBezTo>
                  <a:cubicBezTo>
                    <a:pt x="168228" y="56941"/>
                    <a:pt x="160158" y="65011"/>
                    <a:pt x="150203" y="65011"/>
                  </a:cubicBezTo>
                  <a:cubicBezTo>
                    <a:pt x="140249" y="65011"/>
                    <a:pt x="132179" y="56941"/>
                    <a:pt x="132179" y="46986"/>
                  </a:cubicBezTo>
                  <a:cubicBezTo>
                    <a:pt x="132179" y="37032"/>
                    <a:pt x="140249" y="28962"/>
                    <a:pt x="150203" y="28962"/>
                  </a:cubicBezTo>
                  <a:close/>
                  <a:moveTo>
                    <a:pt x="4277792" y="22954"/>
                  </a:moveTo>
                  <a:cubicBezTo>
                    <a:pt x="4287747" y="22954"/>
                    <a:pt x="4295817" y="31024"/>
                    <a:pt x="4295817" y="40978"/>
                  </a:cubicBezTo>
                  <a:cubicBezTo>
                    <a:pt x="4295817" y="50933"/>
                    <a:pt x="4287747" y="59003"/>
                    <a:pt x="4277792" y="59003"/>
                  </a:cubicBezTo>
                  <a:cubicBezTo>
                    <a:pt x="4267837" y="59003"/>
                    <a:pt x="4259767" y="50933"/>
                    <a:pt x="4259767" y="40978"/>
                  </a:cubicBezTo>
                  <a:cubicBezTo>
                    <a:pt x="4259767" y="31024"/>
                    <a:pt x="4267837" y="22954"/>
                    <a:pt x="4277792" y="22954"/>
                  </a:cubicBezTo>
                  <a:close/>
                  <a:moveTo>
                    <a:pt x="4145613" y="22954"/>
                  </a:moveTo>
                  <a:cubicBezTo>
                    <a:pt x="4155568" y="22954"/>
                    <a:pt x="4163638" y="31024"/>
                    <a:pt x="4163638" y="40978"/>
                  </a:cubicBezTo>
                  <a:cubicBezTo>
                    <a:pt x="4163638" y="50933"/>
                    <a:pt x="4155568" y="59003"/>
                    <a:pt x="4145613" y="59003"/>
                  </a:cubicBezTo>
                  <a:cubicBezTo>
                    <a:pt x="4135658" y="59003"/>
                    <a:pt x="4127589" y="50933"/>
                    <a:pt x="4127589" y="40978"/>
                  </a:cubicBezTo>
                  <a:cubicBezTo>
                    <a:pt x="4127589" y="31024"/>
                    <a:pt x="4135658" y="22954"/>
                    <a:pt x="4145613" y="22954"/>
                  </a:cubicBezTo>
                  <a:close/>
                  <a:moveTo>
                    <a:pt x="817106" y="22954"/>
                  </a:moveTo>
                  <a:cubicBezTo>
                    <a:pt x="823743" y="22954"/>
                    <a:pt x="829123" y="28334"/>
                    <a:pt x="829123" y="34970"/>
                  </a:cubicBezTo>
                  <a:cubicBezTo>
                    <a:pt x="829123" y="41607"/>
                    <a:pt x="823743" y="46987"/>
                    <a:pt x="817106" y="46987"/>
                  </a:cubicBezTo>
                  <a:cubicBezTo>
                    <a:pt x="810470" y="46987"/>
                    <a:pt x="805090" y="41606"/>
                    <a:pt x="805090" y="34970"/>
                  </a:cubicBezTo>
                  <a:cubicBezTo>
                    <a:pt x="805090" y="28334"/>
                    <a:pt x="810470" y="22954"/>
                    <a:pt x="817106" y="22954"/>
                  </a:cubicBezTo>
                  <a:close/>
                  <a:moveTo>
                    <a:pt x="5491435" y="16946"/>
                  </a:moveTo>
                  <a:cubicBezTo>
                    <a:pt x="5501390" y="16946"/>
                    <a:pt x="5509460" y="25016"/>
                    <a:pt x="5509460" y="34971"/>
                  </a:cubicBezTo>
                  <a:cubicBezTo>
                    <a:pt x="5509460" y="44925"/>
                    <a:pt x="5501390" y="52995"/>
                    <a:pt x="5491435" y="52995"/>
                  </a:cubicBezTo>
                  <a:cubicBezTo>
                    <a:pt x="5481481" y="52995"/>
                    <a:pt x="5473411" y="44925"/>
                    <a:pt x="5473411" y="34971"/>
                  </a:cubicBezTo>
                  <a:cubicBezTo>
                    <a:pt x="5473411" y="25016"/>
                    <a:pt x="5481481" y="16946"/>
                    <a:pt x="5491435" y="16946"/>
                  </a:cubicBezTo>
                  <a:close/>
                  <a:moveTo>
                    <a:pt x="5323207" y="16946"/>
                  </a:moveTo>
                  <a:cubicBezTo>
                    <a:pt x="5333162" y="16946"/>
                    <a:pt x="5341232" y="25016"/>
                    <a:pt x="5341232" y="34971"/>
                  </a:cubicBezTo>
                  <a:cubicBezTo>
                    <a:pt x="5341232" y="44925"/>
                    <a:pt x="5333162" y="52995"/>
                    <a:pt x="5323207" y="52995"/>
                  </a:cubicBezTo>
                  <a:cubicBezTo>
                    <a:pt x="5313252" y="52995"/>
                    <a:pt x="5305183" y="44925"/>
                    <a:pt x="5305183" y="34971"/>
                  </a:cubicBezTo>
                  <a:cubicBezTo>
                    <a:pt x="5305183" y="25016"/>
                    <a:pt x="5313252" y="16946"/>
                    <a:pt x="5323207" y="16946"/>
                  </a:cubicBezTo>
                  <a:close/>
                  <a:moveTo>
                    <a:pt x="4632272" y="16946"/>
                  </a:moveTo>
                  <a:cubicBezTo>
                    <a:pt x="4642227" y="16946"/>
                    <a:pt x="4650297" y="25016"/>
                    <a:pt x="4650297" y="34971"/>
                  </a:cubicBezTo>
                  <a:cubicBezTo>
                    <a:pt x="4650297" y="44925"/>
                    <a:pt x="4642227" y="52995"/>
                    <a:pt x="4632272" y="52995"/>
                  </a:cubicBezTo>
                  <a:cubicBezTo>
                    <a:pt x="4622317" y="52995"/>
                    <a:pt x="4614248" y="44925"/>
                    <a:pt x="4614248" y="34971"/>
                  </a:cubicBezTo>
                  <a:cubicBezTo>
                    <a:pt x="4614248" y="25016"/>
                    <a:pt x="4622317" y="16946"/>
                    <a:pt x="4632272" y="16946"/>
                  </a:cubicBezTo>
                  <a:close/>
                  <a:moveTo>
                    <a:pt x="3226368" y="16946"/>
                  </a:moveTo>
                  <a:cubicBezTo>
                    <a:pt x="3236323" y="16946"/>
                    <a:pt x="3244393" y="25016"/>
                    <a:pt x="3244393" y="34971"/>
                  </a:cubicBezTo>
                  <a:cubicBezTo>
                    <a:pt x="3244393" y="44925"/>
                    <a:pt x="3236323" y="52995"/>
                    <a:pt x="3226368" y="52995"/>
                  </a:cubicBezTo>
                  <a:cubicBezTo>
                    <a:pt x="3216413" y="52995"/>
                    <a:pt x="3208343" y="44925"/>
                    <a:pt x="3208343" y="34971"/>
                  </a:cubicBezTo>
                  <a:cubicBezTo>
                    <a:pt x="3208343" y="25016"/>
                    <a:pt x="3216413" y="16946"/>
                    <a:pt x="3226368" y="16946"/>
                  </a:cubicBezTo>
                  <a:close/>
                  <a:moveTo>
                    <a:pt x="3983393" y="10938"/>
                  </a:moveTo>
                  <a:cubicBezTo>
                    <a:pt x="3993348" y="10938"/>
                    <a:pt x="4001418" y="19007"/>
                    <a:pt x="4001418" y="28962"/>
                  </a:cubicBezTo>
                  <a:cubicBezTo>
                    <a:pt x="4001418" y="38917"/>
                    <a:pt x="3993348" y="46987"/>
                    <a:pt x="3983393" y="46987"/>
                  </a:cubicBezTo>
                  <a:cubicBezTo>
                    <a:pt x="3973439" y="46987"/>
                    <a:pt x="3965369" y="38917"/>
                    <a:pt x="3965369" y="28962"/>
                  </a:cubicBezTo>
                  <a:cubicBezTo>
                    <a:pt x="3965369" y="19007"/>
                    <a:pt x="3973439" y="10938"/>
                    <a:pt x="3983393" y="10938"/>
                  </a:cubicBezTo>
                  <a:close/>
                  <a:moveTo>
                    <a:pt x="1039407" y="10938"/>
                  </a:moveTo>
                  <a:cubicBezTo>
                    <a:pt x="1049362" y="10938"/>
                    <a:pt x="1057432" y="19007"/>
                    <a:pt x="1057432" y="28962"/>
                  </a:cubicBezTo>
                  <a:cubicBezTo>
                    <a:pt x="1057432" y="38917"/>
                    <a:pt x="1049362" y="46987"/>
                    <a:pt x="1039407" y="46987"/>
                  </a:cubicBezTo>
                  <a:cubicBezTo>
                    <a:pt x="1029453" y="46987"/>
                    <a:pt x="1021383" y="38917"/>
                    <a:pt x="1021383" y="28962"/>
                  </a:cubicBezTo>
                  <a:cubicBezTo>
                    <a:pt x="1021383" y="19007"/>
                    <a:pt x="1029453" y="10938"/>
                    <a:pt x="1039407" y="10938"/>
                  </a:cubicBezTo>
                  <a:close/>
                  <a:moveTo>
                    <a:pt x="312422" y="10938"/>
                  </a:moveTo>
                  <a:cubicBezTo>
                    <a:pt x="322377" y="10938"/>
                    <a:pt x="330447" y="19007"/>
                    <a:pt x="330447" y="28962"/>
                  </a:cubicBezTo>
                  <a:cubicBezTo>
                    <a:pt x="330447" y="38917"/>
                    <a:pt x="322377" y="46987"/>
                    <a:pt x="312422" y="46987"/>
                  </a:cubicBezTo>
                  <a:cubicBezTo>
                    <a:pt x="302468" y="46987"/>
                    <a:pt x="294398" y="38917"/>
                    <a:pt x="294398" y="28962"/>
                  </a:cubicBezTo>
                  <a:cubicBezTo>
                    <a:pt x="294398" y="19007"/>
                    <a:pt x="302468" y="10938"/>
                    <a:pt x="312422" y="10938"/>
                  </a:cubicBezTo>
                  <a:close/>
                  <a:moveTo>
                    <a:pt x="3839198" y="4930"/>
                  </a:moveTo>
                  <a:cubicBezTo>
                    <a:pt x="3849153" y="4930"/>
                    <a:pt x="3857223" y="13000"/>
                    <a:pt x="3857223" y="22954"/>
                  </a:cubicBezTo>
                  <a:cubicBezTo>
                    <a:pt x="3857223" y="32909"/>
                    <a:pt x="3849153" y="40979"/>
                    <a:pt x="3839198" y="40979"/>
                  </a:cubicBezTo>
                  <a:cubicBezTo>
                    <a:pt x="3829244" y="40979"/>
                    <a:pt x="3821174" y="32909"/>
                    <a:pt x="3821174" y="22954"/>
                  </a:cubicBezTo>
                  <a:cubicBezTo>
                    <a:pt x="3821174" y="13000"/>
                    <a:pt x="3829244" y="4930"/>
                    <a:pt x="3839198" y="4930"/>
                  </a:cubicBezTo>
                  <a:close/>
                  <a:moveTo>
                    <a:pt x="3388588" y="4930"/>
                  </a:moveTo>
                  <a:cubicBezTo>
                    <a:pt x="3398543" y="4930"/>
                    <a:pt x="3406613" y="13000"/>
                    <a:pt x="3406613" y="22954"/>
                  </a:cubicBezTo>
                  <a:cubicBezTo>
                    <a:pt x="3406613" y="32909"/>
                    <a:pt x="3398543" y="40979"/>
                    <a:pt x="3388588" y="40979"/>
                  </a:cubicBezTo>
                  <a:cubicBezTo>
                    <a:pt x="3378634" y="40979"/>
                    <a:pt x="3370564" y="32909"/>
                    <a:pt x="3370564" y="22954"/>
                  </a:cubicBezTo>
                  <a:cubicBezTo>
                    <a:pt x="3370564" y="13000"/>
                    <a:pt x="3378634" y="4930"/>
                    <a:pt x="3388588" y="4930"/>
                  </a:cubicBezTo>
                  <a:close/>
                  <a:moveTo>
                    <a:pt x="5171526" y="0"/>
                  </a:moveTo>
                  <a:lnTo>
                    <a:pt x="5198514" y="0"/>
                  </a:lnTo>
                  <a:lnTo>
                    <a:pt x="5203045" y="10937"/>
                  </a:lnTo>
                  <a:cubicBezTo>
                    <a:pt x="5203045" y="20892"/>
                    <a:pt x="5194975" y="28962"/>
                    <a:pt x="5185020" y="28962"/>
                  </a:cubicBezTo>
                  <a:cubicBezTo>
                    <a:pt x="5175066" y="28962"/>
                    <a:pt x="5166996" y="20892"/>
                    <a:pt x="5166996" y="10937"/>
                  </a:cubicBezTo>
                  <a:close/>
                  <a:moveTo>
                    <a:pt x="4908761" y="0"/>
                  </a:moveTo>
                  <a:lnTo>
                    <a:pt x="4932564" y="0"/>
                  </a:lnTo>
                  <a:lnTo>
                    <a:pt x="4920662" y="4930"/>
                  </a:lnTo>
                  <a:close/>
                  <a:moveTo>
                    <a:pt x="3701458" y="0"/>
                  </a:moveTo>
                  <a:lnTo>
                    <a:pt x="3736613" y="0"/>
                  </a:lnTo>
                  <a:lnTo>
                    <a:pt x="3731781" y="11667"/>
                  </a:lnTo>
                  <a:cubicBezTo>
                    <a:pt x="3728519" y="14929"/>
                    <a:pt x="3724013" y="16946"/>
                    <a:pt x="3719035" y="16946"/>
                  </a:cubicBezTo>
                  <a:cubicBezTo>
                    <a:pt x="3714058" y="16946"/>
                    <a:pt x="3709552" y="14929"/>
                    <a:pt x="3706290" y="11667"/>
                  </a:cubicBezTo>
                  <a:close/>
                  <a:moveTo>
                    <a:pt x="3058255" y="0"/>
                  </a:moveTo>
                  <a:lnTo>
                    <a:pt x="3082058" y="0"/>
                  </a:lnTo>
                  <a:lnTo>
                    <a:pt x="3070156" y="4930"/>
                  </a:lnTo>
                  <a:close/>
                  <a:moveTo>
                    <a:pt x="2908383" y="0"/>
                  </a:moveTo>
                  <a:lnTo>
                    <a:pt x="2943539" y="0"/>
                  </a:lnTo>
                  <a:lnTo>
                    <a:pt x="2938707" y="11667"/>
                  </a:lnTo>
                  <a:cubicBezTo>
                    <a:pt x="2935445" y="14929"/>
                    <a:pt x="2930939" y="16946"/>
                    <a:pt x="2925961" y="16946"/>
                  </a:cubicBezTo>
                  <a:cubicBezTo>
                    <a:pt x="2920984" y="16946"/>
                    <a:pt x="2916477" y="14929"/>
                    <a:pt x="2913216" y="11667"/>
                  </a:cubicBezTo>
                  <a:close/>
                  <a:moveTo>
                    <a:pt x="2794230" y="0"/>
                  </a:moveTo>
                  <a:lnTo>
                    <a:pt x="2829385" y="0"/>
                  </a:lnTo>
                  <a:lnTo>
                    <a:pt x="2824553" y="11667"/>
                  </a:lnTo>
                  <a:cubicBezTo>
                    <a:pt x="2821291" y="14929"/>
                    <a:pt x="2816785" y="16946"/>
                    <a:pt x="2811807" y="16946"/>
                  </a:cubicBezTo>
                  <a:cubicBezTo>
                    <a:pt x="2806830" y="16946"/>
                    <a:pt x="2802324" y="14929"/>
                    <a:pt x="2799062" y="11667"/>
                  </a:cubicBezTo>
                  <a:close/>
                  <a:moveTo>
                    <a:pt x="2675662" y="0"/>
                  </a:moveTo>
                  <a:lnTo>
                    <a:pt x="2707627" y="0"/>
                  </a:lnTo>
                  <a:lnTo>
                    <a:pt x="2709669" y="4930"/>
                  </a:lnTo>
                  <a:cubicBezTo>
                    <a:pt x="2709669" y="14884"/>
                    <a:pt x="2701599" y="22954"/>
                    <a:pt x="2691644" y="22954"/>
                  </a:cubicBezTo>
                  <a:cubicBezTo>
                    <a:pt x="2681690" y="22954"/>
                    <a:pt x="2673620" y="14884"/>
                    <a:pt x="2673620" y="4930"/>
                  </a:cubicBezTo>
                  <a:close/>
                  <a:moveTo>
                    <a:pt x="2543483" y="0"/>
                  </a:moveTo>
                  <a:lnTo>
                    <a:pt x="2575448" y="0"/>
                  </a:lnTo>
                  <a:lnTo>
                    <a:pt x="2577490" y="4930"/>
                  </a:lnTo>
                  <a:cubicBezTo>
                    <a:pt x="2577490" y="14884"/>
                    <a:pt x="2569420" y="22954"/>
                    <a:pt x="2559465" y="22954"/>
                  </a:cubicBezTo>
                  <a:cubicBezTo>
                    <a:pt x="2549510" y="22954"/>
                    <a:pt x="2541441" y="14884"/>
                    <a:pt x="2541441" y="4930"/>
                  </a:cubicBezTo>
                  <a:close/>
                  <a:moveTo>
                    <a:pt x="2047297" y="0"/>
                  </a:moveTo>
                  <a:lnTo>
                    <a:pt x="2074285" y="0"/>
                  </a:lnTo>
                  <a:lnTo>
                    <a:pt x="2078815" y="10937"/>
                  </a:lnTo>
                  <a:cubicBezTo>
                    <a:pt x="2078815" y="20892"/>
                    <a:pt x="2070745" y="28962"/>
                    <a:pt x="2060790" y="28962"/>
                  </a:cubicBezTo>
                  <a:cubicBezTo>
                    <a:pt x="2050836" y="28962"/>
                    <a:pt x="2042766" y="20892"/>
                    <a:pt x="2042766" y="10937"/>
                  </a:cubicBezTo>
                  <a:close/>
                  <a:moveTo>
                    <a:pt x="1932017" y="0"/>
                  </a:moveTo>
                  <a:lnTo>
                    <a:pt x="1937222" y="0"/>
                  </a:lnTo>
                  <a:lnTo>
                    <a:pt x="1947365" y="4201"/>
                  </a:lnTo>
                  <a:cubicBezTo>
                    <a:pt x="1950627" y="7463"/>
                    <a:pt x="1952644" y="11969"/>
                    <a:pt x="1952644" y="16946"/>
                  </a:cubicBezTo>
                  <a:cubicBezTo>
                    <a:pt x="1952644" y="26901"/>
                    <a:pt x="1944574" y="34971"/>
                    <a:pt x="1934619" y="34971"/>
                  </a:cubicBezTo>
                  <a:cubicBezTo>
                    <a:pt x="1924665" y="34971"/>
                    <a:pt x="1916595" y="26901"/>
                    <a:pt x="1916595" y="16946"/>
                  </a:cubicBezTo>
                  <a:cubicBezTo>
                    <a:pt x="1916595" y="11969"/>
                    <a:pt x="1918613" y="7463"/>
                    <a:pt x="1921875" y="4201"/>
                  </a:cubicBezTo>
                  <a:close/>
                  <a:moveTo>
                    <a:pt x="1694741" y="0"/>
                  </a:moveTo>
                  <a:lnTo>
                    <a:pt x="1729896" y="0"/>
                  </a:lnTo>
                  <a:lnTo>
                    <a:pt x="1725064" y="11667"/>
                  </a:lnTo>
                  <a:cubicBezTo>
                    <a:pt x="1721802" y="14929"/>
                    <a:pt x="1717296" y="16946"/>
                    <a:pt x="1712318" y="16946"/>
                  </a:cubicBezTo>
                  <a:cubicBezTo>
                    <a:pt x="1707341" y="16946"/>
                    <a:pt x="1702835" y="14929"/>
                    <a:pt x="1699574" y="11667"/>
                  </a:cubicBezTo>
                  <a:close/>
                  <a:moveTo>
                    <a:pt x="1586594" y="0"/>
                  </a:moveTo>
                  <a:lnTo>
                    <a:pt x="1621749" y="0"/>
                  </a:lnTo>
                  <a:lnTo>
                    <a:pt x="1616917" y="11667"/>
                  </a:lnTo>
                  <a:cubicBezTo>
                    <a:pt x="1613655" y="14929"/>
                    <a:pt x="1609149" y="16946"/>
                    <a:pt x="1604171" y="16946"/>
                  </a:cubicBezTo>
                  <a:cubicBezTo>
                    <a:pt x="1599194" y="16946"/>
                    <a:pt x="1594688" y="14929"/>
                    <a:pt x="1591427" y="11667"/>
                  </a:cubicBezTo>
                  <a:close/>
                  <a:moveTo>
                    <a:pt x="1328245" y="0"/>
                  </a:moveTo>
                  <a:lnTo>
                    <a:pt x="1363400" y="0"/>
                  </a:lnTo>
                  <a:lnTo>
                    <a:pt x="1358568" y="11667"/>
                  </a:lnTo>
                  <a:cubicBezTo>
                    <a:pt x="1355306" y="14929"/>
                    <a:pt x="1350800" y="16946"/>
                    <a:pt x="1345823" y="16946"/>
                  </a:cubicBezTo>
                  <a:cubicBezTo>
                    <a:pt x="1340846" y="16946"/>
                    <a:pt x="1336340" y="14929"/>
                    <a:pt x="1333078" y="11667"/>
                  </a:cubicBezTo>
                  <a:close/>
                  <a:moveTo>
                    <a:pt x="636977" y="0"/>
                  </a:moveTo>
                  <a:lnTo>
                    <a:pt x="660780" y="0"/>
                  </a:lnTo>
                  <a:lnTo>
                    <a:pt x="648878" y="4930"/>
                  </a:lnTo>
                  <a:close/>
                </a:path>
              </a:pathLst>
            </a:custGeom>
            <a:solidFill>
              <a:schemeClr val="bg1">
                <a:alpha val="4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2" name="Freeform: Shape 113">
              <a:extLst>
                <a:ext uri="{FF2B5EF4-FFF2-40B4-BE49-F238E27FC236}">
                  <a16:creationId xmlns:a16="http://schemas.microsoft.com/office/drawing/2014/main" id="{C5EE1C83-AE9D-F244-B772-FB2E8C70017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2390523"/>
              <a:ext cx="611491" cy="1421482"/>
            </a:xfrm>
            <a:custGeom>
              <a:avLst/>
              <a:gdLst>
                <a:gd name="connsiteX0" fmla="*/ 0 w 611491"/>
                <a:gd name="connsiteY0" fmla="*/ 0 h 1429512"/>
                <a:gd name="connsiteX1" fmla="*/ 62526 w 611491"/>
                <a:gd name="connsiteY1" fmla="*/ 22473 h 1429512"/>
                <a:gd name="connsiteX2" fmla="*/ 241043 w 611491"/>
                <a:gd name="connsiteY2" fmla="*/ 176817 h 1429512"/>
                <a:gd name="connsiteX3" fmla="*/ 497720 w 611491"/>
                <a:gd name="connsiteY3" fmla="*/ 299929 h 1429512"/>
                <a:gd name="connsiteX4" fmla="*/ 610380 w 611491"/>
                <a:gd name="connsiteY4" fmla="*/ 577513 h 1429512"/>
                <a:gd name="connsiteX5" fmla="*/ 458232 w 611491"/>
                <a:gd name="connsiteY5" fmla="*/ 845805 h 1429512"/>
                <a:gd name="connsiteX6" fmla="*/ 455909 w 611491"/>
                <a:gd name="connsiteY6" fmla="*/ 848128 h 1429512"/>
                <a:gd name="connsiteX7" fmla="*/ 407128 w 611491"/>
                <a:gd name="connsiteY7" fmla="*/ 956142 h 1429512"/>
                <a:gd name="connsiteX8" fmla="*/ 396675 w 611491"/>
                <a:gd name="connsiteY8" fmla="*/ 993308 h 1429512"/>
                <a:gd name="connsiteX9" fmla="*/ 230590 w 611491"/>
                <a:gd name="connsiteY9" fmla="*/ 1283668 h 1429512"/>
                <a:gd name="connsiteX10" fmla="*/ 7730 w 611491"/>
                <a:gd name="connsiteY10" fmla="*/ 1427579 h 1429512"/>
                <a:gd name="connsiteX11" fmla="*/ 0 w 611491"/>
                <a:gd name="connsiteY11" fmla="*/ 1429512 h 1429512"/>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611491" h="1429512">
                  <a:moveTo>
                    <a:pt x="0" y="0"/>
                  </a:moveTo>
                  <a:lnTo>
                    <a:pt x="62526" y="22473"/>
                  </a:lnTo>
                  <a:cubicBezTo>
                    <a:pt x="133465" y="57262"/>
                    <a:pt x="193134" y="114099"/>
                    <a:pt x="241043" y="176817"/>
                  </a:cubicBezTo>
                  <a:cubicBezTo>
                    <a:pt x="333958" y="204691"/>
                    <a:pt x="425711" y="231405"/>
                    <a:pt x="497720" y="299929"/>
                  </a:cubicBezTo>
                  <a:cubicBezTo>
                    <a:pt x="569730" y="369616"/>
                    <a:pt x="619671" y="476468"/>
                    <a:pt x="610380" y="577513"/>
                  </a:cubicBezTo>
                  <a:cubicBezTo>
                    <a:pt x="601088" y="676235"/>
                    <a:pt x="515142" y="767989"/>
                    <a:pt x="458232" y="845805"/>
                  </a:cubicBezTo>
                  <a:cubicBezTo>
                    <a:pt x="457070" y="846967"/>
                    <a:pt x="457070" y="848128"/>
                    <a:pt x="455909" y="848128"/>
                  </a:cubicBezTo>
                  <a:cubicBezTo>
                    <a:pt x="432680" y="880648"/>
                    <a:pt x="416420" y="916653"/>
                    <a:pt x="407128" y="956142"/>
                  </a:cubicBezTo>
                  <a:cubicBezTo>
                    <a:pt x="403644" y="968918"/>
                    <a:pt x="401321" y="980532"/>
                    <a:pt x="396675" y="993308"/>
                  </a:cubicBezTo>
                  <a:cubicBezTo>
                    <a:pt x="362994" y="1101322"/>
                    <a:pt x="308406" y="1201205"/>
                    <a:pt x="230590" y="1283668"/>
                  </a:cubicBezTo>
                  <a:cubicBezTo>
                    <a:pt x="170921" y="1347256"/>
                    <a:pt x="92143" y="1398432"/>
                    <a:pt x="7730" y="1427579"/>
                  </a:cubicBezTo>
                  <a:lnTo>
                    <a:pt x="0" y="1429512"/>
                  </a:lnTo>
                  <a:close/>
                </a:path>
              </a:pathLst>
            </a:custGeom>
            <a:solidFill>
              <a:schemeClr val="bg1">
                <a:alpha val="2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3" name="Freeform: Shape 114">
              <a:extLst>
                <a:ext uri="{FF2B5EF4-FFF2-40B4-BE49-F238E27FC236}">
                  <a16:creationId xmlns:a16="http://schemas.microsoft.com/office/drawing/2014/main" id="{EF18A255-E763-5149-9DE2-BEECA837E14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3792772" y="0"/>
              <a:ext cx="2423863" cy="1343767"/>
            </a:xfrm>
            <a:custGeom>
              <a:avLst/>
              <a:gdLst>
                <a:gd name="connsiteX0" fmla="*/ 37089 w 3015964"/>
                <a:gd name="connsiteY0" fmla="*/ 0 h 1681468"/>
                <a:gd name="connsiteX1" fmla="*/ 3014022 w 3015964"/>
                <a:gd name="connsiteY1" fmla="*/ 0 h 1681468"/>
                <a:gd name="connsiteX2" fmla="*/ 3015964 w 3015964"/>
                <a:gd name="connsiteY2" fmla="*/ 52718 h 1681468"/>
                <a:gd name="connsiteX3" fmla="*/ 2982682 w 3015964"/>
                <a:gd name="connsiteY3" fmla="*/ 249186 h 1681468"/>
                <a:gd name="connsiteX4" fmla="*/ 1789950 w 3015964"/>
                <a:gd name="connsiteY4" fmla="*/ 1181800 h 1681468"/>
                <a:gd name="connsiteX5" fmla="*/ 1536391 w 3015964"/>
                <a:gd name="connsiteY5" fmla="*/ 1275909 h 1681468"/>
                <a:gd name="connsiteX6" fmla="*/ 1257206 w 3015964"/>
                <a:gd name="connsiteY6" fmla="*/ 1431287 h 1681468"/>
                <a:gd name="connsiteX7" fmla="*/ 990871 w 3015964"/>
                <a:gd name="connsiteY7" fmla="*/ 1669291 h 1681468"/>
                <a:gd name="connsiteX8" fmla="*/ 584900 w 3015964"/>
                <a:gd name="connsiteY8" fmla="*/ 1589975 h 1681468"/>
                <a:gd name="connsiteX9" fmla="*/ 32440 w 3015964"/>
                <a:gd name="connsiteY9" fmla="*/ 985257 h 1681468"/>
                <a:gd name="connsiteX10" fmla="*/ 98094 w 3015964"/>
                <a:gd name="connsiteY10" fmla="*/ 314136 h 1681468"/>
                <a:gd name="connsiteX11" fmla="*/ 37491 w 3015964"/>
                <a:gd name="connsiteY11" fmla="*/ 8555 h 168146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Lst>
              <a:rect l="l" t="t" r="r" b="b"/>
              <a:pathLst>
                <a:path w="3015964" h="1681468">
                  <a:moveTo>
                    <a:pt x="37089" y="0"/>
                  </a:moveTo>
                  <a:lnTo>
                    <a:pt x="3014022" y="0"/>
                  </a:lnTo>
                  <a:lnTo>
                    <a:pt x="3015964" y="52718"/>
                  </a:lnTo>
                  <a:cubicBezTo>
                    <a:pt x="3014020" y="116767"/>
                    <a:pt x="3003328" y="182440"/>
                    <a:pt x="2982682" y="249186"/>
                  </a:cubicBezTo>
                  <a:cubicBezTo>
                    <a:pt x="2816250" y="780974"/>
                    <a:pt x="2269424" y="1021163"/>
                    <a:pt x="1789950" y="1181800"/>
                  </a:cubicBezTo>
                  <a:cubicBezTo>
                    <a:pt x="1704900" y="1210572"/>
                    <a:pt x="1618927" y="1242781"/>
                    <a:pt x="1536391" y="1275909"/>
                  </a:cubicBezTo>
                  <a:cubicBezTo>
                    <a:pt x="1442962" y="1315327"/>
                    <a:pt x="1325233" y="1362965"/>
                    <a:pt x="1257206" y="1431287"/>
                  </a:cubicBezTo>
                  <a:cubicBezTo>
                    <a:pt x="1165891" y="1524673"/>
                    <a:pt x="1138606" y="1633376"/>
                    <a:pt x="990871" y="1669291"/>
                  </a:cubicBezTo>
                  <a:cubicBezTo>
                    <a:pt x="855624" y="1706711"/>
                    <a:pt x="704676" y="1651532"/>
                    <a:pt x="584900" y="1589975"/>
                  </a:cubicBezTo>
                  <a:cubicBezTo>
                    <a:pt x="340993" y="1469377"/>
                    <a:pt x="110379" y="1251058"/>
                    <a:pt x="32440" y="985257"/>
                  </a:cubicBezTo>
                  <a:cubicBezTo>
                    <a:pt x="-35009" y="762780"/>
                    <a:pt x="10420" y="524511"/>
                    <a:pt x="98094" y="314136"/>
                  </a:cubicBezTo>
                  <a:cubicBezTo>
                    <a:pt x="73927" y="211903"/>
                    <a:pt x="49528" y="110530"/>
                    <a:pt x="37491" y="8555"/>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4" name="Freeform: Shape 115">
              <a:extLst>
                <a:ext uri="{FF2B5EF4-FFF2-40B4-BE49-F238E27FC236}">
                  <a16:creationId xmlns:a16="http://schemas.microsoft.com/office/drawing/2014/main" id="{93C28714-5095-8745-9B79-B36C0D06AC9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946850" y="0"/>
              <a:ext cx="1242102" cy="2620884"/>
            </a:xfrm>
            <a:custGeom>
              <a:avLst/>
              <a:gdLst>
                <a:gd name="connsiteX0" fmla="*/ 48089 w 1242102"/>
                <a:gd name="connsiteY0" fmla="*/ 0 h 2635689"/>
                <a:gd name="connsiteX1" fmla="*/ 1242102 w 1242102"/>
                <a:gd name="connsiteY1" fmla="*/ 0 h 2635689"/>
                <a:gd name="connsiteX2" fmla="*/ 1242102 w 1242102"/>
                <a:gd name="connsiteY2" fmla="*/ 2546285 h 2635689"/>
                <a:gd name="connsiteX3" fmla="*/ 1169982 w 1242102"/>
                <a:gd name="connsiteY3" fmla="*/ 2578052 h 2635689"/>
                <a:gd name="connsiteX4" fmla="*/ 289259 w 1242102"/>
                <a:gd name="connsiteY4" fmla="*/ 2399682 h 2635689"/>
                <a:gd name="connsiteX5" fmla="*/ 77957 w 1242102"/>
                <a:gd name="connsiteY5" fmla="*/ 900439 h 2635689"/>
                <a:gd name="connsiteX6" fmla="*/ 123236 w 1242102"/>
                <a:gd name="connsiteY6" fmla="*/ 633796 h 2635689"/>
                <a:gd name="connsiteX7" fmla="*/ 128267 w 1242102"/>
                <a:gd name="connsiteY7" fmla="*/ 314326 h 2635689"/>
                <a:gd name="connsiteX8" fmla="*/ 44729 w 1242102"/>
                <a:gd name="connsiteY8" fmla="*/ 16426 h 263568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Lst>
              <a:rect l="l" t="t" r="r" b="b"/>
              <a:pathLst>
                <a:path w="1242102" h="2635689">
                  <a:moveTo>
                    <a:pt x="48089" y="0"/>
                  </a:moveTo>
                  <a:lnTo>
                    <a:pt x="1242102" y="0"/>
                  </a:lnTo>
                  <a:lnTo>
                    <a:pt x="1242102" y="2546285"/>
                  </a:lnTo>
                  <a:lnTo>
                    <a:pt x="1169982" y="2578052"/>
                  </a:lnTo>
                  <a:cubicBezTo>
                    <a:pt x="865271" y="2683266"/>
                    <a:pt x="526660" y="2655949"/>
                    <a:pt x="289259" y="2399682"/>
                  </a:cubicBezTo>
                  <a:cubicBezTo>
                    <a:pt x="-88067" y="1989654"/>
                    <a:pt x="-22664" y="1395994"/>
                    <a:pt x="77957" y="900439"/>
                  </a:cubicBezTo>
                  <a:cubicBezTo>
                    <a:pt x="95565" y="812397"/>
                    <a:pt x="110658" y="721838"/>
                    <a:pt x="123236" y="633796"/>
                  </a:cubicBezTo>
                  <a:cubicBezTo>
                    <a:pt x="135813" y="533175"/>
                    <a:pt x="153422" y="407400"/>
                    <a:pt x="128267" y="314326"/>
                  </a:cubicBezTo>
                  <a:cubicBezTo>
                    <a:pt x="97452" y="204273"/>
                    <a:pt x="31970" y="130812"/>
                    <a:pt x="44729" y="16426"/>
                  </a:cubicBezTo>
                  <a:close/>
                </a:path>
              </a:pathLst>
            </a:custGeom>
            <a:solidFill>
              <a:schemeClr val="bg1">
                <a:alpha val="1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sp>
          <p:nvSpPr>
            <p:cNvPr id="35" name="Freeform: Shape 116">
              <a:extLst>
                <a:ext uri="{FF2B5EF4-FFF2-40B4-BE49-F238E27FC236}">
                  <a16:creationId xmlns:a16="http://schemas.microsoft.com/office/drawing/2014/main" id="{DB81EFD9-3C0E-BD4A-B61A-0853009F79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0"/>
              <a:ext cx="1577788" cy="980141"/>
            </a:xfrm>
            <a:custGeom>
              <a:avLst/>
              <a:gdLst>
                <a:gd name="connsiteX0" fmla="*/ 117137 w 1471018"/>
                <a:gd name="connsiteY0" fmla="*/ 759920 h 795676"/>
                <a:gd name="connsiteX1" fmla="*/ 130429 w 1471018"/>
                <a:gd name="connsiteY1" fmla="*/ 768654 h 795676"/>
                <a:gd name="connsiteX2" fmla="*/ 124353 w 1471018"/>
                <a:gd name="connsiteY2" fmla="*/ 792959 h 795676"/>
                <a:gd name="connsiteX3" fmla="*/ 100048 w 1471018"/>
                <a:gd name="connsiteY3" fmla="*/ 786883 h 795676"/>
                <a:gd name="connsiteX4" fmla="*/ 106124 w 1471018"/>
                <a:gd name="connsiteY4" fmla="*/ 762578 h 795676"/>
                <a:gd name="connsiteX5" fmla="*/ 117137 w 1471018"/>
                <a:gd name="connsiteY5" fmla="*/ 759920 h 795676"/>
                <a:gd name="connsiteX6" fmla="*/ 220419 w 1471018"/>
                <a:gd name="connsiteY6" fmla="*/ 753844 h 795676"/>
                <a:gd name="connsiteX7" fmla="*/ 233710 w 1471018"/>
                <a:gd name="connsiteY7" fmla="*/ 762578 h 795676"/>
                <a:gd name="connsiteX8" fmla="*/ 227634 w 1471018"/>
                <a:gd name="connsiteY8" fmla="*/ 786883 h 795676"/>
                <a:gd name="connsiteX9" fmla="*/ 203329 w 1471018"/>
                <a:gd name="connsiteY9" fmla="*/ 780807 h 795676"/>
                <a:gd name="connsiteX10" fmla="*/ 209405 w 1471018"/>
                <a:gd name="connsiteY10" fmla="*/ 756502 h 795676"/>
                <a:gd name="connsiteX11" fmla="*/ 220419 w 1471018"/>
                <a:gd name="connsiteY11" fmla="*/ 753844 h 795676"/>
                <a:gd name="connsiteX12" fmla="*/ 25999 w 1471018"/>
                <a:gd name="connsiteY12" fmla="*/ 741691 h 795676"/>
                <a:gd name="connsiteX13" fmla="*/ 39290 w 1471018"/>
                <a:gd name="connsiteY13" fmla="*/ 750425 h 795676"/>
                <a:gd name="connsiteX14" fmla="*/ 33214 w 1471018"/>
                <a:gd name="connsiteY14" fmla="*/ 774730 h 795676"/>
                <a:gd name="connsiteX15" fmla="*/ 8909 w 1471018"/>
                <a:gd name="connsiteY15" fmla="*/ 768654 h 795676"/>
                <a:gd name="connsiteX16" fmla="*/ 14985 w 1471018"/>
                <a:gd name="connsiteY16" fmla="*/ 744349 h 795676"/>
                <a:gd name="connsiteX17" fmla="*/ 25999 w 1471018"/>
                <a:gd name="connsiteY17" fmla="*/ 741691 h 795676"/>
                <a:gd name="connsiteX18" fmla="*/ 329796 w 1471018"/>
                <a:gd name="connsiteY18" fmla="*/ 735615 h 795676"/>
                <a:gd name="connsiteX19" fmla="*/ 343088 w 1471018"/>
                <a:gd name="connsiteY19" fmla="*/ 744349 h 795676"/>
                <a:gd name="connsiteX20" fmla="*/ 337012 w 1471018"/>
                <a:gd name="connsiteY20" fmla="*/ 768654 h 795676"/>
                <a:gd name="connsiteX21" fmla="*/ 312707 w 1471018"/>
                <a:gd name="connsiteY21" fmla="*/ 762578 h 795676"/>
                <a:gd name="connsiteX22" fmla="*/ 318783 w 1471018"/>
                <a:gd name="connsiteY22" fmla="*/ 738273 h 795676"/>
                <a:gd name="connsiteX23" fmla="*/ 329796 w 1471018"/>
                <a:gd name="connsiteY23" fmla="*/ 735615 h 795676"/>
                <a:gd name="connsiteX24" fmla="*/ 442198 w 1471018"/>
                <a:gd name="connsiteY24" fmla="*/ 702197 h 795676"/>
                <a:gd name="connsiteX25" fmla="*/ 455488 w 1471018"/>
                <a:gd name="connsiteY25" fmla="*/ 710931 h 795676"/>
                <a:gd name="connsiteX26" fmla="*/ 449413 w 1471018"/>
                <a:gd name="connsiteY26" fmla="*/ 735236 h 795676"/>
                <a:gd name="connsiteX27" fmla="*/ 425110 w 1471018"/>
                <a:gd name="connsiteY27" fmla="*/ 729160 h 795676"/>
                <a:gd name="connsiteX28" fmla="*/ 431186 w 1471018"/>
                <a:gd name="connsiteY28" fmla="*/ 704855 h 795676"/>
                <a:gd name="connsiteX29" fmla="*/ 442198 w 1471018"/>
                <a:gd name="connsiteY29" fmla="*/ 702197 h 795676"/>
                <a:gd name="connsiteX30" fmla="*/ 542453 w 1471018"/>
                <a:gd name="connsiteY30" fmla="*/ 668778 h 795676"/>
                <a:gd name="connsiteX31" fmla="*/ 555745 w 1471018"/>
                <a:gd name="connsiteY31" fmla="*/ 677512 h 795676"/>
                <a:gd name="connsiteX32" fmla="*/ 549669 w 1471018"/>
                <a:gd name="connsiteY32" fmla="*/ 701817 h 795676"/>
                <a:gd name="connsiteX33" fmla="*/ 525364 w 1471018"/>
                <a:gd name="connsiteY33" fmla="*/ 695741 h 795676"/>
                <a:gd name="connsiteX34" fmla="*/ 531440 w 1471018"/>
                <a:gd name="connsiteY34" fmla="*/ 671436 h 795676"/>
                <a:gd name="connsiteX35" fmla="*/ 542453 w 1471018"/>
                <a:gd name="connsiteY35" fmla="*/ 668778 h 795676"/>
                <a:gd name="connsiteX36" fmla="*/ 132328 w 1471018"/>
                <a:gd name="connsiteY36" fmla="*/ 650549 h 795676"/>
                <a:gd name="connsiteX37" fmla="*/ 145620 w 1471018"/>
                <a:gd name="connsiteY37" fmla="*/ 659283 h 795676"/>
                <a:gd name="connsiteX38" fmla="*/ 139544 w 1471018"/>
                <a:gd name="connsiteY38" fmla="*/ 683588 h 795676"/>
                <a:gd name="connsiteX39" fmla="*/ 115239 w 1471018"/>
                <a:gd name="connsiteY39" fmla="*/ 677512 h 795676"/>
                <a:gd name="connsiteX40" fmla="*/ 121315 w 1471018"/>
                <a:gd name="connsiteY40" fmla="*/ 653207 h 795676"/>
                <a:gd name="connsiteX41" fmla="*/ 132328 w 1471018"/>
                <a:gd name="connsiteY41" fmla="*/ 650549 h 795676"/>
                <a:gd name="connsiteX42" fmla="*/ 642709 w 1471018"/>
                <a:gd name="connsiteY42" fmla="*/ 641435 h 795676"/>
                <a:gd name="connsiteX43" fmla="*/ 656001 w 1471018"/>
                <a:gd name="connsiteY43" fmla="*/ 650169 h 795676"/>
                <a:gd name="connsiteX44" fmla="*/ 649925 w 1471018"/>
                <a:gd name="connsiteY44" fmla="*/ 674474 h 795676"/>
                <a:gd name="connsiteX45" fmla="*/ 625620 w 1471018"/>
                <a:gd name="connsiteY45" fmla="*/ 668398 h 795676"/>
                <a:gd name="connsiteX46" fmla="*/ 631696 w 1471018"/>
                <a:gd name="connsiteY46" fmla="*/ 644093 h 795676"/>
                <a:gd name="connsiteX47" fmla="*/ 642709 w 1471018"/>
                <a:gd name="connsiteY47" fmla="*/ 641435 h 795676"/>
                <a:gd name="connsiteX48" fmla="*/ 235618 w 1471018"/>
                <a:gd name="connsiteY48" fmla="*/ 641435 h 795676"/>
                <a:gd name="connsiteX49" fmla="*/ 248910 w 1471018"/>
                <a:gd name="connsiteY49" fmla="*/ 650169 h 795676"/>
                <a:gd name="connsiteX50" fmla="*/ 242833 w 1471018"/>
                <a:gd name="connsiteY50" fmla="*/ 674474 h 795676"/>
                <a:gd name="connsiteX51" fmla="*/ 218529 w 1471018"/>
                <a:gd name="connsiteY51" fmla="*/ 668398 h 795676"/>
                <a:gd name="connsiteX52" fmla="*/ 224605 w 1471018"/>
                <a:gd name="connsiteY52" fmla="*/ 644093 h 795676"/>
                <a:gd name="connsiteX53" fmla="*/ 235618 w 1471018"/>
                <a:gd name="connsiteY53" fmla="*/ 641435 h 795676"/>
                <a:gd name="connsiteX54" fmla="*/ 338904 w 1471018"/>
                <a:gd name="connsiteY54" fmla="*/ 629283 h 795676"/>
                <a:gd name="connsiteX55" fmla="*/ 352196 w 1471018"/>
                <a:gd name="connsiteY55" fmla="*/ 638017 h 795676"/>
                <a:gd name="connsiteX56" fmla="*/ 346120 w 1471018"/>
                <a:gd name="connsiteY56" fmla="*/ 662322 h 795676"/>
                <a:gd name="connsiteX57" fmla="*/ 321815 w 1471018"/>
                <a:gd name="connsiteY57" fmla="*/ 656246 h 795676"/>
                <a:gd name="connsiteX58" fmla="*/ 327891 w 1471018"/>
                <a:gd name="connsiteY58" fmla="*/ 631941 h 795676"/>
                <a:gd name="connsiteX59" fmla="*/ 338904 w 1471018"/>
                <a:gd name="connsiteY59" fmla="*/ 629283 h 795676"/>
                <a:gd name="connsiteX60" fmla="*/ 32070 w 1471018"/>
                <a:gd name="connsiteY60" fmla="*/ 601940 h 795676"/>
                <a:gd name="connsiteX61" fmla="*/ 45361 w 1471018"/>
                <a:gd name="connsiteY61" fmla="*/ 610674 h 795676"/>
                <a:gd name="connsiteX62" fmla="*/ 39285 w 1471018"/>
                <a:gd name="connsiteY62" fmla="*/ 634979 h 795676"/>
                <a:gd name="connsiteX63" fmla="*/ 14981 w 1471018"/>
                <a:gd name="connsiteY63" fmla="*/ 628903 h 795676"/>
                <a:gd name="connsiteX64" fmla="*/ 21056 w 1471018"/>
                <a:gd name="connsiteY64" fmla="*/ 604598 h 795676"/>
                <a:gd name="connsiteX65" fmla="*/ 32070 w 1471018"/>
                <a:gd name="connsiteY65" fmla="*/ 601940 h 795676"/>
                <a:gd name="connsiteX66" fmla="*/ 752079 w 1471018"/>
                <a:gd name="connsiteY66" fmla="*/ 586750 h 795676"/>
                <a:gd name="connsiteX67" fmla="*/ 765371 w 1471018"/>
                <a:gd name="connsiteY67" fmla="*/ 595484 h 795676"/>
                <a:gd name="connsiteX68" fmla="*/ 759295 w 1471018"/>
                <a:gd name="connsiteY68" fmla="*/ 619789 h 795676"/>
                <a:gd name="connsiteX69" fmla="*/ 734990 w 1471018"/>
                <a:gd name="connsiteY69" fmla="*/ 613713 h 795676"/>
                <a:gd name="connsiteX70" fmla="*/ 741066 w 1471018"/>
                <a:gd name="connsiteY70" fmla="*/ 589408 h 795676"/>
                <a:gd name="connsiteX71" fmla="*/ 752079 w 1471018"/>
                <a:gd name="connsiteY71" fmla="*/ 586750 h 795676"/>
                <a:gd name="connsiteX72" fmla="*/ 436123 w 1471018"/>
                <a:gd name="connsiteY72" fmla="*/ 583712 h 795676"/>
                <a:gd name="connsiteX73" fmla="*/ 449413 w 1471018"/>
                <a:gd name="connsiteY73" fmla="*/ 592446 h 795676"/>
                <a:gd name="connsiteX74" fmla="*/ 443339 w 1471018"/>
                <a:gd name="connsiteY74" fmla="*/ 616751 h 795676"/>
                <a:gd name="connsiteX75" fmla="*/ 419039 w 1471018"/>
                <a:gd name="connsiteY75" fmla="*/ 610675 h 795676"/>
                <a:gd name="connsiteX76" fmla="*/ 425114 w 1471018"/>
                <a:gd name="connsiteY76" fmla="*/ 586370 h 795676"/>
                <a:gd name="connsiteX77" fmla="*/ 436123 w 1471018"/>
                <a:gd name="connsiteY77" fmla="*/ 583712 h 795676"/>
                <a:gd name="connsiteX78" fmla="*/ 548529 w 1471018"/>
                <a:gd name="connsiteY78" fmla="*/ 556370 h 795676"/>
                <a:gd name="connsiteX79" fmla="*/ 561821 w 1471018"/>
                <a:gd name="connsiteY79" fmla="*/ 565104 h 795676"/>
                <a:gd name="connsiteX80" fmla="*/ 555745 w 1471018"/>
                <a:gd name="connsiteY80" fmla="*/ 589409 h 795676"/>
                <a:gd name="connsiteX81" fmla="*/ 531440 w 1471018"/>
                <a:gd name="connsiteY81" fmla="*/ 583333 h 795676"/>
                <a:gd name="connsiteX82" fmla="*/ 537516 w 1471018"/>
                <a:gd name="connsiteY82" fmla="*/ 559028 h 795676"/>
                <a:gd name="connsiteX83" fmla="*/ 548529 w 1471018"/>
                <a:gd name="connsiteY83" fmla="*/ 556370 h 795676"/>
                <a:gd name="connsiteX84" fmla="*/ 852335 w 1471018"/>
                <a:gd name="connsiteY84" fmla="*/ 550293 h 795676"/>
                <a:gd name="connsiteX85" fmla="*/ 865627 w 1471018"/>
                <a:gd name="connsiteY85" fmla="*/ 559027 h 795676"/>
                <a:gd name="connsiteX86" fmla="*/ 859551 w 1471018"/>
                <a:gd name="connsiteY86" fmla="*/ 583332 h 795676"/>
                <a:gd name="connsiteX87" fmla="*/ 835246 w 1471018"/>
                <a:gd name="connsiteY87" fmla="*/ 577256 h 795676"/>
                <a:gd name="connsiteX88" fmla="*/ 841322 w 1471018"/>
                <a:gd name="connsiteY88" fmla="*/ 552951 h 795676"/>
                <a:gd name="connsiteX89" fmla="*/ 852335 w 1471018"/>
                <a:gd name="connsiteY89" fmla="*/ 550293 h 795676"/>
                <a:gd name="connsiteX90" fmla="*/ 667013 w 1471018"/>
                <a:gd name="connsiteY90" fmla="*/ 532065 h 795676"/>
                <a:gd name="connsiteX91" fmla="*/ 680305 w 1471018"/>
                <a:gd name="connsiteY91" fmla="*/ 540799 h 795676"/>
                <a:gd name="connsiteX92" fmla="*/ 674229 w 1471018"/>
                <a:gd name="connsiteY92" fmla="*/ 565104 h 795676"/>
                <a:gd name="connsiteX93" fmla="*/ 649924 w 1471018"/>
                <a:gd name="connsiteY93" fmla="*/ 559028 h 795676"/>
                <a:gd name="connsiteX94" fmla="*/ 656000 w 1471018"/>
                <a:gd name="connsiteY94" fmla="*/ 534723 h 795676"/>
                <a:gd name="connsiteX95" fmla="*/ 667013 w 1471018"/>
                <a:gd name="connsiteY95" fmla="*/ 532065 h 795676"/>
                <a:gd name="connsiteX96" fmla="*/ 126251 w 1471018"/>
                <a:gd name="connsiteY96" fmla="*/ 532065 h 795676"/>
                <a:gd name="connsiteX97" fmla="*/ 139543 w 1471018"/>
                <a:gd name="connsiteY97" fmla="*/ 540799 h 795676"/>
                <a:gd name="connsiteX98" fmla="*/ 133467 w 1471018"/>
                <a:gd name="connsiteY98" fmla="*/ 565104 h 795676"/>
                <a:gd name="connsiteX99" fmla="*/ 109162 w 1471018"/>
                <a:gd name="connsiteY99" fmla="*/ 559028 h 795676"/>
                <a:gd name="connsiteX100" fmla="*/ 115238 w 1471018"/>
                <a:gd name="connsiteY100" fmla="*/ 534723 h 795676"/>
                <a:gd name="connsiteX101" fmla="*/ 126251 w 1471018"/>
                <a:gd name="connsiteY101" fmla="*/ 532065 h 795676"/>
                <a:gd name="connsiteX102" fmla="*/ 226503 w 1471018"/>
                <a:gd name="connsiteY102" fmla="*/ 529027 h 795676"/>
                <a:gd name="connsiteX103" fmla="*/ 239794 w 1471018"/>
                <a:gd name="connsiteY103" fmla="*/ 537761 h 795676"/>
                <a:gd name="connsiteX104" fmla="*/ 233718 w 1471018"/>
                <a:gd name="connsiteY104" fmla="*/ 562066 h 795676"/>
                <a:gd name="connsiteX105" fmla="*/ 209414 w 1471018"/>
                <a:gd name="connsiteY105" fmla="*/ 555990 h 795676"/>
                <a:gd name="connsiteX106" fmla="*/ 215490 w 1471018"/>
                <a:gd name="connsiteY106" fmla="*/ 531685 h 795676"/>
                <a:gd name="connsiteX107" fmla="*/ 226503 w 1471018"/>
                <a:gd name="connsiteY107" fmla="*/ 529027 h 795676"/>
                <a:gd name="connsiteX108" fmla="*/ 332836 w 1471018"/>
                <a:gd name="connsiteY108" fmla="*/ 519913 h 795676"/>
                <a:gd name="connsiteX109" fmla="*/ 346128 w 1471018"/>
                <a:gd name="connsiteY109" fmla="*/ 528647 h 795676"/>
                <a:gd name="connsiteX110" fmla="*/ 340052 w 1471018"/>
                <a:gd name="connsiteY110" fmla="*/ 552952 h 795676"/>
                <a:gd name="connsiteX111" fmla="*/ 315748 w 1471018"/>
                <a:gd name="connsiteY111" fmla="*/ 546876 h 795676"/>
                <a:gd name="connsiteX112" fmla="*/ 321823 w 1471018"/>
                <a:gd name="connsiteY112" fmla="*/ 522571 h 795676"/>
                <a:gd name="connsiteX113" fmla="*/ 332836 w 1471018"/>
                <a:gd name="connsiteY113" fmla="*/ 519913 h 795676"/>
                <a:gd name="connsiteX114" fmla="*/ 7768 w 1471018"/>
                <a:gd name="connsiteY114" fmla="*/ 507761 h 795676"/>
                <a:gd name="connsiteX115" fmla="*/ 21060 w 1471018"/>
                <a:gd name="connsiteY115" fmla="*/ 516495 h 795676"/>
                <a:gd name="connsiteX116" fmla="*/ 14984 w 1471018"/>
                <a:gd name="connsiteY116" fmla="*/ 540800 h 795676"/>
                <a:gd name="connsiteX117" fmla="*/ 2831 w 1471018"/>
                <a:gd name="connsiteY117" fmla="*/ 543458 h 795676"/>
                <a:gd name="connsiteX118" fmla="*/ 0 w 1471018"/>
                <a:gd name="connsiteY118" fmla="*/ 541423 h 795676"/>
                <a:gd name="connsiteX119" fmla="*/ 0 w 1471018"/>
                <a:gd name="connsiteY119" fmla="*/ 509636 h 795676"/>
                <a:gd name="connsiteX120" fmla="*/ 946515 w 1471018"/>
                <a:gd name="connsiteY120" fmla="*/ 486494 h 795676"/>
                <a:gd name="connsiteX121" fmla="*/ 959807 w 1471018"/>
                <a:gd name="connsiteY121" fmla="*/ 495228 h 795676"/>
                <a:gd name="connsiteX122" fmla="*/ 953731 w 1471018"/>
                <a:gd name="connsiteY122" fmla="*/ 519533 h 795676"/>
                <a:gd name="connsiteX123" fmla="*/ 929426 w 1471018"/>
                <a:gd name="connsiteY123" fmla="*/ 513457 h 795676"/>
                <a:gd name="connsiteX124" fmla="*/ 935502 w 1471018"/>
                <a:gd name="connsiteY124" fmla="*/ 489152 h 795676"/>
                <a:gd name="connsiteX125" fmla="*/ 946515 w 1471018"/>
                <a:gd name="connsiteY125" fmla="*/ 486494 h 795676"/>
                <a:gd name="connsiteX126" fmla="*/ 457386 w 1471018"/>
                <a:gd name="connsiteY126" fmla="*/ 483456 h 795676"/>
                <a:gd name="connsiteX127" fmla="*/ 470679 w 1471018"/>
                <a:gd name="connsiteY127" fmla="*/ 492190 h 795676"/>
                <a:gd name="connsiteX128" fmla="*/ 464601 w 1471018"/>
                <a:gd name="connsiteY128" fmla="*/ 516495 h 795676"/>
                <a:gd name="connsiteX129" fmla="*/ 440300 w 1471018"/>
                <a:gd name="connsiteY129" fmla="*/ 510419 h 795676"/>
                <a:gd name="connsiteX130" fmla="*/ 446374 w 1471018"/>
                <a:gd name="connsiteY130" fmla="*/ 486114 h 795676"/>
                <a:gd name="connsiteX131" fmla="*/ 457386 w 1471018"/>
                <a:gd name="connsiteY131" fmla="*/ 483456 h 795676"/>
                <a:gd name="connsiteX132" fmla="*/ 821954 w 1471018"/>
                <a:gd name="connsiteY132" fmla="*/ 456114 h 795676"/>
                <a:gd name="connsiteX133" fmla="*/ 835246 w 1471018"/>
                <a:gd name="connsiteY133" fmla="*/ 464848 h 795676"/>
                <a:gd name="connsiteX134" fmla="*/ 829170 w 1471018"/>
                <a:gd name="connsiteY134" fmla="*/ 489153 h 795676"/>
                <a:gd name="connsiteX135" fmla="*/ 804865 w 1471018"/>
                <a:gd name="connsiteY135" fmla="*/ 483077 h 795676"/>
                <a:gd name="connsiteX136" fmla="*/ 810941 w 1471018"/>
                <a:gd name="connsiteY136" fmla="*/ 458772 h 795676"/>
                <a:gd name="connsiteX137" fmla="*/ 821954 w 1471018"/>
                <a:gd name="connsiteY137" fmla="*/ 456114 h 795676"/>
                <a:gd name="connsiteX138" fmla="*/ 584986 w 1471018"/>
                <a:gd name="connsiteY138" fmla="*/ 456114 h 795676"/>
                <a:gd name="connsiteX139" fmla="*/ 598278 w 1471018"/>
                <a:gd name="connsiteY139" fmla="*/ 464848 h 795676"/>
                <a:gd name="connsiteX140" fmla="*/ 592202 w 1471018"/>
                <a:gd name="connsiteY140" fmla="*/ 489153 h 795676"/>
                <a:gd name="connsiteX141" fmla="*/ 567897 w 1471018"/>
                <a:gd name="connsiteY141" fmla="*/ 483077 h 795676"/>
                <a:gd name="connsiteX142" fmla="*/ 573973 w 1471018"/>
                <a:gd name="connsiteY142" fmla="*/ 458772 h 795676"/>
                <a:gd name="connsiteX143" fmla="*/ 584986 w 1471018"/>
                <a:gd name="connsiteY143" fmla="*/ 456114 h 795676"/>
                <a:gd name="connsiteX144" fmla="*/ 718660 w 1471018"/>
                <a:gd name="connsiteY144" fmla="*/ 443961 h 795676"/>
                <a:gd name="connsiteX145" fmla="*/ 731952 w 1471018"/>
                <a:gd name="connsiteY145" fmla="*/ 452695 h 795676"/>
                <a:gd name="connsiteX146" fmla="*/ 725876 w 1471018"/>
                <a:gd name="connsiteY146" fmla="*/ 477000 h 795676"/>
                <a:gd name="connsiteX147" fmla="*/ 701571 w 1471018"/>
                <a:gd name="connsiteY147" fmla="*/ 470924 h 795676"/>
                <a:gd name="connsiteX148" fmla="*/ 707647 w 1471018"/>
                <a:gd name="connsiteY148" fmla="*/ 446619 h 795676"/>
                <a:gd name="connsiteX149" fmla="*/ 718660 w 1471018"/>
                <a:gd name="connsiteY149" fmla="*/ 443961 h 795676"/>
                <a:gd name="connsiteX150" fmla="*/ 1016390 w 1471018"/>
                <a:gd name="connsiteY150" fmla="*/ 425733 h 795676"/>
                <a:gd name="connsiteX151" fmla="*/ 1029681 w 1471018"/>
                <a:gd name="connsiteY151" fmla="*/ 434467 h 795676"/>
                <a:gd name="connsiteX152" fmla="*/ 1023605 w 1471018"/>
                <a:gd name="connsiteY152" fmla="*/ 458772 h 795676"/>
                <a:gd name="connsiteX153" fmla="*/ 999301 w 1471018"/>
                <a:gd name="connsiteY153" fmla="*/ 452696 h 795676"/>
                <a:gd name="connsiteX154" fmla="*/ 1005377 w 1471018"/>
                <a:gd name="connsiteY154" fmla="*/ 428391 h 795676"/>
                <a:gd name="connsiteX155" fmla="*/ 1016390 w 1471018"/>
                <a:gd name="connsiteY155" fmla="*/ 425733 h 795676"/>
                <a:gd name="connsiteX156" fmla="*/ 250806 w 1471018"/>
                <a:gd name="connsiteY156" fmla="*/ 416619 h 795676"/>
                <a:gd name="connsiteX157" fmla="*/ 264098 w 1471018"/>
                <a:gd name="connsiteY157" fmla="*/ 425353 h 795676"/>
                <a:gd name="connsiteX158" fmla="*/ 258022 w 1471018"/>
                <a:gd name="connsiteY158" fmla="*/ 449658 h 795676"/>
                <a:gd name="connsiteX159" fmla="*/ 233717 w 1471018"/>
                <a:gd name="connsiteY159" fmla="*/ 443582 h 795676"/>
                <a:gd name="connsiteX160" fmla="*/ 239793 w 1471018"/>
                <a:gd name="connsiteY160" fmla="*/ 419277 h 795676"/>
                <a:gd name="connsiteX161" fmla="*/ 250806 w 1471018"/>
                <a:gd name="connsiteY161" fmla="*/ 416619 h 795676"/>
                <a:gd name="connsiteX162" fmla="*/ 144467 w 1471018"/>
                <a:gd name="connsiteY162" fmla="*/ 416619 h 795676"/>
                <a:gd name="connsiteX163" fmla="*/ 157759 w 1471018"/>
                <a:gd name="connsiteY163" fmla="*/ 425353 h 795676"/>
                <a:gd name="connsiteX164" fmla="*/ 151683 w 1471018"/>
                <a:gd name="connsiteY164" fmla="*/ 449658 h 795676"/>
                <a:gd name="connsiteX165" fmla="*/ 127378 w 1471018"/>
                <a:gd name="connsiteY165" fmla="*/ 443582 h 795676"/>
                <a:gd name="connsiteX166" fmla="*/ 133454 w 1471018"/>
                <a:gd name="connsiteY166" fmla="*/ 419277 h 795676"/>
                <a:gd name="connsiteX167" fmla="*/ 144467 w 1471018"/>
                <a:gd name="connsiteY167" fmla="*/ 416619 h 795676"/>
                <a:gd name="connsiteX168" fmla="*/ 29033 w 1471018"/>
                <a:gd name="connsiteY168" fmla="*/ 416619 h 795676"/>
                <a:gd name="connsiteX169" fmla="*/ 42324 w 1471018"/>
                <a:gd name="connsiteY169" fmla="*/ 425353 h 795676"/>
                <a:gd name="connsiteX170" fmla="*/ 36248 w 1471018"/>
                <a:gd name="connsiteY170" fmla="*/ 449658 h 795676"/>
                <a:gd name="connsiteX171" fmla="*/ 11944 w 1471018"/>
                <a:gd name="connsiteY171" fmla="*/ 443582 h 795676"/>
                <a:gd name="connsiteX172" fmla="*/ 18020 w 1471018"/>
                <a:gd name="connsiteY172" fmla="*/ 419277 h 795676"/>
                <a:gd name="connsiteX173" fmla="*/ 29033 w 1471018"/>
                <a:gd name="connsiteY173" fmla="*/ 416619 h 795676"/>
                <a:gd name="connsiteX174" fmla="*/ 360172 w 1471018"/>
                <a:gd name="connsiteY174" fmla="*/ 410543 h 795676"/>
                <a:gd name="connsiteX175" fmla="*/ 373464 w 1471018"/>
                <a:gd name="connsiteY175" fmla="*/ 419277 h 795676"/>
                <a:gd name="connsiteX176" fmla="*/ 367388 w 1471018"/>
                <a:gd name="connsiteY176" fmla="*/ 443582 h 795676"/>
                <a:gd name="connsiteX177" fmla="*/ 343083 w 1471018"/>
                <a:gd name="connsiteY177" fmla="*/ 437506 h 795676"/>
                <a:gd name="connsiteX178" fmla="*/ 349159 w 1471018"/>
                <a:gd name="connsiteY178" fmla="*/ 413201 h 795676"/>
                <a:gd name="connsiteX179" fmla="*/ 360172 w 1471018"/>
                <a:gd name="connsiteY179" fmla="*/ 410543 h 795676"/>
                <a:gd name="connsiteX180" fmla="*/ 1110570 w 1471018"/>
                <a:gd name="connsiteY180" fmla="*/ 389276 h 795676"/>
                <a:gd name="connsiteX181" fmla="*/ 1123862 w 1471018"/>
                <a:gd name="connsiteY181" fmla="*/ 398010 h 795676"/>
                <a:gd name="connsiteX182" fmla="*/ 1117786 w 1471018"/>
                <a:gd name="connsiteY182" fmla="*/ 422315 h 795676"/>
                <a:gd name="connsiteX183" fmla="*/ 1093481 w 1471018"/>
                <a:gd name="connsiteY183" fmla="*/ 416239 h 795676"/>
                <a:gd name="connsiteX184" fmla="*/ 1099557 w 1471018"/>
                <a:gd name="connsiteY184" fmla="*/ 391934 h 795676"/>
                <a:gd name="connsiteX185" fmla="*/ 1110570 w 1471018"/>
                <a:gd name="connsiteY185" fmla="*/ 389276 h 795676"/>
                <a:gd name="connsiteX186" fmla="*/ 490806 w 1471018"/>
                <a:gd name="connsiteY186" fmla="*/ 383200 h 795676"/>
                <a:gd name="connsiteX187" fmla="*/ 504098 w 1471018"/>
                <a:gd name="connsiteY187" fmla="*/ 391934 h 795676"/>
                <a:gd name="connsiteX188" fmla="*/ 498022 w 1471018"/>
                <a:gd name="connsiteY188" fmla="*/ 416239 h 795676"/>
                <a:gd name="connsiteX189" fmla="*/ 473717 w 1471018"/>
                <a:gd name="connsiteY189" fmla="*/ 410163 h 795676"/>
                <a:gd name="connsiteX190" fmla="*/ 479793 w 1471018"/>
                <a:gd name="connsiteY190" fmla="*/ 385858 h 795676"/>
                <a:gd name="connsiteX191" fmla="*/ 490806 w 1471018"/>
                <a:gd name="connsiteY191" fmla="*/ 383200 h 795676"/>
                <a:gd name="connsiteX192" fmla="*/ 900944 w 1471018"/>
                <a:gd name="connsiteY192" fmla="*/ 380162 h 795676"/>
                <a:gd name="connsiteX193" fmla="*/ 914236 w 1471018"/>
                <a:gd name="connsiteY193" fmla="*/ 388896 h 795676"/>
                <a:gd name="connsiteX194" fmla="*/ 908160 w 1471018"/>
                <a:gd name="connsiteY194" fmla="*/ 413201 h 795676"/>
                <a:gd name="connsiteX195" fmla="*/ 883855 w 1471018"/>
                <a:gd name="connsiteY195" fmla="*/ 407125 h 795676"/>
                <a:gd name="connsiteX196" fmla="*/ 889931 w 1471018"/>
                <a:gd name="connsiteY196" fmla="*/ 382820 h 795676"/>
                <a:gd name="connsiteX197" fmla="*/ 900944 w 1471018"/>
                <a:gd name="connsiteY197" fmla="*/ 380162 h 795676"/>
                <a:gd name="connsiteX198" fmla="*/ 618404 w 1471018"/>
                <a:gd name="connsiteY198" fmla="*/ 361934 h 795676"/>
                <a:gd name="connsiteX199" fmla="*/ 631696 w 1471018"/>
                <a:gd name="connsiteY199" fmla="*/ 370668 h 795676"/>
                <a:gd name="connsiteX200" fmla="*/ 625620 w 1471018"/>
                <a:gd name="connsiteY200" fmla="*/ 394973 h 795676"/>
                <a:gd name="connsiteX201" fmla="*/ 601315 w 1471018"/>
                <a:gd name="connsiteY201" fmla="*/ 388897 h 795676"/>
                <a:gd name="connsiteX202" fmla="*/ 607391 w 1471018"/>
                <a:gd name="connsiteY202" fmla="*/ 364592 h 795676"/>
                <a:gd name="connsiteX203" fmla="*/ 618404 w 1471018"/>
                <a:gd name="connsiteY203" fmla="*/ 361934 h 795676"/>
                <a:gd name="connsiteX204" fmla="*/ 749041 w 1471018"/>
                <a:gd name="connsiteY204" fmla="*/ 355858 h 795676"/>
                <a:gd name="connsiteX205" fmla="*/ 762333 w 1471018"/>
                <a:gd name="connsiteY205" fmla="*/ 364592 h 795676"/>
                <a:gd name="connsiteX206" fmla="*/ 756257 w 1471018"/>
                <a:gd name="connsiteY206" fmla="*/ 388897 h 795676"/>
                <a:gd name="connsiteX207" fmla="*/ 731952 w 1471018"/>
                <a:gd name="connsiteY207" fmla="*/ 382821 h 795676"/>
                <a:gd name="connsiteX208" fmla="*/ 738028 w 1471018"/>
                <a:gd name="connsiteY208" fmla="*/ 358516 h 795676"/>
                <a:gd name="connsiteX209" fmla="*/ 749041 w 1471018"/>
                <a:gd name="connsiteY209" fmla="*/ 355858 h 795676"/>
                <a:gd name="connsiteX210" fmla="*/ 10801 w 1471018"/>
                <a:gd name="connsiteY210" fmla="*/ 334591 h 795676"/>
                <a:gd name="connsiteX211" fmla="*/ 24093 w 1471018"/>
                <a:gd name="connsiteY211" fmla="*/ 343325 h 795676"/>
                <a:gd name="connsiteX212" fmla="*/ 18017 w 1471018"/>
                <a:gd name="connsiteY212" fmla="*/ 367630 h 795676"/>
                <a:gd name="connsiteX213" fmla="*/ 5865 w 1471018"/>
                <a:gd name="connsiteY213" fmla="*/ 370288 h 795676"/>
                <a:gd name="connsiteX214" fmla="*/ 0 w 1471018"/>
                <a:gd name="connsiteY214" fmla="*/ 366073 h 795676"/>
                <a:gd name="connsiteX215" fmla="*/ 0 w 1471018"/>
                <a:gd name="connsiteY215" fmla="*/ 337198 h 795676"/>
                <a:gd name="connsiteX216" fmla="*/ 1213864 w 1471018"/>
                <a:gd name="connsiteY216" fmla="*/ 313325 h 795676"/>
                <a:gd name="connsiteX217" fmla="*/ 1227156 w 1471018"/>
                <a:gd name="connsiteY217" fmla="*/ 322059 h 795676"/>
                <a:gd name="connsiteX218" fmla="*/ 1221080 w 1471018"/>
                <a:gd name="connsiteY218" fmla="*/ 346364 h 795676"/>
                <a:gd name="connsiteX219" fmla="*/ 1196775 w 1471018"/>
                <a:gd name="connsiteY219" fmla="*/ 340288 h 795676"/>
                <a:gd name="connsiteX220" fmla="*/ 1202851 w 1471018"/>
                <a:gd name="connsiteY220" fmla="*/ 315983 h 795676"/>
                <a:gd name="connsiteX221" fmla="*/ 1213864 w 1471018"/>
                <a:gd name="connsiteY221" fmla="*/ 313325 h 795676"/>
                <a:gd name="connsiteX222" fmla="*/ 211313 w 1471018"/>
                <a:gd name="connsiteY222" fmla="*/ 313325 h 795676"/>
                <a:gd name="connsiteX223" fmla="*/ 224605 w 1471018"/>
                <a:gd name="connsiteY223" fmla="*/ 322059 h 795676"/>
                <a:gd name="connsiteX224" fmla="*/ 218529 w 1471018"/>
                <a:gd name="connsiteY224" fmla="*/ 346364 h 795676"/>
                <a:gd name="connsiteX225" fmla="*/ 194224 w 1471018"/>
                <a:gd name="connsiteY225" fmla="*/ 340288 h 795676"/>
                <a:gd name="connsiteX226" fmla="*/ 200300 w 1471018"/>
                <a:gd name="connsiteY226" fmla="*/ 315983 h 795676"/>
                <a:gd name="connsiteX227" fmla="*/ 211313 w 1471018"/>
                <a:gd name="connsiteY227" fmla="*/ 313325 h 795676"/>
                <a:gd name="connsiteX228" fmla="*/ 314600 w 1471018"/>
                <a:gd name="connsiteY228" fmla="*/ 301172 h 795676"/>
                <a:gd name="connsiteX229" fmla="*/ 327892 w 1471018"/>
                <a:gd name="connsiteY229" fmla="*/ 309906 h 795676"/>
                <a:gd name="connsiteX230" fmla="*/ 321816 w 1471018"/>
                <a:gd name="connsiteY230" fmla="*/ 334211 h 795676"/>
                <a:gd name="connsiteX231" fmla="*/ 297511 w 1471018"/>
                <a:gd name="connsiteY231" fmla="*/ 328135 h 795676"/>
                <a:gd name="connsiteX232" fmla="*/ 303587 w 1471018"/>
                <a:gd name="connsiteY232" fmla="*/ 303830 h 795676"/>
                <a:gd name="connsiteX233" fmla="*/ 314600 w 1471018"/>
                <a:gd name="connsiteY233" fmla="*/ 301172 h 795676"/>
                <a:gd name="connsiteX234" fmla="*/ 982972 w 1471018"/>
                <a:gd name="connsiteY234" fmla="*/ 298134 h 795676"/>
                <a:gd name="connsiteX235" fmla="*/ 996264 w 1471018"/>
                <a:gd name="connsiteY235" fmla="*/ 306868 h 795676"/>
                <a:gd name="connsiteX236" fmla="*/ 990188 w 1471018"/>
                <a:gd name="connsiteY236" fmla="*/ 331173 h 795676"/>
                <a:gd name="connsiteX237" fmla="*/ 965883 w 1471018"/>
                <a:gd name="connsiteY237" fmla="*/ 325097 h 795676"/>
                <a:gd name="connsiteX238" fmla="*/ 971959 w 1471018"/>
                <a:gd name="connsiteY238" fmla="*/ 300792 h 795676"/>
                <a:gd name="connsiteX239" fmla="*/ 982972 w 1471018"/>
                <a:gd name="connsiteY239" fmla="*/ 298134 h 795676"/>
                <a:gd name="connsiteX240" fmla="*/ 417898 w 1471018"/>
                <a:gd name="connsiteY240" fmla="*/ 298134 h 795676"/>
                <a:gd name="connsiteX241" fmla="*/ 431187 w 1471018"/>
                <a:gd name="connsiteY241" fmla="*/ 306868 h 795676"/>
                <a:gd name="connsiteX242" fmla="*/ 425112 w 1471018"/>
                <a:gd name="connsiteY242" fmla="*/ 331173 h 795676"/>
                <a:gd name="connsiteX243" fmla="*/ 400806 w 1471018"/>
                <a:gd name="connsiteY243" fmla="*/ 325097 h 795676"/>
                <a:gd name="connsiteX244" fmla="*/ 406884 w 1471018"/>
                <a:gd name="connsiteY244" fmla="*/ 300792 h 795676"/>
                <a:gd name="connsiteX245" fmla="*/ 417898 w 1471018"/>
                <a:gd name="connsiteY245" fmla="*/ 298134 h 795676"/>
                <a:gd name="connsiteX246" fmla="*/ 858411 w 1471018"/>
                <a:gd name="connsiteY246" fmla="*/ 295096 h 795676"/>
                <a:gd name="connsiteX247" fmla="*/ 871703 w 1471018"/>
                <a:gd name="connsiteY247" fmla="*/ 303830 h 795676"/>
                <a:gd name="connsiteX248" fmla="*/ 865627 w 1471018"/>
                <a:gd name="connsiteY248" fmla="*/ 328135 h 795676"/>
                <a:gd name="connsiteX249" fmla="*/ 841322 w 1471018"/>
                <a:gd name="connsiteY249" fmla="*/ 322059 h 795676"/>
                <a:gd name="connsiteX250" fmla="*/ 847398 w 1471018"/>
                <a:gd name="connsiteY250" fmla="*/ 297754 h 795676"/>
                <a:gd name="connsiteX251" fmla="*/ 858411 w 1471018"/>
                <a:gd name="connsiteY251" fmla="*/ 295096 h 795676"/>
                <a:gd name="connsiteX252" fmla="*/ 1095380 w 1471018"/>
                <a:gd name="connsiteY252" fmla="*/ 292058 h 795676"/>
                <a:gd name="connsiteX253" fmla="*/ 1108672 w 1471018"/>
                <a:gd name="connsiteY253" fmla="*/ 300792 h 795676"/>
                <a:gd name="connsiteX254" fmla="*/ 1102596 w 1471018"/>
                <a:gd name="connsiteY254" fmla="*/ 325097 h 795676"/>
                <a:gd name="connsiteX255" fmla="*/ 1078291 w 1471018"/>
                <a:gd name="connsiteY255" fmla="*/ 319021 h 795676"/>
                <a:gd name="connsiteX256" fmla="*/ 1084367 w 1471018"/>
                <a:gd name="connsiteY256" fmla="*/ 294716 h 795676"/>
                <a:gd name="connsiteX257" fmla="*/ 1095380 w 1471018"/>
                <a:gd name="connsiteY257" fmla="*/ 292058 h 795676"/>
                <a:gd name="connsiteX258" fmla="*/ 108024 w 1471018"/>
                <a:gd name="connsiteY258" fmla="*/ 289020 h 795676"/>
                <a:gd name="connsiteX259" fmla="*/ 121316 w 1471018"/>
                <a:gd name="connsiteY259" fmla="*/ 297754 h 795676"/>
                <a:gd name="connsiteX260" fmla="*/ 115240 w 1471018"/>
                <a:gd name="connsiteY260" fmla="*/ 322059 h 795676"/>
                <a:gd name="connsiteX261" fmla="*/ 90935 w 1471018"/>
                <a:gd name="connsiteY261" fmla="*/ 315983 h 795676"/>
                <a:gd name="connsiteX262" fmla="*/ 97011 w 1471018"/>
                <a:gd name="connsiteY262" fmla="*/ 291678 h 795676"/>
                <a:gd name="connsiteX263" fmla="*/ 108024 w 1471018"/>
                <a:gd name="connsiteY263" fmla="*/ 289020 h 795676"/>
                <a:gd name="connsiteX264" fmla="*/ 533338 w 1471018"/>
                <a:gd name="connsiteY264" fmla="*/ 270792 h 795676"/>
                <a:gd name="connsiteX265" fmla="*/ 546630 w 1471018"/>
                <a:gd name="connsiteY265" fmla="*/ 279526 h 795676"/>
                <a:gd name="connsiteX266" fmla="*/ 540554 w 1471018"/>
                <a:gd name="connsiteY266" fmla="*/ 303831 h 795676"/>
                <a:gd name="connsiteX267" fmla="*/ 516251 w 1471018"/>
                <a:gd name="connsiteY267" fmla="*/ 297755 h 795676"/>
                <a:gd name="connsiteX268" fmla="*/ 522328 w 1471018"/>
                <a:gd name="connsiteY268" fmla="*/ 273450 h 795676"/>
                <a:gd name="connsiteX269" fmla="*/ 533338 w 1471018"/>
                <a:gd name="connsiteY269" fmla="*/ 270792 h 795676"/>
                <a:gd name="connsiteX270" fmla="*/ 633594 w 1471018"/>
                <a:gd name="connsiteY270" fmla="*/ 261678 h 795676"/>
                <a:gd name="connsiteX271" fmla="*/ 646886 w 1471018"/>
                <a:gd name="connsiteY271" fmla="*/ 270412 h 795676"/>
                <a:gd name="connsiteX272" fmla="*/ 640810 w 1471018"/>
                <a:gd name="connsiteY272" fmla="*/ 294717 h 795676"/>
                <a:gd name="connsiteX273" fmla="*/ 616505 w 1471018"/>
                <a:gd name="connsiteY273" fmla="*/ 288641 h 795676"/>
                <a:gd name="connsiteX274" fmla="*/ 622581 w 1471018"/>
                <a:gd name="connsiteY274" fmla="*/ 264336 h 795676"/>
                <a:gd name="connsiteX275" fmla="*/ 633594 w 1471018"/>
                <a:gd name="connsiteY275" fmla="*/ 261678 h 795676"/>
                <a:gd name="connsiteX276" fmla="*/ 746003 w 1471018"/>
                <a:gd name="connsiteY276" fmla="*/ 258640 h 795676"/>
                <a:gd name="connsiteX277" fmla="*/ 759295 w 1471018"/>
                <a:gd name="connsiteY277" fmla="*/ 267374 h 795676"/>
                <a:gd name="connsiteX278" fmla="*/ 753219 w 1471018"/>
                <a:gd name="connsiteY278" fmla="*/ 291679 h 795676"/>
                <a:gd name="connsiteX279" fmla="*/ 728914 w 1471018"/>
                <a:gd name="connsiteY279" fmla="*/ 285603 h 795676"/>
                <a:gd name="connsiteX280" fmla="*/ 734990 w 1471018"/>
                <a:gd name="connsiteY280" fmla="*/ 261298 h 795676"/>
                <a:gd name="connsiteX281" fmla="*/ 746003 w 1471018"/>
                <a:gd name="connsiteY281" fmla="*/ 258640 h 795676"/>
                <a:gd name="connsiteX282" fmla="*/ 1301968 w 1471018"/>
                <a:gd name="connsiteY282" fmla="*/ 225221 h 795676"/>
                <a:gd name="connsiteX283" fmla="*/ 1315260 w 1471018"/>
                <a:gd name="connsiteY283" fmla="*/ 233955 h 795676"/>
                <a:gd name="connsiteX284" fmla="*/ 1309184 w 1471018"/>
                <a:gd name="connsiteY284" fmla="*/ 258260 h 795676"/>
                <a:gd name="connsiteX285" fmla="*/ 1284879 w 1471018"/>
                <a:gd name="connsiteY285" fmla="*/ 252184 h 795676"/>
                <a:gd name="connsiteX286" fmla="*/ 1290955 w 1471018"/>
                <a:gd name="connsiteY286" fmla="*/ 227879 h 795676"/>
                <a:gd name="connsiteX287" fmla="*/ 1301968 w 1471018"/>
                <a:gd name="connsiteY287" fmla="*/ 225221 h 795676"/>
                <a:gd name="connsiteX288" fmla="*/ 7756 w 1471018"/>
                <a:gd name="connsiteY288" fmla="*/ 225221 h 795676"/>
                <a:gd name="connsiteX289" fmla="*/ 21048 w 1471018"/>
                <a:gd name="connsiteY289" fmla="*/ 233955 h 795676"/>
                <a:gd name="connsiteX290" fmla="*/ 14972 w 1471018"/>
                <a:gd name="connsiteY290" fmla="*/ 258260 h 795676"/>
                <a:gd name="connsiteX291" fmla="*/ 2819 w 1471018"/>
                <a:gd name="connsiteY291" fmla="*/ 260918 h 795676"/>
                <a:gd name="connsiteX292" fmla="*/ 0 w 1471018"/>
                <a:gd name="connsiteY292" fmla="*/ 258892 h 795676"/>
                <a:gd name="connsiteX293" fmla="*/ 0 w 1471018"/>
                <a:gd name="connsiteY293" fmla="*/ 227093 h 795676"/>
                <a:gd name="connsiteX294" fmla="*/ 180938 w 1471018"/>
                <a:gd name="connsiteY294" fmla="*/ 210031 h 795676"/>
                <a:gd name="connsiteX295" fmla="*/ 194229 w 1471018"/>
                <a:gd name="connsiteY295" fmla="*/ 218765 h 795676"/>
                <a:gd name="connsiteX296" fmla="*/ 188153 w 1471018"/>
                <a:gd name="connsiteY296" fmla="*/ 243070 h 795676"/>
                <a:gd name="connsiteX297" fmla="*/ 163849 w 1471018"/>
                <a:gd name="connsiteY297" fmla="*/ 236994 h 795676"/>
                <a:gd name="connsiteX298" fmla="*/ 169925 w 1471018"/>
                <a:gd name="connsiteY298" fmla="*/ 212689 h 795676"/>
                <a:gd name="connsiteX299" fmla="*/ 180938 w 1471018"/>
                <a:gd name="connsiteY299" fmla="*/ 210031 h 795676"/>
                <a:gd name="connsiteX300" fmla="*/ 1183484 w 1471018"/>
                <a:gd name="connsiteY300" fmla="*/ 203954 h 795676"/>
                <a:gd name="connsiteX301" fmla="*/ 1196776 w 1471018"/>
                <a:gd name="connsiteY301" fmla="*/ 212688 h 795676"/>
                <a:gd name="connsiteX302" fmla="*/ 1190700 w 1471018"/>
                <a:gd name="connsiteY302" fmla="*/ 236993 h 795676"/>
                <a:gd name="connsiteX303" fmla="*/ 1166395 w 1471018"/>
                <a:gd name="connsiteY303" fmla="*/ 230917 h 795676"/>
                <a:gd name="connsiteX304" fmla="*/ 1172471 w 1471018"/>
                <a:gd name="connsiteY304" fmla="*/ 206612 h 795676"/>
                <a:gd name="connsiteX305" fmla="*/ 1183484 w 1471018"/>
                <a:gd name="connsiteY305" fmla="*/ 203954 h 795676"/>
                <a:gd name="connsiteX306" fmla="*/ 946515 w 1471018"/>
                <a:gd name="connsiteY306" fmla="*/ 197878 h 795676"/>
                <a:gd name="connsiteX307" fmla="*/ 959807 w 1471018"/>
                <a:gd name="connsiteY307" fmla="*/ 206612 h 795676"/>
                <a:gd name="connsiteX308" fmla="*/ 953731 w 1471018"/>
                <a:gd name="connsiteY308" fmla="*/ 230917 h 795676"/>
                <a:gd name="connsiteX309" fmla="*/ 929426 w 1471018"/>
                <a:gd name="connsiteY309" fmla="*/ 224841 h 795676"/>
                <a:gd name="connsiteX310" fmla="*/ 935502 w 1471018"/>
                <a:gd name="connsiteY310" fmla="*/ 200536 h 795676"/>
                <a:gd name="connsiteX311" fmla="*/ 946515 w 1471018"/>
                <a:gd name="connsiteY311" fmla="*/ 197878 h 795676"/>
                <a:gd name="connsiteX312" fmla="*/ 466501 w 1471018"/>
                <a:gd name="connsiteY312" fmla="*/ 197878 h 795676"/>
                <a:gd name="connsiteX313" fmla="*/ 479793 w 1471018"/>
                <a:gd name="connsiteY313" fmla="*/ 206612 h 795676"/>
                <a:gd name="connsiteX314" fmla="*/ 473717 w 1471018"/>
                <a:gd name="connsiteY314" fmla="*/ 230917 h 795676"/>
                <a:gd name="connsiteX315" fmla="*/ 449412 w 1471018"/>
                <a:gd name="connsiteY315" fmla="*/ 224841 h 795676"/>
                <a:gd name="connsiteX316" fmla="*/ 455486 w 1471018"/>
                <a:gd name="connsiteY316" fmla="*/ 200536 h 795676"/>
                <a:gd name="connsiteX317" fmla="*/ 466501 w 1471018"/>
                <a:gd name="connsiteY317" fmla="*/ 197878 h 795676"/>
                <a:gd name="connsiteX318" fmla="*/ 323717 w 1471018"/>
                <a:gd name="connsiteY318" fmla="*/ 197878 h 795676"/>
                <a:gd name="connsiteX319" fmla="*/ 337009 w 1471018"/>
                <a:gd name="connsiteY319" fmla="*/ 206612 h 795676"/>
                <a:gd name="connsiteX320" fmla="*/ 330933 w 1471018"/>
                <a:gd name="connsiteY320" fmla="*/ 230917 h 795676"/>
                <a:gd name="connsiteX321" fmla="*/ 306628 w 1471018"/>
                <a:gd name="connsiteY321" fmla="*/ 224841 h 795676"/>
                <a:gd name="connsiteX322" fmla="*/ 312704 w 1471018"/>
                <a:gd name="connsiteY322" fmla="*/ 200536 h 795676"/>
                <a:gd name="connsiteX323" fmla="*/ 323717 w 1471018"/>
                <a:gd name="connsiteY323" fmla="*/ 197878 h 795676"/>
                <a:gd name="connsiteX324" fmla="*/ 1074113 w 1471018"/>
                <a:gd name="connsiteY324" fmla="*/ 188764 h 795676"/>
                <a:gd name="connsiteX325" fmla="*/ 1087405 w 1471018"/>
                <a:gd name="connsiteY325" fmla="*/ 197498 h 795676"/>
                <a:gd name="connsiteX326" fmla="*/ 1081329 w 1471018"/>
                <a:gd name="connsiteY326" fmla="*/ 221803 h 795676"/>
                <a:gd name="connsiteX327" fmla="*/ 1057024 w 1471018"/>
                <a:gd name="connsiteY327" fmla="*/ 215727 h 795676"/>
                <a:gd name="connsiteX328" fmla="*/ 1063100 w 1471018"/>
                <a:gd name="connsiteY328" fmla="*/ 191422 h 795676"/>
                <a:gd name="connsiteX329" fmla="*/ 1074113 w 1471018"/>
                <a:gd name="connsiteY329" fmla="*/ 188764 h 795676"/>
                <a:gd name="connsiteX330" fmla="*/ 846259 w 1471018"/>
                <a:gd name="connsiteY330" fmla="*/ 188764 h 795676"/>
                <a:gd name="connsiteX331" fmla="*/ 859551 w 1471018"/>
                <a:gd name="connsiteY331" fmla="*/ 197498 h 795676"/>
                <a:gd name="connsiteX332" fmla="*/ 853475 w 1471018"/>
                <a:gd name="connsiteY332" fmla="*/ 221803 h 795676"/>
                <a:gd name="connsiteX333" fmla="*/ 829170 w 1471018"/>
                <a:gd name="connsiteY333" fmla="*/ 215727 h 795676"/>
                <a:gd name="connsiteX334" fmla="*/ 835246 w 1471018"/>
                <a:gd name="connsiteY334" fmla="*/ 191422 h 795676"/>
                <a:gd name="connsiteX335" fmla="*/ 846259 w 1471018"/>
                <a:gd name="connsiteY335" fmla="*/ 188764 h 795676"/>
                <a:gd name="connsiteX336" fmla="*/ 694356 w 1471018"/>
                <a:gd name="connsiteY336" fmla="*/ 164460 h 795676"/>
                <a:gd name="connsiteX337" fmla="*/ 707648 w 1471018"/>
                <a:gd name="connsiteY337" fmla="*/ 173194 h 795676"/>
                <a:gd name="connsiteX338" fmla="*/ 701572 w 1471018"/>
                <a:gd name="connsiteY338" fmla="*/ 197499 h 795676"/>
                <a:gd name="connsiteX339" fmla="*/ 677267 w 1471018"/>
                <a:gd name="connsiteY339" fmla="*/ 191423 h 795676"/>
                <a:gd name="connsiteX340" fmla="*/ 683343 w 1471018"/>
                <a:gd name="connsiteY340" fmla="*/ 167118 h 795676"/>
                <a:gd name="connsiteX341" fmla="*/ 694356 w 1471018"/>
                <a:gd name="connsiteY341" fmla="*/ 164460 h 795676"/>
                <a:gd name="connsiteX342" fmla="*/ 77635 w 1471018"/>
                <a:gd name="connsiteY342" fmla="*/ 152307 h 795676"/>
                <a:gd name="connsiteX343" fmla="*/ 90926 w 1471018"/>
                <a:gd name="connsiteY343" fmla="*/ 161041 h 795676"/>
                <a:gd name="connsiteX344" fmla="*/ 84851 w 1471018"/>
                <a:gd name="connsiteY344" fmla="*/ 185346 h 795676"/>
                <a:gd name="connsiteX345" fmla="*/ 60546 w 1471018"/>
                <a:gd name="connsiteY345" fmla="*/ 179270 h 795676"/>
                <a:gd name="connsiteX346" fmla="*/ 66622 w 1471018"/>
                <a:gd name="connsiteY346" fmla="*/ 154965 h 795676"/>
                <a:gd name="connsiteX347" fmla="*/ 77635 w 1471018"/>
                <a:gd name="connsiteY347" fmla="*/ 152307 h 795676"/>
                <a:gd name="connsiteX348" fmla="*/ 1377919 w 1471018"/>
                <a:gd name="connsiteY348" fmla="*/ 146231 h 795676"/>
                <a:gd name="connsiteX349" fmla="*/ 1391211 w 1471018"/>
                <a:gd name="connsiteY349" fmla="*/ 154965 h 795676"/>
                <a:gd name="connsiteX350" fmla="*/ 1385135 w 1471018"/>
                <a:gd name="connsiteY350" fmla="*/ 179270 h 795676"/>
                <a:gd name="connsiteX351" fmla="*/ 1360830 w 1471018"/>
                <a:gd name="connsiteY351" fmla="*/ 173194 h 795676"/>
                <a:gd name="connsiteX352" fmla="*/ 1366906 w 1471018"/>
                <a:gd name="connsiteY352" fmla="*/ 148889 h 795676"/>
                <a:gd name="connsiteX353" fmla="*/ 1377919 w 1471018"/>
                <a:gd name="connsiteY353" fmla="*/ 146231 h 795676"/>
                <a:gd name="connsiteX354" fmla="*/ 588024 w 1471018"/>
                <a:gd name="connsiteY354" fmla="*/ 143193 h 795676"/>
                <a:gd name="connsiteX355" fmla="*/ 601316 w 1471018"/>
                <a:gd name="connsiteY355" fmla="*/ 151927 h 795676"/>
                <a:gd name="connsiteX356" fmla="*/ 595240 w 1471018"/>
                <a:gd name="connsiteY356" fmla="*/ 176232 h 795676"/>
                <a:gd name="connsiteX357" fmla="*/ 570935 w 1471018"/>
                <a:gd name="connsiteY357" fmla="*/ 170156 h 795676"/>
                <a:gd name="connsiteX358" fmla="*/ 577011 w 1471018"/>
                <a:gd name="connsiteY358" fmla="*/ 145851 h 795676"/>
                <a:gd name="connsiteX359" fmla="*/ 588024 w 1471018"/>
                <a:gd name="connsiteY359" fmla="*/ 143193 h 795676"/>
                <a:gd name="connsiteX360" fmla="*/ 241687 w 1471018"/>
                <a:gd name="connsiteY360" fmla="*/ 128003 h 795676"/>
                <a:gd name="connsiteX361" fmla="*/ 254979 w 1471018"/>
                <a:gd name="connsiteY361" fmla="*/ 136737 h 795676"/>
                <a:gd name="connsiteX362" fmla="*/ 248903 w 1471018"/>
                <a:gd name="connsiteY362" fmla="*/ 161042 h 795676"/>
                <a:gd name="connsiteX363" fmla="*/ 224598 w 1471018"/>
                <a:gd name="connsiteY363" fmla="*/ 154966 h 795676"/>
                <a:gd name="connsiteX364" fmla="*/ 230674 w 1471018"/>
                <a:gd name="connsiteY364" fmla="*/ 130661 h 795676"/>
                <a:gd name="connsiteX365" fmla="*/ 241687 w 1471018"/>
                <a:gd name="connsiteY365" fmla="*/ 128003 h 795676"/>
                <a:gd name="connsiteX366" fmla="*/ 1259435 w 1471018"/>
                <a:gd name="connsiteY366" fmla="*/ 124965 h 795676"/>
                <a:gd name="connsiteX367" fmla="*/ 1272727 w 1471018"/>
                <a:gd name="connsiteY367" fmla="*/ 133699 h 795676"/>
                <a:gd name="connsiteX368" fmla="*/ 1266651 w 1471018"/>
                <a:gd name="connsiteY368" fmla="*/ 158004 h 795676"/>
                <a:gd name="connsiteX369" fmla="*/ 1242346 w 1471018"/>
                <a:gd name="connsiteY369" fmla="*/ 151928 h 795676"/>
                <a:gd name="connsiteX370" fmla="*/ 1248422 w 1471018"/>
                <a:gd name="connsiteY370" fmla="*/ 127623 h 795676"/>
                <a:gd name="connsiteX371" fmla="*/ 1259435 w 1471018"/>
                <a:gd name="connsiteY371" fmla="*/ 124965 h 795676"/>
                <a:gd name="connsiteX372" fmla="*/ 399672 w 1471018"/>
                <a:gd name="connsiteY372" fmla="*/ 118889 h 795676"/>
                <a:gd name="connsiteX373" fmla="*/ 412966 w 1471018"/>
                <a:gd name="connsiteY373" fmla="*/ 127623 h 795676"/>
                <a:gd name="connsiteX374" fmla="*/ 406890 w 1471018"/>
                <a:gd name="connsiteY374" fmla="*/ 151928 h 795676"/>
                <a:gd name="connsiteX375" fmla="*/ 382584 w 1471018"/>
                <a:gd name="connsiteY375" fmla="*/ 145852 h 795676"/>
                <a:gd name="connsiteX376" fmla="*/ 388658 w 1471018"/>
                <a:gd name="connsiteY376" fmla="*/ 121547 h 795676"/>
                <a:gd name="connsiteX377" fmla="*/ 399672 w 1471018"/>
                <a:gd name="connsiteY377" fmla="*/ 118889 h 795676"/>
                <a:gd name="connsiteX378" fmla="*/ 1004238 w 1471018"/>
                <a:gd name="connsiteY378" fmla="*/ 112813 h 795676"/>
                <a:gd name="connsiteX379" fmla="*/ 1017530 w 1471018"/>
                <a:gd name="connsiteY379" fmla="*/ 121547 h 795676"/>
                <a:gd name="connsiteX380" fmla="*/ 1011454 w 1471018"/>
                <a:gd name="connsiteY380" fmla="*/ 145852 h 795676"/>
                <a:gd name="connsiteX381" fmla="*/ 987149 w 1471018"/>
                <a:gd name="connsiteY381" fmla="*/ 139776 h 795676"/>
                <a:gd name="connsiteX382" fmla="*/ 993225 w 1471018"/>
                <a:gd name="connsiteY382" fmla="*/ 115471 h 795676"/>
                <a:gd name="connsiteX383" fmla="*/ 1004238 w 1471018"/>
                <a:gd name="connsiteY383" fmla="*/ 112813 h 795676"/>
                <a:gd name="connsiteX384" fmla="*/ 800688 w 1471018"/>
                <a:gd name="connsiteY384" fmla="*/ 97622 h 795676"/>
                <a:gd name="connsiteX385" fmla="*/ 813980 w 1471018"/>
                <a:gd name="connsiteY385" fmla="*/ 106356 h 795676"/>
                <a:gd name="connsiteX386" fmla="*/ 807904 w 1471018"/>
                <a:gd name="connsiteY386" fmla="*/ 130661 h 795676"/>
                <a:gd name="connsiteX387" fmla="*/ 783599 w 1471018"/>
                <a:gd name="connsiteY387" fmla="*/ 124585 h 795676"/>
                <a:gd name="connsiteX388" fmla="*/ 789675 w 1471018"/>
                <a:gd name="connsiteY388" fmla="*/ 100280 h 795676"/>
                <a:gd name="connsiteX389" fmla="*/ 800688 w 1471018"/>
                <a:gd name="connsiteY389" fmla="*/ 97622 h 795676"/>
                <a:gd name="connsiteX390" fmla="*/ 1128799 w 1471018"/>
                <a:gd name="connsiteY390" fmla="*/ 85470 h 795676"/>
                <a:gd name="connsiteX391" fmla="*/ 1142090 w 1471018"/>
                <a:gd name="connsiteY391" fmla="*/ 94204 h 795676"/>
                <a:gd name="connsiteX392" fmla="*/ 1136014 w 1471018"/>
                <a:gd name="connsiteY392" fmla="*/ 118509 h 795676"/>
                <a:gd name="connsiteX393" fmla="*/ 1111709 w 1471018"/>
                <a:gd name="connsiteY393" fmla="*/ 112433 h 795676"/>
                <a:gd name="connsiteX394" fmla="*/ 1117785 w 1471018"/>
                <a:gd name="connsiteY394" fmla="*/ 88128 h 795676"/>
                <a:gd name="connsiteX395" fmla="*/ 1128799 w 1471018"/>
                <a:gd name="connsiteY395" fmla="*/ 85470 h 795676"/>
                <a:gd name="connsiteX396" fmla="*/ 515112 w 1471018"/>
                <a:gd name="connsiteY396" fmla="*/ 85470 h 795676"/>
                <a:gd name="connsiteX397" fmla="*/ 528402 w 1471018"/>
                <a:gd name="connsiteY397" fmla="*/ 94204 h 795676"/>
                <a:gd name="connsiteX398" fmla="*/ 522328 w 1471018"/>
                <a:gd name="connsiteY398" fmla="*/ 118509 h 795676"/>
                <a:gd name="connsiteX399" fmla="*/ 498023 w 1471018"/>
                <a:gd name="connsiteY399" fmla="*/ 112433 h 795676"/>
                <a:gd name="connsiteX400" fmla="*/ 504099 w 1471018"/>
                <a:gd name="connsiteY400" fmla="*/ 88128 h 795676"/>
                <a:gd name="connsiteX401" fmla="*/ 515112 w 1471018"/>
                <a:gd name="connsiteY401" fmla="*/ 85470 h 795676"/>
                <a:gd name="connsiteX402" fmla="*/ 682203 w 1471018"/>
                <a:gd name="connsiteY402" fmla="*/ 73318 h 795676"/>
                <a:gd name="connsiteX403" fmla="*/ 695495 w 1471018"/>
                <a:gd name="connsiteY403" fmla="*/ 82052 h 795676"/>
                <a:gd name="connsiteX404" fmla="*/ 689419 w 1471018"/>
                <a:gd name="connsiteY404" fmla="*/ 106357 h 795676"/>
                <a:gd name="connsiteX405" fmla="*/ 665114 w 1471018"/>
                <a:gd name="connsiteY405" fmla="*/ 100281 h 795676"/>
                <a:gd name="connsiteX406" fmla="*/ 671190 w 1471018"/>
                <a:gd name="connsiteY406" fmla="*/ 75976 h 795676"/>
                <a:gd name="connsiteX407" fmla="*/ 682203 w 1471018"/>
                <a:gd name="connsiteY407" fmla="*/ 73318 h 795676"/>
                <a:gd name="connsiteX408" fmla="*/ 159669 w 1471018"/>
                <a:gd name="connsiteY408" fmla="*/ 67242 h 795676"/>
                <a:gd name="connsiteX409" fmla="*/ 172960 w 1471018"/>
                <a:gd name="connsiteY409" fmla="*/ 75976 h 795676"/>
                <a:gd name="connsiteX410" fmla="*/ 166884 w 1471018"/>
                <a:gd name="connsiteY410" fmla="*/ 100281 h 795676"/>
                <a:gd name="connsiteX411" fmla="*/ 142579 w 1471018"/>
                <a:gd name="connsiteY411" fmla="*/ 94205 h 795676"/>
                <a:gd name="connsiteX412" fmla="*/ 148655 w 1471018"/>
                <a:gd name="connsiteY412" fmla="*/ 69900 h 795676"/>
                <a:gd name="connsiteX413" fmla="*/ 159669 w 1471018"/>
                <a:gd name="connsiteY413" fmla="*/ 67242 h 795676"/>
                <a:gd name="connsiteX414" fmla="*/ 1453871 w 1471018"/>
                <a:gd name="connsiteY414" fmla="*/ 58127 h 795676"/>
                <a:gd name="connsiteX415" fmla="*/ 1467163 w 1471018"/>
                <a:gd name="connsiteY415" fmla="*/ 66861 h 795676"/>
                <a:gd name="connsiteX416" fmla="*/ 1461087 w 1471018"/>
                <a:gd name="connsiteY416" fmla="*/ 91166 h 795676"/>
                <a:gd name="connsiteX417" fmla="*/ 1436782 w 1471018"/>
                <a:gd name="connsiteY417" fmla="*/ 85090 h 795676"/>
                <a:gd name="connsiteX418" fmla="*/ 1442858 w 1471018"/>
                <a:gd name="connsiteY418" fmla="*/ 60785 h 795676"/>
                <a:gd name="connsiteX419" fmla="*/ 1453871 w 1471018"/>
                <a:gd name="connsiteY419" fmla="*/ 58127 h 795676"/>
                <a:gd name="connsiteX420" fmla="*/ 47254 w 1471018"/>
                <a:gd name="connsiteY420" fmla="*/ 58127 h 795676"/>
                <a:gd name="connsiteX421" fmla="*/ 60546 w 1471018"/>
                <a:gd name="connsiteY421" fmla="*/ 66861 h 795676"/>
                <a:gd name="connsiteX422" fmla="*/ 54470 w 1471018"/>
                <a:gd name="connsiteY422" fmla="*/ 91166 h 795676"/>
                <a:gd name="connsiteX423" fmla="*/ 30165 w 1471018"/>
                <a:gd name="connsiteY423" fmla="*/ 85090 h 795676"/>
                <a:gd name="connsiteX424" fmla="*/ 36241 w 1471018"/>
                <a:gd name="connsiteY424" fmla="*/ 60785 h 795676"/>
                <a:gd name="connsiteX425" fmla="*/ 47254 w 1471018"/>
                <a:gd name="connsiteY425" fmla="*/ 58127 h 795676"/>
                <a:gd name="connsiteX426" fmla="*/ 314611 w 1471018"/>
                <a:gd name="connsiteY426" fmla="*/ 55089 h 795676"/>
                <a:gd name="connsiteX427" fmla="*/ 327903 w 1471018"/>
                <a:gd name="connsiteY427" fmla="*/ 63823 h 795676"/>
                <a:gd name="connsiteX428" fmla="*/ 321827 w 1471018"/>
                <a:gd name="connsiteY428" fmla="*/ 88128 h 795676"/>
                <a:gd name="connsiteX429" fmla="*/ 297522 w 1471018"/>
                <a:gd name="connsiteY429" fmla="*/ 82052 h 795676"/>
                <a:gd name="connsiteX430" fmla="*/ 303598 w 1471018"/>
                <a:gd name="connsiteY430" fmla="*/ 57747 h 795676"/>
                <a:gd name="connsiteX431" fmla="*/ 314611 w 1471018"/>
                <a:gd name="connsiteY431" fmla="*/ 55089 h 795676"/>
                <a:gd name="connsiteX432" fmla="*/ 885754 w 1471018"/>
                <a:gd name="connsiteY432" fmla="*/ 52051 h 795676"/>
                <a:gd name="connsiteX433" fmla="*/ 899046 w 1471018"/>
                <a:gd name="connsiteY433" fmla="*/ 60785 h 795676"/>
                <a:gd name="connsiteX434" fmla="*/ 892970 w 1471018"/>
                <a:gd name="connsiteY434" fmla="*/ 85090 h 795676"/>
                <a:gd name="connsiteX435" fmla="*/ 868665 w 1471018"/>
                <a:gd name="connsiteY435" fmla="*/ 79014 h 795676"/>
                <a:gd name="connsiteX436" fmla="*/ 874741 w 1471018"/>
                <a:gd name="connsiteY436" fmla="*/ 54709 h 795676"/>
                <a:gd name="connsiteX437" fmla="*/ 885754 w 1471018"/>
                <a:gd name="connsiteY437" fmla="*/ 52051 h 795676"/>
                <a:gd name="connsiteX438" fmla="*/ 1341464 w 1471018"/>
                <a:gd name="connsiteY438" fmla="*/ 39899 h 795676"/>
                <a:gd name="connsiteX439" fmla="*/ 1354755 w 1471018"/>
                <a:gd name="connsiteY439" fmla="*/ 48633 h 795676"/>
                <a:gd name="connsiteX440" fmla="*/ 1348679 w 1471018"/>
                <a:gd name="connsiteY440" fmla="*/ 72938 h 795676"/>
                <a:gd name="connsiteX441" fmla="*/ 1324374 w 1471018"/>
                <a:gd name="connsiteY441" fmla="*/ 66862 h 795676"/>
                <a:gd name="connsiteX442" fmla="*/ 1330450 w 1471018"/>
                <a:gd name="connsiteY442" fmla="*/ 42557 h 795676"/>
                <a:gd name="connsiteX443" fmla="*/ 1341464 w 1471018"/>
                <a:gd name="connsiteY443" fmla="*/ 39899 h 795676"/>
                <a:gd name="connsiteX444" fmla="*/ 1204751 w 1471018"/>
                <a:gd name="connsiteY444" fmla="*/ 27747 h 795676"/>
                <a:gd name="connsiteX445" fmla="*/ 1218042 w 1471018"/>
                <a:gd name="connsiteY445" fmla="*/ 36481 h 795676"/>
                <a:gd name="connsiteX446" fmla="*/ 1211966 w 1471018"/>
                <a:gd name="connsiteY446" fmla="*/ 60786 h 795676"/>
                <a:gd name="connsiteX447" fmla="*/ 1187661 w 1471018"/>
                <a:gd name="connsiteY447" fmla="*/ 54710 h 795676"/>
                <a:gd name="connsiteX448" fmla="*/ 1193737 w 1471018"/>
                <a:gd name="connsiteY448" fmla="*/ 30405 h 795676"/>
                <a:gd name="connsiteX449" fmla="*/ 1204751 w 1471018"/>
                <a:gd name="connsiteY449" fmla="*/ 27747 h 795676"/>
                <a:gd name="connsiteX450" fmla="*/ 979933 w 1471018"/>
                <a:gd name="connsiteY450" fmla="*/ 21671 h 795676"/>
                <a:gd name="connsiteX451" fmla="*/ 993225 w 1471018"/>
                <a:gd name="connsiteY451" fmla="*/ 30405 h 795676"/>
                <a:gd name="connsiteX452" fmla="*/ 987149 w 1471018"/>
                <a:gd name="connsiteY452" fmla="*/ 54710 h 795676"/>
                <a:gd name="connsiteX453" fmla="*/ 962844 w 1471018"/>
                <a:gd name="connsiteY453" fmla="*/ 48634 h 795676"/>
                <a:gd name="connsiteX454" fmla="*/ 968920 w 1471018"/>
                <a:gd name="connsiteY454" fmla="*/ 24329 h 795676"/>
                <a:gd name="connsiteX455" fmla="*/ 979933 w 1471018"/>
                <a:gd name="connsiteY455" fmla="*/ 21671 h 795676"/>
                <a:gd name="connsiteX456" fmla="*/ 451312 w 1471018"/>
                <a:gd name="connsiteY456" fmla="*/ 8759 h 795676"/>
                <a:gd name="connsiteX457" fmla="*/ 464603 w 1471018"/>
                <a:gd name="connsiteY457" fmla="*/ 21291 h 795676"/>
                <a:gd name="connsiteX458" fmla="*/ 458526 w 1471018"/>
                <a:gd name="connsiteY458" fmla="*/ 45596 h 795676"/>
                <a:gd name="connsiteX459" fmla="*/ 434225 w 1471018"/>
                <a:gd name="connsiteY459" fmla="*/ 39520 h 795676"/>
                <a:gd name="connsiteX460" fmla="*/ 440301 w 1471018"/>
                <a:gd name="connsiteY460" fmla="*/ 12177 h 795676"/>
                <a:gd name="connsiteX461" fmla="*/ 451312 w 1471018"/>
                <a:gd name="connsiteY461" fmla="*/ 8759 h 795676"/>
                <a:gd name="connsiteX462" fmla="*/ 1049824 w 1471018"/>
                <a:gd name="connsiteY462" fmla="*/ 0 h 795676"/>
                <a:gd name="connsiteX463" fmla="*/ 1083563 w 1471018"/>
                <a:gd name="connsiteY463" fmla="*/ 0 h 795676"/>
                <a:gd name="connsiteX464" fmla="*/ 1083987 w 1471018"/>
                <a:gd name="connsiteY464" fmla="*/ 2304 h 795676"/>
                <a:gd name="connsiteX465" fmla="*/ 1075253 w 1471018"/>
                <a:gd name="connsiteY465" fmla="*/ 12178 h 795676"/>
                <a:gd name="connsiteX466" fmla="*/ 1050948 w 1471018"/>
                <a:gd name="connsiteY466" fmla="*/ 6102 h 795676"/>
                <a:gd name="connsiteX467" fmla="*/ 773962 w 1471018"/>
                <a:gd name="connsiteY467" fmla="*/ 0 h 795676"/>
                <a:gd name="connsiteX468" fmla="*/ 806875 w 1471018"/>
                <a:gd name="connsiteY468" fmla="*/ 0 h 795676"/>
                <a:gd name="connsiteX469" fmla="*/ 798790 w 1471018"/>
                <a:gd name="connsiteY469" fmla="*/ 9140 h 795676"/>
                <a:gd name="connsiteX470" fmla="*/ 774485 w 1471018"/>
                <a:gd name="connsiteY470" fmla="*/ 3064 h 795676"/>
                <a:gd name="connsiteX471" fmla="*/ 659033 w 1471018"/>
                <a:gd name="connsiteY471" fmla="*/ 0 h 795676"/>
                <a:gd name="connsiteX472" fmla="*/ 688741 w 1471018"/>
                <a:gd name="connsiteY472" fmla="*/ 0 h 795676"/>
                <a:gd name="connsiteX473" fmla="*/ 683343 w 1471018"/>
                <a:gd name="connsiteY473" fmla="*/ 6102 h 795676"/>
                <a:gd name="connsiteX474" fmla="*/ 659038 w 1471018"/>
                <a:gd name="connsiteY474" fmla="*/ 26 h 795676"/>
                <a:gd name="connsiteX475" fmla="*/ 558807 w 1471018"/>
                <a:gd name="connsiteY475" fmla="*/ 0 h 795676"/>
                <a:gd name="connsiteX476" fmla="*/ 589125 w 1471018"/>
                <a:gd name="connsiteY476" fmla="*/ 0 h 795676"/>
                <a:gd name="connsiteX477" fmla="*/ 589163 w 1471018"/>
                <a:gd name="connsiteY477" fmla="*/ 25 h 795676"/>
                <a:gd name="connsiteX478" fmla="*/ 583087 w 1471018"/>
                <a:gd name="connsiteY478" fmla="*/ 24330 h 795676"/>
                <a:gd name="connsiteX479" fmla="*/ 558782 w 1471018"/>
                <a:gd name="connsiteY479" fmla="*/ 18254 h 795676"/>
                <a:gd name="connsiteX480" fmla="*/ 556124 w 1471018"/>
                <a:gd name="connsiteY480" fmla="*/ 2683 h 795676"/>
                <a:gd name="connsiteX481" fmla="*/ 189731 w 1471018"/>
                <a:gd name="connsiteY481" fmla="*/ 0 h 795676"/>
                <a:gd name="connsiteX482" fmla="*/ 223240 w 1471018"/>
                <a:gd name="connsiteY482" fmla="*/ 0 h 795676"/>
                <a:gd name="connsiteX483" fmla="*/ 224224 w 1471018"/>
                <a:gd name="connsiteY483" fmla="*/ 5342 h 795676"/>
                <a:gd name="connsiteX484" fmla="*/ 215490 w 1471018"/>
                <a:gd name="connsiteY484" fmla="*/ 15216 h 795676"/>
                <a:gd name="connsiteX485" fmla="*/ 191185 w 1471018"/>
                <a:gd name="connsiteY485" fmla="*/ 9140 h 79567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 ang="0">
                  <a:pos x="connsiteX288" y="connsiteY288"/>
                </a:cxn>
                <a:cxn ang="0">
                  <a:pos x="connsiteX289" y="connsiteY289"/>
                </a:cxn>
                <a:cxn ang="0">
                  <a:pos x="connsiteX290" y="connsiteY290"/>
                </a:cxn>
                <a:cxn ang="0">
                  <a:pos x="connsiteX291" y="connsiteY291"/>
                </a:cxn>
                <a:cxn ang="0">
                  <a:pos x="connsiteX292" y="connsiteY292"/>
                </a:cxn>
                <a:cxn ang="0">
                  <a:pos x="connsiteX293" y="connsiteY293"/>
                </a:cxn>
                <a:cxn ang="0">
                  <a:pos x="connsiteX294" y="connsiteY294"/>
                </a:cxn>
                <a:cxn ang="0">
                  <a:pos x="connsiteX295" y="connsiteY295"/>
                </a:cxn>
                <a:cxn ang="0">
                  <a:pos x="connsiteX296" y="connsiteY296"/>
                </a:cxn>
                <a:cxn ang="0">
                  <a:pos x="connsiteX297" y="connsiteY297"/>
                </a:cxn>
                <a:cxn ang="0">
                  <a:pos x="connsiteX298" y="connsiteY298"/>
                </a:cxn>
                <a:cxn ang="0">
                  <a:pos x="connsiteX299" y="connsiteY299"/>
                </a:cxn>
                <a:cxn ang="0">
                  <a:pos x="connsiteX300" y="connsiteY300"/>
                </a:cxn>
                <a:cxn ang="0">
                  <a:pos x="connsiteX301" y="connsiteY301"/>
                </a:cxn>
                <a:cxn ang="0">
                  <a:pos x="connsiteX302" y="connsiteY302"/>
                </a:cxn>
                <a:cxn ang="0">
                  <a:pos x="connsiteX303" y="connsiteY303"/>
                </a:cxn>
                <a:cxn ang="0">
                  <a:pos x="connsiteX304" y="connsiteY304"/>
                </a:cxn>
                <a:cxn ang="0">
                  <a:pos x="connsiteX305" y="connsiteY305"/>
                </a:cxn>
                <a:cxn ang="0">
                  <a:pos x="connsiteX306" y="connsiteY306"/>
                </a:cxn>
                <a:cxn ang="0">
                  <a:pos x="connsiteX307" y="connsiteY307"/>
                </a:cxn>
                <a:cxn ang="0">
                  <a:pos x="connsiteX308" y="connsiteY308"/>
                </a:cxn>
                <a:cxn ang="0">
                  <a:pos x="connsiteX309" y="connsiteY309"/>
                </a:cxn>
                <a:cxn ang="0">
                  <a:pos x="connsiteX310" y="connsiteY310"/>
                </a:cxn>
                <a:cxn ang="0">
                  <a:pos x="connsiteX311" y="connsiteY311"/>
                </a:cxn>
                <a:cxn ang="0">
                  <a:pos x="connsiteX312" y="connsiteY312"/>
                </a:cxn>
                <a:cxn ang="0">
                  <a:pos x="connsiteX313" y="connsiteY313"/>
                </a:cxn>
                <a:cxn ang="0">
                  <a:pos x="connsiteX314" y="connsiteY314"/>
                </a:cxn>
                <a:cxn ang="0">
                  <a:pos x="connsiteX315" y="connsiteY315"/>
                </a:cxn>
                <a:cxn ang="0">
                  <a:pos x="connsiteX316" y="connsiteY316"/>
                </a:cxn>
                <a:cxn ang="0">
                  <a:pos x="connsiteX317" y="connsiteY317"/>
                </a:cxn>
                <a:cxn ang="0">
                  <a:pos x="connsiteX318" y="connsiteY318"/>
                </a:cxn>
                <a:cxn ang="0">
                  <a:pos x="connsiteX319" y="connsiteY319"/>
                </a:cxn>
                <a:cxn ang="0">
                  <a:pos x="connsiteX320" y="connsiteY320"/>
                </a:cxn>
                <a:cxn ang="0">
                  <a:pos x="connsiteX321" y="connsiteY321"/>
                </a:cxn>
                <a:cxn ang="0">
                  <a:pos x="connsiteX322" y="connsiteY322"/>
                </a:cxn>
                <a:cxn ang="0">
                  <a:pos x="connsiteX323" y="connsiteY323"/>
                </a:cxn>
                <a:cxn ang="0">
                  <a:pos x="connsiteX324" y="connsiteY324"/>
                </a:cxn>
                <a:cxn ang="0">
                  <a:pos x="connsiteX325" y="connsiteY325"/>
                </a:cxn>
                <a:cxn ang="0">
                  <a:pos x="connsiteX326" y="connsiteY326"/>
                </a:cxn>
                <a:cxn ang="0">
                  <a:pos x="connsiteX327" y="connsiteY327"/>
                </a:cxn>
                <a:cxn ang="0">
                  <a:pos x="connsiteX328" y="connsiteY328"/>
                </a:cxn>
                <a:cxn ang="0">
                  <a:pos x="connsiteX329" y="connsiteY329"/>
                </a:cxn>
                <a:cxn ang="0">
                  <a:pos x="connsiteX330" y="connsiteY330"/>
                </a:cxn>
                <a:cxn ang="0">
                  <a:pos x="connsiteX331" y="connsiteY331"/>
                </a:cxn>
                <a:cxn ang="0">
                  <a:pos x="connsiteX332" y="connsiteY332"/>
                </a:cxn>
                <a:cxn ang="0">
                  <a:pos x="connsiteX333" y="connsiteY333"/>
                </a:cxn>
                <a:cxn ang="0">
                  <a:pos x="connsiteX334" y="connsiteY334"/>
                </a:cxn>
                <a:cxn ang="0">
                  <a:pos x="connsiteX335" y="connsiteY335"/>
                </a:cxn>
                <a:cxn ang="0">
                  <a:pos x="connsiteX336" y="connsiteY336"/>
                </a:cxn>
                <a:cxn ang="0">
                  <a:pos x="connsiteX337" y="connsiteY337"/>
                </a:cxn>
                <a:cxn ang="0">
                  <a:pos x="connsiteX338" y="connsiteY338"/>
                </a:cxn>
                <a:cxn ang="0">
                  <a:pos x="connsiteX339" y="connsiteY339"/>
                </a:cxn>
                <a:cxn ang="0">
                  <a:pos x="connsiteX340" y="connsiteY340"/>
                </a:cxn>
                <a:cxn ang="0">
                  <a:pos x="connsiteX341" y="connsiteY341"/>
                </a:cxn>
                <a:cxn ang="0">
                  <a:pos x="connsiteX342" y="connsiteY342"/>
                </a:cxn>
                <a:cxn ang="0">
                  <a:pos x="connsiteX343" y="connsiteY343"/>
                </a:cxn>
                <a:cxn ang="0">
                  <a:pos x="connsiteX344" y="connsiteY344"/>
                </a:cxn>
                <a:cxn ang="0">
                  <a:pos x="connsiteX345" y="connsiteY345"/>
                </a:cxn>
                <a:cxn ang="0">
                  <a:pos x="connsiteX346" y="connsiteY346"/>
                </a:cxn>
                <a:cxn ang="0">
                  <a:pos x="connsiteX347" y="connsiteY347"/>
                </a:cxn>
                <a:cxn ang="0">
                  <a:pos x="connsiteX348" y="connsiteY348"/>
                </a:cxn>
                <a:cxn ang="0">
                  <a:pos x="connsiteX349" y="connsiteY349"/>
                </a:cxn>
                <a:cxn ang="0">
                  <a:pos x="connsiteX350" y="connsiteY350"/>
                </a:cxn>
                <a:cxn ang="0">
                  <a:pos x="connsiteX351" y="connsiteY351"/>
                </a:cxn>
                <a:cxn ang="0">
                  <a:pos x="connsiteX352" y="connsiteY352"/>
                </a:cxn>
                <a:cxn ang="0">
                  <a:pos x="connsiteX353" y="connsiteY353"/>
                </a:cxn>
                <a:cxn ang="0">
                  <a:pos x="connsiteX354" y="connsiteY354"/>
                </a:cxn>
                <a:cxn ang="0">
                  <a:pos x="connsiteX355" y="connsiteY355"/>
                </a:cxn>
                <a:cxn ang="0">
                  <a:pos x="connsiteX356" y="connsiteY356"/>
                </a:cxn>
                <a:cxn ang="0">
                  <a:pos x="connsiteX357" y="connsiteY357"/>
                </a:cxn>
                <a:cxn ang="0">
                  <a:pos x="connsiteX358" y="connsiteY358"/>
                </a:cxn>
                <a:cxn ang="0">
                  <a:pos x="connsiteX359" y="connsiteY359"/>
                </a:cxn>
                <a:cxn ang="0">
                  <a:pos x="connsiteX360" y="connsiteY360"/>
                </a:cxn>
                <a:cxn ang="0">
                  <a:pos x="connsiteX361" y="connsiteY361"/>
                </a:cxn>
                <a:cxn ang="0">
                  <a:pos x="connsiteX362" y="connsiteY362"/>
                </a:cxn>
                <a:cxn ang="0">
                  <a:pos x="connsiteX363" y="connsiteY363"/>
                </a:cxn>
                <a:cxn ang="0">
                  <a:pos x="connsiteX364" y="connsiteY364"/>
                </a:cxn>
                <a:cxn ang="0">
                  <a:pos x="connsiteX365" y="connsiteY365"/>
                </a:cxn>
                <a:cxn ang="0">
                  <a:pos x="connsiteX366" y="connsiteY366"/>
                </a:cxn>
                <a:cxn ang="0">
                  <a:pos x="connsiteX367" y="connsiteY367"/>
                </a:cxn>
                <a:cxn ang="0">
                  <a:pos x="connsiteX368" y="connsiteY368"/>
                </a:cxn>
                <a:cxn ang="0">
                  <a:pos x="connsiteX369" y="connsiteY369"/>
                </a:cxn>
                <a:cxn ang="0">
                  <a:pos x="connsiteX370" y="connsiteY370"/>
                </a:cxn>
                <a:cxn ang="0">
                  <a:pos x="connsiteX371" y="connsiteY371"/>
                </a:cxn>
                <a:cxn ang="0">
                  <a:pos x="connsiteX372" y="connsiteY372"/>
                </a:cxn>
                <a:cxn ang="0">
                  <a:pos x="connsiteX373" y="connsiteY373"/>
                </a:cxn>
                <a:cxn ang="0">
                  <a:pos x="connsiteX374" y="connsiteY374"/>
                </a:cxn>
                <a:cxn ang="0">
                  <a:pos x="connsiteX375" y="connsiteY375"/>
                </a:cxn>
                <a:cxn ang="0">
                  <a:pos x="connsiteX376" y="connsiteY376"/>
                </a:cxn>
                <a:cxn ang="0">
                  <a:pos x="connsiteX377" y="connsiteY377"/>
                </a:cxn>
                <a:cxn ang="0">
                  <a:pos x="connsiteX378" y="connsiteY378"/>
                </a:cxn>
                <a:cxn ang="0">
                  <a:pos x="connsiteX379" y="connsiteY379"/>
                </a:cxn>
                <a:cxn ang="0">
                  <a:pos x="connsiteX380" y="connsiteY380"/>
                </a:cxn>
                <a:cxn ang="0">
                  <a:pos x="connsiteX381" y="connsiteY381"/>
                </a:cxn>
                <a:cxn ang="0">
                  <a:pos x="connsiteX382" y="connsiteY382"/>
                </a:cxn>
                <a:cxn ang="0">
                  <a:pos x="connsiteX383" y="connsiteY383"/>
                </a:cxn>
                <a:cxn ang="0">
                  <a:pos x="connsiteX384" y="connsiteY384"/>
                </a:cxn>
                <a:cxn ang="0">
                  <a:pos x="connsiteX385" y="connsiteY385"/>
                </a:cxn>
                <a:cxn ang="0">
                  <a:pos x="connsiteX386" y="connsiteY386"/>
                </a:cxn>
                <a:cxn ang="0">
                  <a:pos x="connsiteX387" y="connsiteY387"/>
                </a:cxn>
                <a:cxn ang="0">
                  <a:pos x="connsiteX388" y="connsiteY388"/>
                </a:cxn>
                <a:cxn ang="0">
                  <a:pos x="connsiteX389" y="connsiteY389"/>
                </a:cxn>
                <a:cxn ang="0">
                  <a:pos x="connsiteX390" y="connsiteY390"/>
                </a:cxn>
                <a:cxn ang="0">
                  <a:pos x="connsiteX391" y="connsiteY391"/>
                </a:cxn>
                <a:cxn ang="0">
                  <a:pos x="connsiteX392" y="connsiteY392"/>
                </a:cxn>
                <a:cxn ang="0">
                  <a:pos x="connsiteX393" y="connsiteY393"/>
                </a:cxn>
                <a:cxn ang="0">
                  <a:pos x="connsiteX394" y="connsiteY394"/>
                </a:cxn>
                <a:cxn ang="0">
                  <a:pos x="connsiteX395" y="connsiteY395"/>
                </a:cxn>
                <a:cxn ang="0">
                  <a:pos x="connsiteX396" y="connsiteY396"/>
                </a:cxn>
                <a:cxn ang="0">
                  <a:pos x="connsiteX397" y="connsiteY397"/>
                </a:cxn>
                <a:cxn ang="0">
                  <a:pos x="connsiteX398" y="connsiteY398"/>
                </a:cxn>
                <a:cxn ang="0">
                  <a:pos x="connsiteX399" y="connsiteY399"/>
                </a:cxn>
                <a:cxn ang="0">
                  <a:pos x="connsiteX400" y="connsiteY400"/>
                </a:cxn>
                <a:cxn ang="0">
                  <a:pos x="connsiteX401" y="connsiteY401"/>
                </a:cxn>
                <a:cxn ang="0">
                  <a:pos x="connsiteX402" y="connsiteY402"/>
                </a:cxn>
                <a:cxn ang="0">
                  <a:pos x="connsiteX403" y="connsiteY403"/>
                </a:cxn>
                <a:cxn ang="0">
                  <a:pos x="connsiteX404" y="connsiteY404"/>
                </a:cxn>
                <a:cxn ang="0">
                  <a:pos x="connsiteX405" y="connsiteY405"/>
                </a:cxn>
                <a:cxn ang="0">
                  <a:pos x="connsiteX406" y="connsiteY406"/>
                </a:cxn>
                <a:cxn ang="0">
                  <a:pos x="connsiteX407" y="connsiteY407"/>
                </a:cxn>
                <a:cxn ang="0">
                  <a:pos x="connsiteX408" y="connsiteY408"/>
                </a:cxn>
                <a:cxn ang="0">
                  <a:pos x="connsiteX409" y="connsiteY409"/>
                </a:cxn>
                <a:cxn ang="0">
                  <a:pos x="connsiteX410" y="connsiteY410"/>
                </a:cxn>
                <a:cxn ang="0">
                  <a:pos x="connsiteX411" y="connsiteY411"/>
                </a:cxn>
                <a:cxn ang="0">
                  <a:pos x="connsiteX412" y="connsiteY412"/>
                </a:cxn>
                <a:cxn ang="0">
                  <a:pos x="connsiteX413" y="connsiteY413"/>
                </a:cxn>
                <a:cxn ang="0">
                  <a:pos x="connsiteX414" y="connsiteY414"/>
                </a:cxn>
                <a:cxn ang="0">
                  <a:pos x="connsiteX415" y="connsiteY415"/>
                </a:cxn>
                <a:cxn ang="0">
                  <a:pos x="connsiteX416" y="connsiteY416"/>
                </a:cxn>
                <a:cxn ang="0">
                  <a:pos x="connsiteX417" y="connsiteY417"/>
                </a:cxn>
                <a:cxn ang="0">
                  <a:pos x="connsiteX418" y="connsiteY418"/>
                </a:cxn>
                <a:cxn ang="0">
                  <a:pos x="connsiteX419" y="connsiteY419"/>
                </a:cxn>
                <a:cxn ang="0">
                  <a:pos x="connsiteX420" y="connsiteY420"/>
                </a:cxn>
                <a:cxn ang="0">
                  <a:pos x="connsiteX421" y="connsiteY421"/>
                </a:cxn>
                <a:cxn ang="0">
                  <a:pos x="connsiteX422" y="connsiteY422"/>
                </a:cxn>
                <a:cxn ang="0">
                  <a:pos x="connsiteX423" y="connsiteY423"/>
                </a:cxn>
                <a:cxn ang="0">
                  <a:pos x="connsiteX424" y="connsiteY424"/>
                </a:cxn>
                <a:cxn ang="0">
                  <a:pos x="connsiteX425" y="connsiteY425"/>
                </a:cxn>
                <a:cxn ang="0">
                  <a:pos x="connsiteX426" y="connsiteY426"/>
                </a:cxn>
                <a:cxn ang="0">
                  <a:pos x="connsiteX427" y="connsiteY427"/>
                </a:cxn>
                <a:cxn ang="0">
                  <a:pos x="connsiteX428" y="connsiteY428"/>
                </a:cxn>
                <a:cxn ang="0">
                  <a:pos x="connsiteX429" y="connsiteY429"/>
                </a:cxn>
                <a:cxn ang="0">
                  <a:pos x="connsiteX430" y="connsiteY430"/>
                </a:cxn>
                <a:cxn ang="0">
                  <a:pos x="connsiteX431" y="connsiteY431"/>
                </a:cxn>
                <a:cxn ang="0">
                  <a:pos x="connsiteX432" y="connsiteY432"/>
                </a:cxn>
                <a:cxn ang="0">
                  <a:pos x="connsiteX433" y="connsiteY433"/>
                </a:cxn>
                <a:cxn ang="0">
                  <a:pos x="connsiteX434" y="connsiteY434"/>
                </a:cxn>
                <a:cxn ang="0">
                  <a:pos x="connsiteX435" y="connsiteY435"/>
                </a:cxn>
                <a:cxn ang="0">
                  <a:pos x="connsiteX436" y="connsiteY436"/>
                </a:cxn>
                <a:cxn ang="0">
                  <a:pos x="connsiteX437" y="connsiteY437"/>
                </a:cxn>
                <a:cxn ang="0">
                  <a:pos x="connsiteX438" y="connsiteY438"/>
                </a:cxn>
                <a:cxn ang="0">
                  <a:pos x="connsiteX439" y="connsiteY439"/>
                </a:cxn>
                <a:cxn ang="0">
                  <a:pos x="connsiteX440" y="connsiteY440"/>
                </a:cxn>
                <a:cxn ang="0">
                  <a:pos x="connsiteX441" y="connsiteY441"/>
                </a:cxn>
                <a:cxn ang="0">
                  <a:pos x="connsiteX442" y="connsiteY442"/>
                </a:cxn>
                <a:cxn ang="0">
                  <a:pos x="connsiteX443" y="connsiteY443"/>
                </a:cxn>
                <a:cxn ang="0">
                  <a:pos x="connsiteX444" y="connsiteY444"/>
                </a:cxn>
                <a:cxn ang="0">
                  <a:pos x="connsiteX445" y="connsiteY445"/>
                </a:cxn>
                <a:cxn ang="0">
                  <a:pos x="connsiteX446" y="connsiteY446"/>
                </a:cxn>
                <a:cxn ang="0">
                  <a:pos x="connsiteX447" y="connsiteY447"/>
                </a:cxn>
                <a:cxn ang="0">
                  <a:pos x="connsiteX448" y="connsiteY448"/>
                </a:cxn>
                <a:cxn ang="0">
                  <a:pos x="connsiteX449" y="connsiteY449"/>
                </a:cxn>
                <a:cxn ang="0">
                  <a:pos x="connsiteX450" y="connsiteY450"/>
                </a:cxn>
                <a:cxn ang="0">
                  <a:pos x="connsiteX451" y="connsiteY451"/>
                </a:cxn>
                <a:cxn ang="0">
                  <a:pos x="connsiteX452" y="connsiteY452"/>
                </a:cxn>
                <a:cxn ang="0">
                  <a:pos x="connsiteX453" y="connsiteY453"/>
                </a:cxn>
                <a:cxn ang="0">
                  <a:pos x="connsiteX454" y="connsiteY454"/>
                </a:cxn>
                <a:cxn ang="0">
                  <a:pos x="connsiteX455" y="connsiteY455"/>
                </a:cxn>
                <a:cxn ang="0">
                  <a:pos x="connsiteX456" y="connsiteY456"/>
                </a:cxn>
                <a:cxn ang="0">
                  <a:pos x="connsiteX457" y="connsiteY457"/>
                </a:cxn>
                <a:cxn ang="0">
                  <a:pos x="connsiteX458" y="connsiteY458"/>
                </a:cxn>
                <a:cxn ang="0">
                  <a:pos x="connsiteX459" y="connsiteY459"/>
                </a:cxn>
                <a:cxn ang="0">
                  <a:pos x="connsiteX460" y="connsiteY460"/>
                </a:cxn>
                <a:cxn ang="0">
                  <a:pos x="connsiteX461" y="connsiteY461"/>
                </a:cxn>
                <a:cxn ang="0">
                  <a:pos x="connsiteX462" y="connsiteY462"/>
                </a:cxn>
                <a:cxn ang="0">
                  <a:pos x="connsiteX463" y="connsiteY463"/>
                </a:cxn>
                <a:cxn ang="0">
                  <a:pos x="connsiteX464" y="connsiteY464"/>
                </a:cxn>
                <a:cxn ang="0">
                  <a:pos x="connsiteX465" y="connsiteY465"/>
                </a:cxn>
                <a:cxn ang="0">
                  <a:pos x="connsiteX466" y="connsiteY466"/>
                </a:cxn>
                <a:cxn ang="0">
                  <a:pos x="connsiteX467" y="connsiteY467"/>
                </a:cxn>
                <a:cxn ang="0">
                  <a:pos x="connsiteX468" y="connsiteY468"/>
                </a:cxn>
                <a:cxn ang="0">
                  <a:pos x="connsiteX469" y="connsiteY469"/>
                </a:cxn>
                <a:cxn ang="0">
                  <a:pos x="connsiteX470" y="connsiteY470"/>
                </a:cxn>
                <a:cxn ang="0">
                  <a:pos x="connsiteX471" y="connsiteY471"/>
                </a:cxn>
                <a:cxn ang="0">
                  <a:pos x="connsiteX472" y="connsiteY472"/>
                </a:cxn>
                <a:cxn ang="0">
                  <a:pos x="connsiteX473" y="connsiteY473"/>
                </a:cxn>
                <a:cxn ang="0">
                  <a:pos x="connsiteX474" y="connsiteY474"/>
                </a:cxn>
                <a:cxn ang="0">
                  <a:pos x="connsiteX475" y="connsiteY475"/>
                </a:cxn>
                <a:cxn ang="0">
                  <a:pos x="connsiteX476" y="connsiteY476"/>
                </a:cxn>
                <a:cxn ang="0">
                  <a:pos x="connsiteX477" y="connsiteY477"/>
                </a:cxn>
                <a:cxn ang="0">
                  <a:pos x="connsiteX478" y="connsiteY478"/>
                </a:cxn>
                <a:cxn ang="0">
                  <a:pos x="connsiteX479" y="connsiteY479"/>
                </a:cxn>
                <a:cxn ang="0">
                  <a:pos x="connsiteX480" y="connsiteY480"/>
                </a:cxn>
                <a:cxn ang="0">
                  <a:pos x="connsiteX481" y="connsiteY481"/>
                </a:cxn>
                <a:cxn ang="0">
                  <a:pos x="connsiteX482" y="connsiteY482"/>
                </a:cxn>
                <a:cxn ang="0">
                  <a:pos x="connsiteX483" y="connsiteY483"/>
                </a:cxn>
                <a:cxn ang="0">
                  <a:pos x="connsiteX484" y="connsiteY484"/>
                </a:cxn>
                <a:cxn ang="0">
                  <a:pos x="connsiteX485" y="connsiteY485"/>
                </a:cxn>
              </a:cxnLst>
              <a:rect l="l" t="t" r="r" b="b"/>
              <a:pathLst>
                <a:path w="1471018" h="795676">
                  <a:moveTo>
                    <a:pt x="117137" y="759920"/>
                  </a:moveTo>
                  <a:cubicBezTo>
                    <a:pt x="121315" y="761059"/>
                    <a:pt x="125872" y="764097"/>
                    <a:pt x="130429" y="768654"/>
                  </a:cubicBezTo>
                  <a:cubicBezTo>
                    <a:pt x="139543" y="777769"/>
                    <a:pt x="133467" y="786883"/>
                    <a:pt x="124353" y="792959"/>
                  </a:cubicBezTo>
                  <a:cubicBezTo>
                    <a:pt x="118277" y="795997"/>
                    <a:pt x="106124" y="799035"/>
                    <a:pt x="100048" y="786883"/>
                  </a:cubicBezTo>
                  <a:cubicBezTo>
                    <a:pt x="93972" y="771692"/>
                    <a:pt x="97010" y="765616"/>
                    <a:pt x="106124" y="762578"/>
                  </a:cubicBezTo>
                  <a:cubicBezTo>
                    <a:pt x="109162" y="759540"/>
                    <a:pt x="112960" y="758781"/>
                    <a:pt x="117137" y="759920"/>
                  </a:cubicBezTo>
                  <a:close/>
                  <a:moveTo>
                    <a:pt x="220419" y="753844"/>
                  </a:moveTo>
                  <a:cubicBezTo>
                    <a:pt x="224596" y="754983"/>
                    <a:pt x="229153" y="758021"/>
                    <a:pt x="233710" y="762578"/>
                  </a:cubicBezTo>
                  <a:cubicBezTo>
                    <a:pt x="242824" y="771692"/>
                    <a:pt x="236748" y="780807"/>
                    <a:pt x="227634" y="786883"/>
                  </a:cubicBezTo>
                  <a:cubicBezTo>
                    <a:pt x="221557" y="789921"/>
                    <a:pt x="209405" y="792959"/>
                    <a:pt x="203329" y="780807"/>
                  </a:cubicBezTo>
                  <a:cubicBezTo>
                    <a:pt x="197253" y="768654"/>
                    <a:pt x="197253" y="762578"/>
                    <a:pt x="209405" y="756502"/>
                  </a:cubicBezTo>
                  <a:cubicBezTo>
                    <a:pt x="212443" y="753464"/>
                    <a:pt x="216241" y="752705"/>
                    <a:pt x="220419" y="753844"/>
                  </a:cubicBezTo>
                  <a:close/>
                  <a:moveTo>
                    <a:pt x="25999" y="741691"/>
                  </a:moveTo>
                  <a:cubicBezTo>
                    <a:pt x="30176" y="742830"/>
                    <a:pt x="34733" y="745868"/>
                    <a:pt x="39290" y="750425"/>
                  </a:cubicBezTo>
                  <a:cubicBezTo>
                    <a:pt x="48404" y="759540"/>
                    <a:pt x="42328" y="768654"/>
                    <a:pt x="33214" y="774730"/>
                  </a:cubicBezTo>
                  <a:cubicBezTo>
                    <a:pt x="27138" y="777768"/>
                    <a:pt x="14985" y="780806"/>
                    <a:pt x="8909" y="768654"/>
                  </a:cubicBezTo>
                  <a:cubicBezTo>
                    <a:pt x="2834" y="756501"/>
                    <a:pt x="5872" y="750425"/>
                    <a:pt x="14985" y="744349"/>
                  </a:cubicBezTo>
                  <a:cubicBezTo>
                    <a:pt x="18023" y="741311"/>
                    <a:pt x="21821" y="740552"/>
                    <a:pt x="25999" y="741691"/>
                  </a:cubicBezTo>
                  <a:close/>
                  <a:moveTo>
                    <a:pt x="329796" y="735615"/>
                  </a:moveTo>
                  <a:cubicBezTo>
                    <a:pt x="333974" y="736754"/>
                    <a:pt x="338531" y="739792"/>
                    <a:pt x="343088" y="744349"/>
                  </a:cubicBezTo>
                  <a:cubicBezTo>
                    <a:pt x="352202" y="753463"/>
                    <a:pt x="346126" y="762578"/>
                    <a:pt x="337012" y="768654"/>
                  </a:cubicBezTo>
                  <a:cubicBezTo>
                    <a:pt x="330935" y="771692"/>
                    <a:pt x="318783" y="774730"/>
                    <a:pt x="312707" y="762578"/>
                  </a:cubicBezTo>
                  <a:cubicBezTo>
                    <a:pt x="306631" y="747387"/>
                    <a:pt x="306631" y="741311"/>
                    <a:pt x="318783" y="738273"/>
                  </a:cubicBezTo>
                  <a:cubicBezTo>
                    <a:pt x="321821" y="735235"/>
                    <a:pt x="325619" y="734476"/>
                    <a:pt x="329796" y="735615"/>
                  </a:cubicBezTo>
                  <a:close/>
                  <a:moveTo>
                    <a:pt x="442198" y="702197"/>
                  </a:moveTo>
                  <a:cubicBezTo>
                    <a:pt x="446375" y="703336"/>
                    <a:pt x="450932" y="706374"/>
                    <a:pt x="455488" y="710931"/>
                  </a:cubicBezTo>
                  <a:cubicBezTo>
                    <a:pt x="464602" y="720045"/>
                    <a:pt x="458526" y="729160"/>
                    <a:pt x="449413" y="735236"/>
                  </a:cubicBezTo>
                  <a:cubicBezTo>
                    <a:pt x="443338" y="738274"/>
                    <a:pt x="431186" y="741312"/>
                    <a:pt x="425110" y="729160"/>
                  </a:cubicBezTo>
                  <a:cubicBezTo>
                    <a:pt x="419035" y="717007"/>
                    <a:pt x="422073" y="710931"/>
                    <a:pt x="431186" y="704855"/>
                  </a:cubicBezTo>
                  <a:cubicBezTo>
                    <a:pt x="434224" y="701817"/>
                    <a:pt x="438021" y="701058"/>
                    <a:pt x="442198" y="702197"/>
                  </a:cubicBezTo>
                  <a:close/>
                  <a:moveTo>
                    <a:pt x="542453" y="668778"/>
                  </a:moveTo>
                  <a:cubicBezTo>
                    <a:pt x="546631" y="669917"/>
                    <a:pt x="551188" y="672955"/>
                    <a:pt x="555745" y="677512"/>
                  </a:cubicBezTo>
                  <a:cubicBezTo>
                    <a:pt x="564859" y="686627"/>
                    <a:pt x="558783" y="695741"/>
                    <a:pt x="549669" y="701817"/>
                  </a:cubicBezTo>
                  <a:cubicBezTo>
                    <a:pt x="543593" y="704855"/>
                    <a:pt x="531440" y="707893"/>
                    <a:pt x="525364" y="695741"/>
                  </a:cubicBezTo>
                  <a:cubicBezTo>
                    <a:pt x="519291" y="683589"/>
                    <a:pt x="522328" y="677512"/>
                    <a:pt x="531440" y="671436"/>
                  </a:cubicBezTo>
                  <a:cubicBezTo>
                    <a:pt x="534478" y="668398"/>
                    <a:pt x="538276" y="667639"/>
                    <a:pt x="542453" y="668778"/>
                  </a:cubicBezTo>
                  <a:close/>
                  <a:moveTo>
                    <a:pt x="132328" y="650549"/>
                  </a:moveTo>
                  <a:cubicBezTo>
                    <a:pt x="136506" y="651688"/>
                    <a:pt x="141063" y="654726"/>
                    <a:pt x="145620" y="659283"/>
                  </a:cubicBezTo>
                  <a:cubicBezTo>
                    <a:pt x="154734" y="668398"/>
                    <a:pt x="148658" y="677512"/>
                    <a:pt x="139544" y="683588"/>
                  </a:cubicBezTo>
                  <a:cubicBezTo>
                    <a:pt x="133468" y="686626"/>
                    <a:pt x="121315" y="689664"/>
                    <a:pt x="115239" y="677512"/>
                  </a:cubicBezTo>
                  <a:cubicBezTo>
                    <a:pt x="109163" y="662321"/>
                    <a:pt x="112201" y="656245"/>
                    <a:pt x="121315" y="653207"/>
                  </a:cubicBezTo>
                  <a:cubicBezTo>
                    <a:pt x="124353" y="650169"/>
                    <a:pt x="128151" y="649410"/>
                    <a:pt x="132328" y="650549"/>
                  </a:cubicBezTo>
                  <a:close/>
                  <a:moveTo>
                    <a:pt x="642709" y="641435"/>
                  </a:moveTo>
                  <a:cubicBezTo>
                    <a:pt x="646887" y="642574"/>
                    <a:pt x="651444" y="645612"/>
                    <a:pt x="656001" y="650169"/>
                  </a:cubicBezTo>
                  <a:cubicBezTo>
                    <a:pt x="665115" y="659283"/>
                    <a:pt x="659039" y="668398"/>
                    <a:pt x="649925" y="674474"/>
                  </a:cubicBezTo>
                  <a:cubicBezTo>
                    <a:pt x="643849" y="677512"/>
                    <a:pt x="631696" y="680550"/>
                    <a:pt x="625620" y="668398"/>
                  </a:cubicBezTo>
                  <a:cubicBezTo>
                    <a:pt x="619544" y="653207"/>
                    <a:pt x="622582" y="647131"/>
                    <a:pt x="631696" y="644093"/>
                  </a:cubicBezTo>
                  <a:cubicBezTo>
                    <a:pt x="634734" y="641055"/>
                    <a:pt x="638532" y="640296"/>
                    <a:pt x="642709" y="641435"/>
                  </a:cubicBezTo>
                  <a:close/>
                  <a:moveTo>
                    <a:pt x="235618" y="641435"/>
                  </a:moveTo>
                  <a:cubicBezTo>
                    <a:pt x="239795" y="642574"/>
                    <a:pt x="244352" y="645612"/>
                    <a:pt x="248910" y="650169"/>
                  </a:cubicBezTo>
                  <a:cubicBezTo>
                    <a:pt x="258024" y="659283"/>
                    <a:pt x="251948" y="668398"/>
                    <a:pt x="242833" y="674474"/>
                  </a:cubicBezTo>
                  <a:cubicBezTo>
                    <a:pt x="236757" y="677512"/>
                    <a:pt x="224605" y="680550"/>
                    <a:pt x="218529" y="668398"/>
                  </a:cubicBezTo>
                  <a:cubicBezTo>
                    <a:pt x="215491" y="656245"/>
                    <a:pt x="215491" y="647131"/>
                    <a:pt x="224605" y="644093"/>
                  </a:cubicBezTo>
                  <a:cubicBezTo>
                    <a:pt x="227643" y="641055"/>
                    <a:pt x="231440" y="640296"/>
                    <a:pt x="235618" y="641435"/>
                  </a:cubicBezTo>
                  <a:close/>
                  <a:moveTo>
                    <a:pt x="338904" y="629283"/>
                  </a:moveTo>
                  <a:cubicBezTo>
                    <a:pt x="343081" y="630422"/>
                    <a:pt x="347639" y="633460"/>
                    <a:pt x="352196" y="638017"/>
                  </a:cubicBezTo>
                  <a:cubicBezTo>
                    <a:pt x="361310" y="647131"/>
                    <a:pt x="355234" y="656246"/>
                    <a:pt x="346120" y="662322"/>
                  </a:cubicBezTo>
                  <a:cubicBezTo>
                    <a:pt x="340044" y="665360"/>
                    <a:pt x="327891" y="668398"/>
                    <a:pt x="321815" y="656246"/>
                  </a:cubicBezTo>
                  <a:cubicBezTo>
                    <a:pt x="315739" y="641055"/>
                    <a:pt x="318777" y="634979"/>
                    <a:pt x="327891" y="631941"/>
                  </a:cubicBezTo>
                  <a:cubicBezTo>
                    <a:pt x="330929" y="628903"/>
                    <a:pt x="334726" y="628144"/>
                    <a:pt x="338904" y="629283"/>
                  </a:cubicBezTo>
                  <a:close/>
                  <a:moveTo>
                    <a:pt x="32070" y="601940"/>
                  </a:moveTo>
                  <a:cubicBezTo>
                    <a:pt x="36247" y="603079"/>
                    <a:pt x="40804" y="606117"/>
                    <a:pt x="45361" y="610674"/>
                  </a:cubicBezTo>
                  <a:cubicBezTo>
                    <a:pt x="54475" y="619788"/>
                    <a:pt x="48399" y="628903"/>
                    <a:pt x="39285" y="634979"/>
                  </a:cubicBezTo>
                  <a:cubicBezTo>
                    <a:pt x="33209" y="638017"/>
                    <a:pt x="21056" y="641055"/>
                    <a:pt x="14981" y="628903"/>
                  </a:cubicBezTo>
                  <a:cubicBezTo>
                    <a:pt x="8905" y="616750"/>
                    <a:pt x="11943" y="607636"/>
                    <a:pt x="21056" y="604598"/>
                  </a:cubicBezTo>
                  <a:cubicBezTo>
                    <a:pt x="24094" y="601560"/>
                    <a:pt x="27892" y="600801"/>
                    <a:pt x="32070" y="601940"/>
                  </a:cubicBezTo>
                  <a:close/>
                  <a:moveTo>
                    <a:pt x="752079" y="586750"/>
                  </a:moveTo>
                  <a:cubicBezTo>
                    <a:pt x="756257" y="587889"/>
                    <a:pt x="760814" y="590927"/>
                    <a:pt x="765371" y="595484"/>
                  </a:cubicBezTo>
                  <a:cubicBezTo>
                    <a:pt x="774485" y="604598"/>
                    <a:pt x="768409" y="613713"/>
                    <a:pt x="759295" y="619789"/>
                  </a:cubicBezTo>
                  <a:cubicBezTo>
                    <a:pt x="753218" y="622827"/>
                    <a:pt x="741066" y="625865"/>
                    <a:pt x="734990" y="613713"/>
                  </a:cubicBezTo>
                  <a:cubicBezTo>
                    <a:pt x="728914" y="601560"/>
                    <a:pt x="731952" y="595484"/>
                    <a:pt x="741066" y="589408"/>
                  </a:cubicBezTo>
                  <a:cubicBezTo>
                    <a:pt x="744104" y="586370"/>
                    <a:pt x="747902" y="585611"/>
                    <a:pt x="752079" y="586750"/>
                  </a:cubicBezTo>
                  <a:close/>
                  <a:moveTo>
                    <a:pt x="436123" y="583712"/>
                  </a:moveTo>
                  <a:cubicBezTo>
                    <a:pt x="440300" y="584851"/>
                    <a:pt x="444857" y="587889"/>
                    <a:pt x="449413" y="592446"/>
                  </a:cubicBezTo>
                  <a:cubicBezTo>
                    <a:pt x="458525" y="601560"/>
                    <a:pt x="452450" y="610675"/>
                    <a:pt x="443339" y="616751"/>
                  </a:cubicBezTo>
                  <a:cubicBezTo>
                    <a:pt x="437263" y="619789"/>
                    <a:pt x="425114" y="622827"/>
                    <a:pt x="419039" y="610675"/>
                  </a:cubicBezTo>
                  <a:cubicBezTo>
                    <a:pt x="416003" y="598522"/>
                    <a:pt x="416003" y="592446"/>
                    <a:pt x="425114" y="586370"/>
                  </a:cubicBezTo>
                  <a:cubicBezTo>
                    <a:pt x="428151" y="583332"/>
                    <a:pt x="431946" y="582573"/>
                    <a:pt x="436123" y="583712"/>
                  </a:cubicBezTo>
                  <a:close/>
                  <a:moveTo>
                    <a:pt x="548529" y="556370"/>
                  </a:moveTo>
                  <a:cubicBezTo>
                    <a:pt x="552707" y="557509"/>
                    <a:pt x="557264" y="560547"/>
                    <a:pt x="561821" y="565104"/>
                  </a:cubicBezTo>
                  <a:cubicBezTo>
                    <a:pt x="570935" y="574218"/>
                    <a:pt x="564859" y="583333"/>
                    <a:pt x="555745" y="589409"/>
                  </a:cubicBezTo>
                  <a:cubicBezTo>
                    <a:pt x="549669" y="592447"/>
                    <a:pt x="537516" y="595485"/>
                    <a:pt x="531440" y="583333"/>
                  </a:cubicBezTo>
                  <a:cubicBezTo>
                    <a:pt x="525364" y="571180"/>
                    <a:pt x="528402" y="565104"/>
                    <a:pt x="537516" y="559028"/>
                  </a:cubicBezTo>
                  <a:cubicBezTo>
                    <a:pt x="540554" y="555990"/>
                    <a:pt x="544352" y="555231"/>
                    <a:pt x="548529" y="556370"/>
                  </a:cubicBezTo>
                  <a:close/>
                  <a:moveTo>
                    <a:pt x="852335" y="550293"/>
                  </a:moveTo>
                  <a:cubicBezTo>
                    <a:pt x="856513" y="551432"/>
                    <a:pt x="861070" y="554470"/>
                    <a:pt x="865627" y="559027"/>
                  </a:cubicBezTo>
                  <a:cubicBezTo>
                    <a:pt x="874741" y="568141"/>
                    <a:pt x="868665" y="577256"/>
                    <a:pt x="859551" y="583332"/>
                  </a:cubicBezTo>
                  <a:cubicBezTo>
                    <a:pt x="853475" y="586370"/>
                    <a:pt x="841322" y="589408"/>
                    <a:pt x="835246" y="577256"/>
                  </a:cubicBezTo>
                  <a:cubicBezTo>
                    <a:pt x="829170" y="565103"/>
                    <a:pt x="832208" y="559027"/>
                    <a:pt x="841322" y="552951"/>
                  </a:cubicBezTo>
                  <a:cubicBezTo>
                    <a:pt x="844360" y="549913"/>
                    <a:pt x="848158" y="549154"/>
                    <a:pt x="852335" y="550293"/>
                  </a:cubicBezTo>
                  <a:close/>
                  <a:moveTo>
                    <a:pt x="667013" y="532065"/>
                  </a:moveTo>
                  <a:cubicBezTo>
                    <a:pt x="671191" y="533204"/>
                    <a:pt x="675748" y="536242"/>
                    <a:pt x="680305" y="540799"/>
                  </a:cubicBezTo>
                  <a:cubicBezTo>
                    <a:pt x="689419" y="549914"/>
                    <a:pt x="683343" y="559028"/>
                    <a:pt x="674229" y="565104"/>
                  </a:cubicBezTo>
                  <a:cubicBezTo>
                    <a:pt x="668153" y="568142"/>
                    <a:pt x="656000" y="571180"/>
                    <a:pt x="649924" y="559028"/>
                  </a:cubicBezTo>
                  <a:cubicBezTo>
                    <a:pt x="643848" y="546876"/>
                    <a:pt x="646886" y="540799"/>
                    <a:pt x="656000" y="534723"/>
                  </a:cubicBezTo>
                  <a:cubicBezTo>
                    <a:pt x="659038" y="531685"/>
                    <a:pt x="662836" y="530926"/>
                    <a:pt x="667013" y="532065"/>
                  </a:cubicBezTo>
                  <a:close/>
                  <a:moveTo>
                    <a:pt x="126251" y="532065"/>
                  </a:moveTo>
                  <a:cubicBezTo>
                    <a:pt x="130428" y="533204"/>
                    <a:pt x="134985" y="536242"/>
                    <a:pt x="139543" y="540799"/>
                  </a:cubicBezTo>
                  <a:cubicBezTo>
                    <a:pt x="148657" y="549914"/>
                    <a:pt x="142581" y="559028"/>
                    <a:pt x="133467" y="565104"/>
                  </a:cubicBezTo>
                  <a:cubicBezTo>
                    <a:pt x="127390" y="568142"/>
                    <a:pt x="115238" y="571180"/>
                    <a:pt x="109162" y="559028"/>
                  </a:cubicBezTo>
                  <a:cubicBezTo>
                    <a:pt x="103086" y="546876"/>
                    <a:pt x="103086" y="540799"/>
                    <a:pt x="115238" y="534723"/>
                  </a:cubicBezTo>
                  <a:cubicBezTo>
                    <a:pt x="118276" y="531685"/>
                    <a:pt x="122073" y="530926"/>
                    <a:pt x="126251" y="532065"/>
                  </a:cubicBezTo>
                  <a:close/>
                  <a:moveTo>
                    <a:pt x="226503" y="529027"/>
                  </a:moveTo>
                  <a:cubicBezTo>
                    <a:pt x="230680" y="530166"/>
                    <a:pt x="235237" y="533204"/>
                    <a:pt x="239794" y="537761"/>
                  </a:cubicBezTo>
                  <a:cubicBezTo>
                    <a:pt x="248908" y="546876"/>
                    <a:pt x="242832" y="555990"/>
                    <a:pt x="233718" y="562066"/>
                  </a:cubicBezTo>
                  <a:cubicBezTo>
                    <a:pt x="227641" y="565104"/>
                    <a:pt x="215490" y="568142"/>
                    <a:pt x="209414" y="555990"/>
                  </a:cubicBezTo>
                  <a:cubicBezTo>
                    <a:pt x="203338" y="540799"/>
                    <a:pt x="203338" y="534723"/>
                    <a:pt x="215490" y="531685"/>
                  </a:cubicBezTo>
                  <a:cubicBezTo>
                    <a:pt x="218528" y="528647"/>
                    <a:pt x="222325" y="527888"/>
                    <a:pt x="226503" y="529027"/>
                  </a:cubicBezTo>
                  <a:close/>
                  <a:moveTo>
                    <a:pt x="332836" y="519913"/>
                  </a:moveTo>
                  <a:cubicBezTo>
                    <a:pt x="337014" y="521052"/>
                    <a:pt x="341571" y="524090"/>
                    <a:pt x="346128" y="528647"/>
                  </a:cubicBezTo>
                  <a:cubicBezTo>
                    <a:pt x="355242" y="537761"/>
                    <a:pt x="349166" y="546876"/>
                    <a:pt x="340052" y="552952"/>
                  </a:cubicBezTo>
                  <a:cubicBezTo>
                    <a:pt x="333976" y="555990"/>
                    <a:pt x="321823" y="559028"/>
                    <a:pt x="315748" y="546876"/>
                  </a:cubicBezTo>
                  <a:cubicBezTo>
                    <a:pt x="309671" y="531685"/>
                    <a:pt x="312709" y="525609"/>
                    <a:pt x="321823" y="522571"/>
                  </a:cubicBezTo>
                  <a:cubicBezTo>
                    <a:pt x="324861" y="519533"/>
                    <a:pt x="328659" y="518774"/>
                    <a:pt x="332836" y="519913"/>
                  </a:cubicBezTo>
                  <a:close/>
                  <a:moveTo>
                    <a:pt x="7768" y="507761"/>
                  </a:moveTo>
                  <a:cubicBezTo>
                    <a:pt x="11946" y="508900"/>
                    <a:pt x="16503" y="511938"/>
                    <a:pt x="21060" y="516495"/>
                  </a:cubicBezTo>
                  <a:cubicBezTo>
                    <a:pt x="30174" y="525609"/>
                    <a:pt x="24098" y="534724"/>
                    <a:pt x="14984" y="540800"/>
                  </a:cubicBezTo>
                  <a:cubicBezTo>
                    <a:pt x="11946" y="542319"/>
                    <a:pt x="7388" y="543838"/>
                    <a:pt x="2831" y="543458"/>
                  </a:cubicBezTo>
                  <a:lnTo>
                    <a:pt x="0" y="541423"/>
                  </a:lnTo>
                  <a:lnTo>
                    <a:pt x="0" y="509636"/>
                  </a:lnTo>
                  <a:close/>
                  <a:moveTo>
                    <a:pt x="946515" y="486494"/>
                  </a:moveTo>
                  <a:cubicBezTo>
                    <a:pt x="950693" y="487633"/>
                    <a:pt x="955250" y="490671"/>
                    <a:pt x="959807" y="495228"/>
                  </a:cubicBezTo>
                  <a:cubicBezTo>
                    <a:pt x="968921" y="504343"/>
                    <a:pt x="962845" y="513457"/>
                    <a:pt x="953731" y="519533"/>
                  </a:cubicBezTo>
                  <a:cubicBezTo>
                    <a:pt x="947655" y="522571"/>
                    <a:pt x="935502" y="525609"/>
                    <a:pt x="929426" y="513457"/>
                  </a:cubicBezTo>
                  <a:cubicBezTo>
                    <a:pt x="923350" y="501305"/>
                    <a:pt x="926388" y="492190"/>
                    <a:pt x="935502" y="489152"/>
                  </a:cubicBezTo>
                  <a:cubicBezTo>
                    <a:pt x="938540" y="486114"/>
                    <a:pt x="942338" y="485355"/>
                    <a:pt x="946515" y="486494"/>
                  </a:cubicBezTo>
                  <a:close/>
                  <a:moveTo>
                    <a:pt x="457386" y="483456"/>
                  </a:moveTo>
                  <a:cubicBezTo>
                    <a:pt x="461563" y="484595"/>
                    <a:pt x="466121" y="487633"/>
                    <a:pt x="470679" y="492190"/>
                  </a:cubicBezTo>
                  <a:cubicBezTo>
                    <a:pt x="479793" y="501305"/>
                    <a:pt x="473717" y="510419"/>
                    <a:pt x="464601" y="516495"/>
                  </a:cubicBezTo>
                  <a:cubicBezTo>
                    <a:pt x="458525" y="519533"/>
                    <a:pt x="446374" y="522571"/>
                    <a:pt x="440300" y="510419"/>
                  </a:cubicBezTo>
                  <a:cubicBezTo>
                    <a:pt x="437261" y="495228"/>
                    <a:pt x="437261" y="489152"/>
                    <a:pt x="446374" y="486114"/>
                  </a:cubicBezTo>
                  <a:cubicBezTo>
                    <a:pt x="449412" y="483076"/>
                    <a:pt x="453209" y="482317"/>
                    <a:pt x="457386" y="483456"/>
                  </a:cubicBezTo>
                  <a:close/>
                  <a:moveTo>
                    <a:pt x="821954" y="456114"/>
                  </a:moveTo>
                  <a:cubicBezTo>
                    <a:pt x="826132" y="457253"/>
                    <a:pt x="830689" y="460291"/>
                    <a:pt x="835246" y="464848"/>
                  </a:cubicBezTo>
                  <a:cubicBezTo>
                    <a:pt x="844360" y="473963"/>
                    <a:pt x="838284" y="483077"/>
                    <a:pt x="829170" y="489153"/>
                  </a:cubicBezTo>
                  <a:cubicBezTo>
                    <a:pt x="823094" y="492191"/>
                    <a:pt x="810941" y="495229"/>
                    <a:pt x="804865" y="483077"/>
                  </a:cubicBezTo>
                  <a:cubicBezTo>
                    <a:pt x="798789" y="470925"/>
                    <a:pt x="801827" y="464848"/>
                    <a:pt x="810941" y="458772"/>
                  </a:cubicBezTo>
                  <a:cubicBezTo>
                    <a:pt x="813979" y="455734"/>
                    <a:pt x="817777" y="454975"/>
                    <a:pt x="821954" y="456114"/>
                  </a:cubicBezTo>
                  <a:close/>
                  <a:moveTo>
                    <a:pt x="584986" y="456114"/>
                  </a:moveTo>
                  <a:cubicBezTo>
                    <a:pt x="589164" y="457253"/>
                    <a:pt x="593721" y="460291"/>
                    <a:pt x="598278" y="464848"/>
                  </a:cubicBezTo>
                  <a:cubicBezTo>
                    <a:pt x="607392" y="473963"/>
                    <a:pt x="601316" y="483077"/>
                    <a:pt x="592202" y="489153"/>
                  </a:cubicBezTo>
                  <a:cubicBezTo>
                    <a:pt x="586125" y="492191"/>
                    <a:pt x="573973" y="495229"/>
                    <a:pt x="567897" y="483077"/>
                  </a:cubicBezTo>
                  <a:cubicBezTo>
                    <a:pt x="561821" y="467886"/>
                    <a:pt x="564859" y="461810"/>
                    <a:pt x="573973" y="458772"/>
                  </a:cubicBezTo>
                  <a:cubicBezTo>
                    <a:pt x="577011" y="455734"/>
                    <a:pt x="580809" y="454975"/>
                    <a:pt x="584986" y="456114"/>
                  </a:cubicBezTo>
                  <a:close/>
                  <a:moveTo>
                    <a:pt x="718660" y="443961"/>
                  </a:moveTo>
                  <a:cubicBezTo>
                    <a:pt x="722838" y="445100"/>
                    <a:pt x="727395" y="448138"/>
                    <a:pt x="731952" y="452695"/>
                  </a:cubicBezTo>
                  <a:cubicBezTo>
                    <a:pt x="741066" y="461809"/>
                    <a:pt x="734990" y="470924"/>
                    <a:pt x="725876" y="477000"/>
                  </a:cubicBezTo>
                  <a:cubicBezTo>
                    <a:pt x="719800" y="480038"/>
                    <a:pt x="707647" y="483076"/>
                    <a:pt x="701571" y="470924"/>
                  </a:cubicBezTo>
                  <a:cubicBezTo>
                    <a:pt x="695495" y="458771"/>
                    <a:pt x="698533" y="449657"/>
                    <a:pt x="707647" y="446619"/>
                  </a:cubicBezTo>
                  <a:cubicBezTo>
                    <a:pt x="710685" y="443581"/>
                    <a:pt x="714483" y="442822"/>
                    <a:pt x="718660" y="443961"/>
                  </a:cubicBezTo>
                  <a:close/>
                  <a:moveTo>
                    <a:pt x="1016390" y="425733"/>
                  </a:moveTo>
                  <a:cubicBezTo>
                    <a:pt x="1020567" y="426872"/>
                    <a:pt x="1025124" y="429910"/>
                    <a:pt x="1029681" y="434467"/>
                  </a:cubicBezTo>
                  <a:cubicBezTo>
                    <a:pt x="1038796" y="443582"/>
                    <a:pt x="1032720" y="452696"/>
                    <a:pt x="1023605" y="458772"/>
                  </a:cubicBezTo>
                  <a:cubicBezTo>
                    <a:pt x="1017529" y="461810"/>
                    <a:pt x="1005377" y="464848"/>
                    <a:pt x="999301" y="452696"/>
                  </a:cubicBezTo>
                  <a:cubicBezTo>
                    <a:pt x="993225" y="437505"/>
                    <a:pt x="999301" y="434467"/>
                    <a:pt x="1005377" y="428391"/>
                  </a:cubicBezTo>
                  <a:cubicBezTo>
                    <a:pt x="1008415" y="425353"/>
                    <a:pt x="1012213" y="424594"/>
                    <a:pt x="1016390" y="425733"/>
                  </a:cubicBezTo>
                  <a:close/>
                  <a:moveTo>
                    <a:pt x="250806" y="416619"/>
                  </a:moveTo>
                  <a:cubicBezTo>
                    <a:pt x="254983" y="417758"/>
                    <a:pt x="259540" y="420796"/>
                    <a:pt x="264098" y="425353"/>
                  </a:cubicBezTo>
                  <a:cubicBezTo>
                    <a:pt x="273212" y="434467"/>
                    <a:pt x="267136" y="443582"/>
                    <a:pt x="258022" y="449658"/>
                  </a:cubicBezTo>
                  <a:cubicBezTo>
                    <a:pt x="251944" y="452696"/>
                    <a:pt x="239793" y="455734"/>
                    <a:pt x="233717" y="443582"/>
                  </a:cubicBezTo>
                  <a:cubicBezTo>
                    <a:pt x="227641" y="431429"/>
                    <a:pt x="230679" y="425353"/>
                    <a:pt x="239793" y="419277"/>
                  </a:cubicBezTo>
                  <a:cubicBezTo>
                    <a:pt x="242831" y="416239"/>
                    <a:pt x="246628" y="415480"/>
                    <a:pt x="250806" y="416619"/>
                  </a:cubicBezTo>
                  <a:close/>
                  <a:moveTo>
                    <a:pt x="144467" y="416619"/>
                  </a:moveTo>
                  <a:cubicBezTo>
                    <a:pt x="148645" y="417758"/>
                    <a:pt x="153202" y="420796"/>
                    <a:pt x="157759" y="425353"/>
                  </a:cubicBezTo>
                  <a:cubicBezTo>
                    <a:pt x="166873" y="434467"/>
                    <a:pt x="160797" y="443582"/>
                    <a:pt x="151683" y="449658"/>
                  </a:cubicBezTo>
                  <a:cubicBezTo>
                    <a:pt x="145606" y="452696"/>
                    <a:pt x="133454" y="455734"/>
                    <a:pt x="127378" y="443582"/>
                  </a:cubicBezTo>
                  <a:cubicBezTo>
                    <a:pt x="121302" y="431429"/>
                    <a:pt x="124340" y="425353"/>
                    <a:pt x="133454" y="419277"/>
                  </a:cubicBezTo>
                  <a:cubicBezTo>
                    <a:pt x="136492" y="416239"/>
                    <a:pt x="140290" y="415480"/>
                    <a:pt x="144467" y="416619"/>
                  </a:cubicBezTo>
                  <a:close/>
                  <a:moveTo>
                    <a:pt x="29033" y="416619"/>
                  </a:moveTo>
                  <a:cubicBezTo>
                    <a:pt x="33210" y="417758"/>
                    <a:pt x="37767" y="420796"/>
                    <a:pt x="42324" y="425353"/>
                  </a:cubicBezTo>
                  <a:cubicBezTo>
                    <a:pt x="51438" y="434467"/>
                    <a:pt x="45362" y="443582"/>
                    <a:pt x="36248" y="449658"/>
                  </a:cubicBezTo>
                  <a:cubicBezTo>
                    <a:pt x="30173" y="452696"/>
                    <a:pt x="18020" y="455734"/>
                    <a:pt x="11944" y="443582"/>
                  </a:cubicBezTo>
                  <a:cubicBezTo>
                    <a:pt x="5868" y="431429"/>
                    <a:pt x="8906" y="425353"/>
                    <a:pt x="18020" y="419277"/>
                  </a:cubicBezTo>
                  <a:cubicBezTo>
                    <a:pt x="21058" y="416239"/>
                    <a:pt x="24855" y="415480"/>
                    <a:pt x="29033" y="416619"/>
                  </a:cubicBezTo>
                  <a:close/>
                  <a:moveTo>
                    <a:pt x="360172" y="410543"/>
                  </a:moveTo>
                  <a:cubicBezTo>
                    <a:pt x="364349" y="411682"/>
                    <a:pt x="368907" y="414720"/>
                    <a:pt x="373464" y="419277"/>
                  </a:cubicBezTo>
                  <a:cubicBezTo>
                    <a:pt x="382577" y="428392"/>
                    <a:pt x="376502" y="437506"/>
                    <a:pt x="367388" y="443582"/>
                  </a:cubicBezTo>
                  <a:cubicBezTo>
                    <a:pt x="361312" y="446620"/>
                    <a:pt x="349159" y="449658"/>
                    <a:pt x="343083" y="437506"/>
                  </a:cubicBezTo>
                  <a:cubicBezTo>
                    <a:pt x="337007" y="425354"/>
                    <a:pt x="340045" y="419277"/>
                    <a:pt x="349159" y="413201"/>
                  </a:cubicBezTo>
                  <a:cubicBezTo>
                    <a:pt x="352197" y="410163"/>
                    <a:pt x="355995" y="409404"/>
                    <a:pt x="360172" y="410543"/>
                  </a:cubicBezTo>
                  <a:close/>
                  <a:moveTo>
                    <a:pt x="1110570" y="389276"/>
                  </a:moveTo>
                  <a:cubicBezTo>
                    <a:pt x="1114748" y="390415"/>
                    <a:pt x="1119305" y="393453"/>
                    <a:pt x="1123862" y="398010"/>
                  </a:cubicBezTo>
                  <a:cubicBezTo>
                    <a:pt x="1132976" y="407124"/>
                    <a:pt x="1126900" y="416239"/>
                    <a:pt x="1117786" y="422315"/>
                  </a:cubicBezTo>
                  <a:cubicBezTo>
                    <a:pt x="1111710" y="425353"/>
                    <a:pt x="1099557" y="428391"/>
                    <a:pt x="1093481" y="416239"/>
                  </a:cubicBezTo>
                  <a:cubicBezTo>
                    <a:pt x="1087405" y="401048"/>
                    <a:pt x="1090443" y="394972"/>
                    <a:pt x="1099557" y="391934"/>
                  </a:cubicBezTo>
                  <a:cubicBezTo>
                    <a:pt x="1102595" y="388896"/>
                    <a:pt x="1106393" y="388137"/>
                    <a:pt x="1110570" y="389276"/>
                  </a:cubicBezTo>
                  <a:close/>
                  <a:moveTo>
                    <a:pt x="490806" y="383200"/>
                  </a:moveTo>
                  <a:cubicBezTo>
                    <a:pt x="494984" y="384339"/>
                    <a:pt x="499541" y="387377"/>
                    <a:pt x="504098" y="391934"/>
                  </a:cubicBezTo>
                  <a:cubicBezTo>
                    <a:pt x="513212" y="401048"/>
                    <a:pt x="507136" y="410163"/>
                    <a:pt x="498022" y="416239"/>
                  </a:cubicBezTo>
                  <a:cubicBezTo>
                    <a:pt x="491946" y="419277"/>
                    <a:pt x="479793" y="422315"/>
                    <a:pt x="473717" y="410163"/>
                  </a:cubicBezTo>
                  <a:cubicBezTo>
                    <a:pt x="467641" y="394972"/>
                    <a:pt x="470679" y="388896"/>
                    <a:pt x="479793" y="385858"/>
                  </a:cubicBezTo>
                  <a:cubicBezTo>
                    <a:pt x="482831" y="382820"/>
                    <a:pt x="486629" y="382061"/>
                    <a:pt x="490806" y="383200"/>
                  </a:cubicBezTo>
                  <a:close/>
                  <a:moveTo>
                    <a:pt x="900944" y="380162"/>
                  </a:moveTo>
                  <a:cubicBezTo>
                    <a:pt x="905122" y="381301"/>
                    <a:pt x="909679" y="384339"/>
                    <a:pt x="914236" y="388896"/>
                  </a:cubicBezTo>
                  <a:cubicBezTo>
                    <a:pt x="923350" y="398011"/>
                    <a:pt x="917274" y="407125"/>
                    <a:pt x="908160" y="413201"/>
                  </a:cubicBezTo>
                  <a:cubicBezTo>
                    <a:pt x="902084" y="416239"/>
                    <a:pt x="889931" y="419277"/>
                    <a:pt x="883855" y="407125"/>
                  </a:cubicBezTo>
                  <a:cubicBezTo>
                    <a:pt x="877779" y="394973"/>
                    <a:pt x="880817" y="388896"/>
                    <a:pt x="889931" y="382820"/>
                  </a:cubicBezTo>
                  <a:cubicBezTo>
                    <a:pt x="892969" y="379782"/>
                    <a:pt x="896767" y="379023"/>
                    <a:pt x="900944" y="380162"/>
                  </a:cubicBezTo>
                  <a:close/>
                  <a:moveTo>
                    <a:pt x="618404" y="361934"/>
                  </a:moveTo>
                  <a:cubicBezTo>
                    <a:pt x="622582" y="363073"/>
                    <a:pt x="627139" y="366111"/>
                    <a:pt x="631696" y="370668"/>
                  </a:cubicBezTo>
                  <a:cubicBezTo>
                    <a:pt x="640810" y="379783"/>
                    <a:pt x="634734" y="388897"/>
                    <a:pt x="625620" y="394973"/>
                  </a:cubicBezTo>
                  <a:cubicBezTo>
                    <a:pt x="619544" y="398011"/>
                    <a:pt x="607391" y="401049"/>
                    <a:pt x="601315" y="388897"/>
                  </a:cubicBezTo>
                  <a:cubicBezTo>
                    <a:pt x="595239" y="376744"/>
                    <a:pt x="598277" y="370668"/>
                    <a:pt x="607391" y="364592"/>
                  </a:cubicBezTo>
                  <a:cubicBezTo>
                    <a:pt x="610429" y="361554"/>
                    <a:pt x="614227" y="360795"/>
                    <a:pt x="618404" y="361934"/>
                  </a:cubicBezTo>
                  <a:close/>
                  <a:moveTo>
                    <a:pt x="749041" y="355858"/>
                  </a:moveTo>
                  <a:cubicBezTo>
                    <a:pt x="753219" y="356997"/>
                    <a:pt x="757776" y="360035"/>
                    <a:pt x="762333" y="364592"/>
                  </a:cubicBezTo>
                  <a:cubicBezTo>
                    <a:pt x="771447" y="373706"/>
                    <a:pt x="765371" y="382821"/>
                    <a:pt x="756257" y="388897"/>
                  </a:cubicBezTo>
                  <a:cubicBezTo>
                    <a:pt x="750181" y="391935"/>
                    <a:pt x="738028" y="394973"/>
                    <a:pt x="731952" y="382821"/>
                  </a:cubicBezTo>
                  <a:cubicBezTo>
                    <a:pt x="725876" y="367630"/>
                    <a:pt x="728914" y="361554"/>
                    <a:pt x="738028" y="358516"/>
                  </a:cubicBezTo>
                  <a:cubicBezTo>
                    <a:pt x="741066" y="355478"/>
                    <a:pt x="744864" y="354719"/>
                    <a:pt x="749041" y="355858"/>
                  </a:cubicBezTo>
                  <a:close/>
                  <a:moveTo>
                    <a:pt x="10801" y="334591"/>
                  </a:moveTo>
                  <a:cubicBezTo>
                    <a:pt x="14978" y="335730"/>
                    <a:pt x="19536" y="338768"/>
                    <a:pt x="24093" y="343325"/>
                  </a:cubicBezTo>
                  <a:cubicBezTo>
                    <a:pt x="33207" y="352440"/>
                    <a:pt x="24093" y="364592"/>
                    <a:pt x="18017" y="367630"/>
                  </a:cubicBezTo>
                  <a:cubicBezTo>
                    <a:pt x="14979" y="369149"/>
                    <a:pt x="10422" y="370668"/>
                    <a:pt x="5865" y="370288"/>
                  </a:cubicBezTo>
                  <a:lnTo>
                    <a:pt x="0" y="366073"/>
                  </a:lnTo>
                  <a:lnTo>
                    <a:pt x="0" y="337198"/>
                  </a:lnTo>
                  <a:close/>
                  <a:moveTo>
                    <a:pt x="1213864" y="313325"/>
                  </a:moveTo>
                  <a:cubicBezTo>
                    <a:pt x="1218042" y="314464"/>
                    <a:pt x="1222599" y="317502"/>
                    <a:pt x="1227156" y="322059"/>
                  </a:cubicBezTo>
                  <a:cubicBezTo>
                    <a:pt x="1236270" y="331173"/>
                    <a:pt x="1230194" y="340288"/>
                    <a:pt x="1221080" y="346364"/>
                  </a:cubicBezTo>
                  <a:cubicBezTo>
                    <a:pt x="1215004" y="349402"/>
                    <a:pt x="1202851" y="352440"/>
                    <a:pt x="1196775" y="340288"/>
                  </a:cubicBezTo>
                  <a:cubicBezTo>
                    <a:pt x="1190699" y="325097"/>
                    <a:pt x="1193737" y="319021"/>
                    <a:pt x="1202851" y="315983"/>
                  </a:cubicBezTo>
                  <a:cubicBezTo>
                    <a:pt x="1205889" y="312945"/>
                    <a:pt x="1209687" y="312186"/>
                    <a:pt x="1213864" y="313325"/>
                  </a:cubicBezTo>
                  <a:close/>
                  <a:moveTo>
                    <a:pt x="211313" y="313325"/>
                  </a:moveTo>
                  <a:cubicBezTo>
                    <a:pt x="215491" y="314464"/>
                    <a:pt x="220048" y="317502"/>
                    <a:pt x="224605" y="322059"/>
                  </a:cubicBezTo>
                  <a:cubicBezTo>
                    <a:pt x="233719" y="331173"/>
                    <a:pt x="227643" y="340288"/>
                    <a:pt x="218529" y="346364"/>
                  </a:cubicBezTo>
                  <a:cubicBezTo>
                    <a:pt x="212453" y="349402"/>
                    <a:pt x="200300" y="352440"/>
                    <a:pt x="194224" y="340288"/>
                  </a:cubicBezTo>
                  <a:cubicBezTo>
                    <a:pt x="188148" y="328135"/>
                    <a:pt x="191186" y="322059"/>
                    <a:pt x="200300" y="315983"/>
                  </a:cubicBezTo>
                  <a:cubicBezTo>
                    <a:pt x="203338" y="312945"/>
                    <a:pt x="207136" y="312186"/>
                    <a:pt x="211313" y="313325"/>
                  </a:cubicBezTo>
                  <a:close/>
                  <a:moveTo>
                    <a:pt x="314600" y="301172"/>
                  </a:moveTo>
                  <a:cubicBezTo>
                    <a:pt x="318778" y="302311"/>
                    <a:pt x="323335" y="305349"/>
                    <a:pt x="327892" y="309906"/>
                  </a:cubicBezTo>
                  <a:cubicBezTo>
                    <a:pt x="337006" y="319021"/>
                    <a:pt x="330930" y="328135"/>
                    <a:pt x="321816" y="334211"/>
                  </a:cubicBezTo>
                  <a:cubicBezTo>
                    <a:pt x="315740" y="337249"/>
                    <a:pt x="303587" y="340287"/>
                    <a:pt x="297511" y="328135"/>
                  </a:cubicBezTo>
                  <a:cubicBezTo>
                    <a:pt x="291435" y="315982"/>
                    <a:pt x="294473" y="309906"/>
                    <a:pt x="303587" y="303830"/>
                  </a:cubicBezTo>
                  <a:cubicBezTo>
                    <a:pt x="306625" y="300792"/>
                    <a:pt x="310423" y="300033"/>
                    <a:pt x="314600" y="301172"/>
                  </a:cubicBezTo>
                  <a:close/>
                  <a:moveTo>
                    <a:pt x="982972" y="298134"/>
                  </a:moveTo>
                  <a:cubicBezTo>
                    <a:pt x="987150" y="299273"/>
                    <a:pt x="991707" y="302311"/>
                    <a:pt x="996264" y="306868"/>
                  </a:cubicBezTo>
                  <a:cubicBezTo>
                    <a:pt x="1005378" y="315982"/>
                    <a:pt x="999302" y="325097"/>
                    <a:pt x="990188" y="331173"/>
                  </a:cubicBezTo>
                  <a:cubicBezTo>
                    <a:pt x="984111" y="334211"/>
                    <a:pt x="971959" y="337249"/>
                    <a:pt x="965883" y="325097"/>
                  </a:cubicBezTo>
                  <a:cubicBezTo>
                    <a:pt x="959807" y="312944"/>
                    <a:pt x="962845" y="306868"/>
                    <a:pt x="971959" y="300792"/>
                  </a:cubicBezTo>
                  <a:cubicBezTo>
                    <a:pt x="974997" y="297754"/>
                    <a:pt x="978795" y="296995"/>
                    <a:pt x="982972" y="298134"/>
                  </a:cubicBezTo>
                  <a:close/>
                  <a:moveTo>
                    <a:pt x="417898" y="298134"/>
                  </a:moveTo>
                  <a:cubicBezTo>
                    <a:pt x="422075" y="299273"/>
                    <a:pt x="426630" y="302311"/>
                    <a:pt x="431187" y="306868"/>
                  </a:cubicBezTo>
                  <a:cubicBezTo>
                    <a:pt x="440300" y="315982"/>
                    <a:pt x="434224" y="325097"/>
                    <a:pt x="425112" y="331173"/>
                  </a:cubicBezTo>
                  <a:cubicBezTo>
                    <a:pt x="419036" y="334211"/>
                    <a:pt x="406884" y="337249"/>
                    <a:pt x="400806" y="325097"/>
                  </a:cubicBezTo>
                  <a:cubicBezTo>
                    <a:pt x="394729" y="312944"/>
                    <a:pt x="394729" y="306868"/>
                    <a:pt x="406884" y="300792"/>
                  </a:cubicBezTo>
                  <a:cubicBezTo>
                    <a:pt x="409923" y="297754"/>
                    <a:pt x="413721" y="296995"/>
                    <a:pt x="417898" y="298134"/>
                  </a:cubicBezTo>
                  <a:close/>
                  <a:moveTo>
                    <a:pt x="858411" y="295096"/>
                  </a:moveTo>
                  <a:cubicBezTo>
                    <a:pt x="862589" y="296235"/>
                    <a:pt x="867146" y="299273"/>
                    <a:pt x="871703" y="303830"/>
                  </a:cubicBezTo>
                  <a:cubicBezTo>
                    <a:pt x="880817" y="312944"/>
                    <a:pt x="874741" y="322059"/>
                    <a:pt x="865627" y="328135"/>
                  </a:cubicBezTo>
                  <a:cubicBezTo>
                    <a:pt x="859550" y="331173"/>
                    <a:pt x="847398" y="334211"/>
                    <a:pt x="841322" y="322059"/>
                  </a:cubicBezTo>
                  <a:cubicBezTo>
                    <a:pt x="835246" y="309906"/>
                    <a:pt x="838284" y="303830"/>
                    <a:pt x="847398" y="297754"/>
                  </a:cubicBezTo>
                  <a:cubicBezTo>
                    <a:pt x="850436" y="294716"/>
                    <a:pt x="854234" y="293957"/>
                    <a:pt x="858411" y="295096"/>
                  </a:cubicBezTo>
                  <a:close/>
                  <a:moveTo>
                    <a:pt x="1095380" y="292058"/>
                  </a:moveTo>
                  <a:cubicBezTo>
                    <a:pt x="1099558" y="293197"/>
                    <a:pt x="1104115" y="296235"/>
                    <a:pt x="1108672" y="300792"/>
                  </a:cubicBezTo>
                  <a:cubicBezTo>
                    <a:pt x="1117786" y="309906"/>
                    <a:pt x="1111710" y="319021"/>
                    <a:pt x="1102596" y="325097"/>
                  </a:cubicBezTo>
                  <a:cubicBezTo>
                    <a:pt x="1096520" y="328135"/>
                    <a:pt x="1084367" y="331173"/>
                    <a:pt x="1078291" y="319021"/>
                  </a:cubicBezTo>
                  <a:cubicBezTo>
                    <a:pt x="1072215" y="303830"/>
                    <a:pt x="1075253" y="297754"/>
                    <a:pt x="1084367" y="294716"/>
                  </a:cubicBezTo>
                  <a:cubicBezTo>
                    <a:pt x="1087405" y="291678"/>
                    <a:pt x="1091203" y="290919"/>
                    <a:pt x="1095380" y="292058"/>
                  </a:cubicBezTo>
                  <a:close/>
                  <a:moveTo>
                    <a:pt x="108024" y="289020"/>
                  </a:moveTo>
                  <a:cubicBezTo>
                    <a:pt x="112201" y="290159"/>
                    <a:pt x="116759" y="293197"/>
                    <a:pt x="121316" y="297754"/>
                  </a:cubicBezTo>
                  <a:cubicBezTo>
                    <a:pt x="130429" y="306868"/>
                    <a:pt x="124354" y="315983"/>
                    <a:pt x="115240" y="322059"/>
                  </a:cubicBezTo>
                  <a:cubicBezTo>
                    <a:pt x="109164" y="325097"/>
                    <a:pt x="97011" y="328135"/>
                    <a:pt x="90935" y="315983"/>
                  </a:cubicBezTo>
                  <a:cubicBezTo>
                    <a:pt x="84859" y="300792"/>
                    <a:pt x="87897" y="294716"/>
                    <a:pt x="97011" y="291678"/>
                  </a:cubicBezTo>
                  <a:cubicBezTo>
                    <a:pt x="100049" y="288640"/>
                    <a:pt x="103846" y="287881"/>
                    <a:pt x="108024" y="289020"/>
                  </a:cubicBezTo>
                  <a:close/>
                  <a:moveTo>
                    <a:pt x="533338" y="270792"/>
                  </a:moveTo>
                  <a:cubicBezTo>
                    <a:pt x="537516" y="271931"/>
                    <a:pt x="542073" y="274969"/>
                    <a:pt x="546630" y="279526"/>
                  </a:cubicBezTo>
                  <a:cubicBezTo>
                    <a:pt x="555744" y="288640"/>
                    <a:pt x="549668" y="297755"/>
                    <a:pt x="540554" y="303831"/>
                  </a:cubicBezTo>
                  <a:cubicBezTo>
                    <a:pt x="534478" y="306869"/>
                    <a:pt x="522328" y="309907"/>
                    <a:pt x="516251" y="297755"/>
                  </a:cubicBezTo>
                  <a:cubicBezTo>
                    <a:pt x="510175" y="285602"/>
                    <a:pt x="513213" y="276488"/>
                    <a:pt x="522328" y="273450"/>
                  </a:cubicBezTo>
                  <a:cubicBezTo>
                    <a:pt x="525363" y="270412"/>
                    <a:pt x="529161" y="269653"/>
                    <a:pt x="533338" y="270792"/>
                  </a:cubicBezTo>
                  <a:close/>
                  <a:moveTo>
                    <a:pt x="633594" y="261678"/>
                  </a:moveTo>
                  <a:cubicBezTo>
                    <a:pt x="637772" y="262817"/>
                    <a:pt x="642329" y="265855"/>
                    <a:pt x="646886" y="270412"/>
                  </a:cubicBezTo>
                  <a:cubicBezTo>
                    <a:pt x="656000" y="279526"/>
                    <a:pt x="646886" y="291679"/>
                    <a:pt x="640810" y="294717"/>
                  </a:cubicBezTo>
                  <a:cubicBezTo>
                    <a:pt x="634734" y="297755"/>
                    <a:pt x="622581" y="300793"/>
                    <a:pt x="616505" y="288641"/>
                  </a:cubicBezTo>
                  <a:cubicBezTo>
                    <a:pt x="610429" y="276488"/>
                    <a:pt x="613467" y="267374"/>
                    <a:pt x="622581" y="264336"/>
                  </a:cubicBezTo>
                  <a:cubicBezTo>
                    <a:pt x="625619" y="261298"/>
                    <a:pt x="629417" y="260539"/>
                    <a:pt x="633594" y="261678"/>
                  </a:cubicBezTo>
                  <a:close/>
                  <a:moveTo>
                    <a:pt x="746003" y="258640"/>
                  </a:moveTo>
                  <a:cubicBezTo>
                    <a:pt x="750181" y="259779"/>
                    <a:pt x="754738" y="262817"/>
                    <a:pt x="759295" y="267374"/>
                  </a:cubicBezTo>
                  <a:cubicBezTo>
                    <a:pt x="768409" y="276488"/>
                    <a:pt x="759295" y="288641"/>
                    <a:pt x="753219" y="291679"/>
                  </a:cubicBezTo>
                  <a:cubicBezTo>
                    <a:pt x="747143" y="294717"/>
                    <a:pt x="734990" y="297755"/>
                    <a:pt x="728914" y="285603"/>
                  </a:cubicBezTo>
                  <a:cubicBezTo>
                    <a:pt x="722838" y="270412"/>
                    <a:pt x="725876" y="264336"/>
                    <a:pt x="734990" y="261298"/>
                  </a:cubicBezTo>
                  <a:cubicBezTo>
                    <a:pt x="738028" y="258260"/>
                    <a:pt x="741826" y="257500"/>
                    <a:pt x="746003" y="258640"/>
                  </a:cubicBezTo>
                  <a:close/>
                  <a:moveTo>
                    <a:pt x="1301968" y="225221"/>
                  </a:moveTo>
                  <a:cubicBezTo>
                    <a:pt x="1306146" y="226360"/>
                    <a:pt x="1310703" y="229398"/>
                    <a:pt x="1315260" y="233955"/>
                  </a:cubicBezTo>
                  <a:cubicBezTo>
                    <a:pt x="1324374" y="243069"/>
                    <a:pt x="1315260" y="255222"/>
                    <a:pt x="1309184" y="258260"/>
                  </a:cubicBezTo>
                  <a:cubicBezTo>
                    <a:pt x="1303107" y="261298"/>
                    <a:pt x="1290955" y="264336"/>
                    <a:pt x="1284879" y="252184"/>
                  </a:cubicBezTo>
                  <a:cubicBezTo>
                    <a:pt x="1278803" y="240031"/>
                    <a:pt x="1281841" y="233955"/>
                    <a:pt x="1290955" y="227879"/>
                  </a:cubicBezTo>
                  <a:cubicBezTo>
                    <a:pt x="1293993" y="224841"/>
                    <a:pt x="1297791" y="224081"/>
                    <a:pt x="1301968" y="225221"/>
                  </a:cubicBezTo>
                  <a:close/>
                  <a:moveTo>
                    <a:pt x="7756" y="225221"/>
                  </a:moveTo>
                  <a:cubicBezTo>
                    <a:pt x="11933" y="226360"/>
                    <a:pt x="16491" y="229398"/>
                    <a:pt x="21048" y="233955"/>
                  </a:cubicBezTo>
                  <a:cubicBezTo>
                    <a:pt x="30162" y="243069"/>
                    <a:pt x="21048" y="255222"/>
                    <a:pt x="14972" y="258260"/>
                  </a:cubicBezTo>
                  <a:cubicBezTo>
                    <a:pt x="11934" y="259779"/>
                    <a:pt x="7376" y="261298"/>
                    <a:pt x="2819" y="260918"/>
                  </a:cubicBezTo>
                  <a:lnTo>
                    <a:pt x="0" y="258892"/>
                  </a:lnTo>
                  <a:lnTo>
                    <a:pt x="0" y="227093"/>
                  </a:lnTo>
                  <a:close/>
                  <a:moveTo>
                    <a:pt x="180938" y="210031"/>
                  </a:moveTo>
                  <a:cubicBezTo>
                    <a:pt x="185115" y="211170"/>
                    <a:pt x="189672" y="214208"/>
                    <a:pt x="194229" y="218765"/>
                  </a:cubicBezTo>
                  <a:cubicBezTo>
                    <a:pt x="203343" y="227879"/>
                    <a:pt x="194229" y="240032"/>
                    <a:pt x="188153" y="243070"/>
                  </a:cubicBezTo>
                  <a:cubicBezTo>
                    <a:pt x="182077" y="246108"/>
                    <a:pt x="169925" y="249146"/>
                    <a:pt x="163849" y="236994"/>
                  </a:cubicBezTo>
                  <a:cubicBezTo>
                    <a:pt x="157773" y="224841"/>
                    <a:pt x="160811" y="215727"/>
                    <a:pt x="169925" y="212689"/>
                  </a:cubicBezTo>
                  <a:cubicBezTo>
                    <a:pt x="172962" y="209651"/>
                    <a:pt x="176760" y="208891"/>
                    <a:pt x="180938" y="210031"/>
                  </a:cubicBezTo>
                  <a:close/>
                  <a:moveTo>
                    <a:pt x="1183484" y="203954"/>
                  </a:moveTo>
                  <a:cubicBezTo>
                    <a:pt x="1187662" y="205093"/>
                    <a:pt x="1192219" y="208131"/>
                    <a:pt x="1196776" y="212688"/>
                  </a:cubicBezTo>
                  <a:cubicBezTo>
                    <a:pt x="1205890" y="221802"/>
                    <a:pt x="1199814" y="230917"/>
                    <a:pt x="1190700" y="236993"/>
                  </a:cubicBezTo>
                  <a:cubicBezTo>
                    <a:pt x="1184624" y="240031"/>
                    <a:pt x="1172471" y="243069"/>
                    <a:pt x="1166395" y="230917"/>
                  </a:cubicBezTo>
                  <a:cubicBezTo>
                    <a:pt x="1160319" y="218764"/>
                    <a:pt x="1160319" y="212688"/>
                    <a:pt x="1172471" y="206612"/>
                  </a:cubicBezTo>
                  <a:cubicBezTo>
                    <a:pt x="1175509" y="203574"/>
                    <a:pt x="1179307" y="202814"/>
                    <a:pt x="1183484" y="203954"/>
                  </a:cubicBezTo>
                  <a:close/>
                  <a:moveTo>
                    <a:pt x="946515" y="197878"/>
                  </a:moveTo>
                  <a:cubicBezTo>
                    <a:pt x="950693" y="199017"/>
                    <a:pt x="955250" y="202055"/>
                    <a:pt x="959807" y="206612"/>
                  </a:cubicBezTo>
                  <a:cubicBezTo>
                    <a:pt x="968921" y="215726"/>
                    <a:pt x="962845" y="224841"/>
                    <a:pt x="953731" y="230917"/>
                  </a:cubicBezTo>
                  <a:cubicBezTo>
                    <a:pt x="947655" y="233955"/>
                    <a:pt x="935502" y="236993"/>
                    <a:pt x="929426" y="224841"/>
                  </a:cubicBezTo>
                  <a:cubicBezTo>
                    <a:pt x="923350" y="209650"/>
                    <a:pt x="926388" y="203574"/>
                    <a:pt x="935502" y="200536"/>
                  </a:cubicBezTo>
                  <a:cubicBezTo>
                    <a:pt x="938540" y="197498"/>
                    <a:pt x="942338" y="196739"/>
                    <a:pt x="946515" y="197878"/>
                  </a:cubicBezTo>
                  <a:close/>
                  <a:moveTo>
                    <a:pt x="466501" y="197878"/>
                  </a:moveTo>
                  <a:cubicBezTo>
                    <a:pt x="470678" y="199017"/>
                    <a:pt x="475236" y="202055"/>
                    <a:pt x="479793" y="206612"/>
                  </a:cubicBezTo>
                  <a:cubicBezTo>
                    <a:pt x="488908" y="215726"/>
                    <a:pt x="479793" y="227879"/>
                    <a:pt x="473717" y="230917"/>
                  </a:cubicBezTo>
                  <a:cubicBezTo>
                    <a:pt x="467641" y="233955"/>
                    <a:pt x="455486" y="236993"/>
                    <a:pt x="449412" y="224841"/>
                  </a:cubicBezTo>
                  <a:cubicBezTo>
                    <a:pt x="443337" y="212688"/>
                    <a:pt x="446374" y="206612"/>
                    <a:pt x="455486" y="200536"/>
                  </a:cubicBezTo>
                  <a:cubicBezTo>
                    <a:pt x="458524" y="197498"/>
                    <a:pt x="462322" y="196739"/>
                    <a:pt x="466501" y="197878"/>
                  </a:cubicBezTo>
                  <a:close/>
                  <a:moveTo>
                    <a:pt x="323717" y="197878"/>
                  </a:moveTo>
                  <a:cubicBezTo>
                    <a:pt x="327895" y="199017"/>
                    <a:pt x="332452" y="202055"/>
                    <a:pt x="337009" y="206612"/>
                  </a:cubicBezTo>
                  <a:cubicBezTo>
                    <a:pt x="346123" y="215726"/>
                    <a:pt x="337009" y="227879"/>
                    <a:pt x="330933" y="230917"/>
                  </a:cubicBezTo>
                  <a:cubicBezTo>
                    <a:pt x="324857" y="233955"/>
                    <a:pt x="312704" y="236993"/>
                    <a:pt x="306628" y="224841"/>
                  </a:cubicBezTo>
                  <a:cubicBezTo>
                    <a:pt x="300552" y="209650"/>
                    <a:pt x="303590" y="203574"/>
                    <a:pt x="312704" y="200536"/>
                  </a:cubicBezTo>
                  <a:cubicBezTo>
                    <a:pt x="315742" y="197498"/>
                    <a:pt x="319540" y="196739"/>
                    <a:pt x="323717" y="197878"/>
                  </a:cubicBezTo>
                  <a:close/>
                  <a:moveTo>
                    <a:pt x="1074113" y="188764"/>
                  </a:moveTo>
                  <a:cubicBezTo>
                    <a:pt x="1078291" y="189903"/>
                    <a:pt x="1082848" y="192941"/>
                    <a:pt x="1087405" y="197498"/>
                  </a:cubicBezTo>
                  <a:cubicBezTo>
                    <a:pt x="1096519" y="206612"/>
                    <a:pt x="1087405" y="218765"/>
                    <a:pt x="1081329" y="221803"/>
                  </a:cubicBezTo>
                  <a:cubicBezTo>
                    <a:pt x="1075252" y="224841"/>
                    <a:pt x="1063100" y="227879"/>
                    <a:pt x="1057024" y="215727"/>
                  </a:cubicBezTo>
                  <a:cubicBezTo>
                    <a:pt x="1050948" y="200536"/>
                    <a:pt x="1053986" y="194460"/>
                    <a:pt x="1063100" y="191422"/>
                  </a:cubicBezTo>
                  <a:cubicBezTo>
                    <a:pt x="1066138" y="188384"/>
                    <a:pt x="1069936" y="187625"/>
                    <a:pt x="1074113" y="188764"/>
                  </a:cubicBezTo>
                  <a:close/>
                  <a:moveTo>
                    <a:pt x="846259" y="188764"/>
                  </a:moveTo>
                  <a:cubicBezTo>
                    <a:pt x="850437" y="189903"/>
                    <a:pt x="854994" y="192941"/>
                    <a:pt x="859551" y="197498"/>
                  </a:cubicBezTo>
                  <a:cubicBezTo>
                    <a:pt x="868665" y="206612"/>
                    <a:pt x="862589" y="215727"/>
                    <a:pt x="853475" y="221803"/>
                  </a:cubicBezTo>
                  <a:cubicBezTo>
                    <a:pt x="847399" y="224841"/>
                    <a:pt x="835246" y="227879"/>
                    <a:pt x="829170" y="215727"/>
                  </a:cubicBezTo>
                  <a:cubicBezTo>
                    <a:pt x="823094" y="203574"/>
                    <a:pt x="826132" y="194460"/>
                    <a:pt x="835246" y="191422"/>
                  </a:cubicBezTo>
                  <a:cubicBezTo>
                    <a:pt x="838284" y="188384"/>
                    <a:pt x="842082" y="187624"/>
                    <a:pt x="846259" y="188764"/>
                  </a:cubicBezTo>
                  <a:close/>
                  <a:moveTo>
                    <a:pt x="694356" y="164460"/>
                  </a:moveTo>
                  <a:cubicBezTo>
                    <a:pt x="698534" y="165599"/>
                    <a:pt x="703091" y="168637"/>
                    <a:pt x="707648" y="173194"/>
                  </a:cubicBezTo>
                  <a:cubicBezTo>
                    <a:pt x="716762" y="182308"/>
                    <a:pt x="710686" y="191423"/>
                    <a:pt x="701572" y="197499"/>
                  </a:cubicBezTo>
                  <a:cubicBezTo>
                    <a:pt x="695496" y="200537"/>
                    <a:pt x="683343" y="203575"/>
                    <a:pt x="677267" y="191423"/>
                  </a:cubicBezTo>
                  <a:cubicBezTo>
                    <a:pt x="671191" y="179270"/>
                    <a:pt x="674229" y="173194"/>
                    <a:pt x="683343" y="167118"/>
                  </a:cubicBezTo>
                  <a:cubicBezTo>
                    <a:pt x="686381" y="164080"/>
                    <a:pt x="690179" y="163321"/>
                    <a:pt x="694356" y="164460"/>
                  </a:cubicBezTo>
                  <a:close/>
                  <a:moveTo>
                    <a:pt x="77635" y="152307"/>
                  </a:moveTo>
                  <a:cubicBezTo>
                    <a:pt x="81812" y="153446"/>
                    <a:pt x="86370" y="156484"/>
                    <a:pt x="90926" y="161041"/>
                  </a:cubicBezTo>
                  <a:cubicBezTo>
                    <a:pt x="100040" y="170155"/>
                    <a:pt x="93964" y="179270"/>
                    <a:pt x="84851" y="185346"/>
                  </a:cubicBezTo>
                  <a:cubicBezTo>
                    <a:pt x="78775" y="188384"/>
                    <a:pt x="66622" y="191422"/>
                    <a:pt x="60546" y="179270"/>
                  </a:cubicBezTo>
                  <a:cubicBezTo>
                    <a:pt x="54470" y="167117"/>
                    <a:pt x="57508" y="158003"/>
                    <a:pt x="66622" y="154965"/>
                  </a:cubicBezTo>
                  <a:cubicBezTo>
                    <a:pt x="69660" y="151927"/>
                    <a:pt x="73457" y="151167"/>
                    <a:pt x="77635" y="152307"/>
                  </a:cubicBezTo>
                  <a:close/>
                  <a:moveTo>
                    <a:pt x="1377919" y="146231"/>
                  </a:moveTo>
                  <a:cubicBezTo>
                    <a:pt x="1382097" y="147370"/>
                    <a:pt x="1386654" y="150408"/>
                    <a:pt x="1391211" y="154965"/>
                  </a:cubicBezTo>
                  <a:cubicBezTo>
                    <a:pt x="1400325" y="164079"/>
                    <a:pt x="1394249" y="173194"/>
                    <a:pt x="1385135" y="179270"/>
                  </a:cubicBezTo>
                  <a:cubicBezTo>
                    <a:pt x="1379058" y="182308"/>
                    <a:pt x="1366906" y="185346"/>
                    <a:pt x="1360830" y="173194"/>
                  </a:cubicBezTo>
                  <a:cubicBezTo>
                    <a:pt x="1354754" y="161041"/>
                    <a:pt x="1357792" y="154965"/>
                    <a:pt x="1366906" y="148889"/>
                  </a:cubicBezTo>
                  <a:cubicBezTo>
                    <a:pt x="1369944" y="145851"/>
                    <a:pt x="1373742" y="145092"/>
                    <a:pt x="1377919" y="146231"/>
                  </a:cubicBezTo>
                  <a:close/>
                  <a:moveTo>
                    <a:pt x="588024" y="143193"/>
                  </a:moveTo>
                  <a:cubicBezTo>
                    <a:pt x="592202" y="144332"/>
                    <a:pt x="596759" y="147370"/>
                    <a:pt x="601316" y="151927"/>
                  </a:cubicBezTo>
                  <a:cubicBezTo>
                    <a:pt x="610430" y="161041"/>
                    <a:pt x="604354" y="170156"/>
                    <a:pt x="595240" y="176232"/>
                  </a:cubicBezTo>
                  <a:cubicBezTo>
                    <a:pt x="589164" y="179270"/>
                    <a:pt x="577011" y="182308"/>
                    <a:pt x="570935" y="170156"/>
                  </a:cubicBezTo>
                  <a:cubicBezTo>
                    <a:pt x="564859" y="154965"/>
                    <a:pt x="567897" y="148889"/>
                    <a:pt x="577011" y="145851"/>
                  </a:cubicBezTo>
                  <a:cubicBezTo>
                    <a:pt x="580049" y="142813"/>
                    <a:pt x="583847" y="142053"/>
                    <a:pt x="588024" y="143193"/>
                  </a:cubicBezTo>
                  <a:close/>
                  <a:moveTo>
                    <a:pt x="241687" y="128003"/>
                  </a:moveTo>
                  <a:cubicBezTo>
                    <a:pt x="245865" y="129142"/>
                    <a:pt x="250422" y="132180"/>
                    <a:pt x="254979" y="136737"/>
                  </a:cubicBezTo>
                  <a:cubicBezTo>
                    <a:pt x="264093" y="145851"/>
                    <a:pt x="258017" y="154966"/>
                    <a:pt x="248903" y="161042"/>
                  </a:cubicBezTo>
                  <a:cubicBezTo>
                    <a:pt x="242827" y="164080"/>
                    <a:pt x="230674" y="167118"/>
                    <a:pt x="224598" y="154966"/>
                  </a:cubicBezTo>
                  <a:cubicBezTo>
                    <a:pt x="218522" y="139775"/>
                    <a:pt x="221560" y="133699"/>
                    <a:pt x="230674" y="130661"/>
                  </a:cubicBezTo>
                  <a:cubicBezTo>
                    <a:pt x="233712" y="127623"/>
                    <a:pt x="237510" y="126864"/>
                    <a:pt x="241687" y="128003"/>
                  </a:cubicBezTo>
                  <a:close/>
                  <a:moveTo>
                    <a:pt x="1259435" y="124965"/>
                  </a:moveTo>
                  <a:cubicBezTo>
                    <a:pt x="1263613" y="126104"/>
                    <a:pt x="1268170" y="129142"/>
                    <a:pt x="1272727" y="133699"/>
                  </a:cubicBezTo>
                  <a:cubicBezTo>
                    <a:pt x="1281841" y="142813"/>
                    <a:pt x="1272727" y="154966"/>
                    <a:pt x="1266651" y="158004"/>
                  </a:cubicBezTo>
                  <a:cubicBezTo>
                    <a:pt x="1260575" y="161042"/>
                    <a:pt x="1248422" y="164080"/>
                    <a:pt x="1242346" y="151928"/>
                  </a:cubicBezTo>
                  <a:cubicBezTo>
                    <a:pt x="1236270" y="136737"/>
                    <a:pt x="1239308" y="130661"/>
                    <a:pt x="1248422" y="127623"/>
                  </a:cubicBezTo>
                  <a:cubicBezTo>
                    <a:pt x="1251460" y="124585"/>
                    <a:pt x="1255258" y="123825"/>
                    <a:pt x="1259435" y="124965"/>
                  </a:cubicBezTo>
                  <a:close/>
                  <a:moveTo>
                    <a:pt x="399672" y="118889"/>
                  </a:moveTo>
                  <a:cubicBezTo>
                    <a:pt x="403852" y="120028"/>
                    <a:pt x="408409" y="123066"/>
                    <a:pt x="412966" y="127623"/>
                  </a:cubicBezTo>
                  <a:cubicBezTo>
                    <a:pt x="422078" y="136737"/>
                    <a:pt x="416004" y="145852"/>
                    <a:pt x="406890" y="151928"/>
                  </a:cubicBezTo>
                  <a:cubicBezTo>
                    <a:pt x="400812" y="154966"/>
                    <a:pt x="388658" y="158004"/>
                    <a:pt x="382584" y="145852"/>
                  </a:cubicBezTo>
                  <a:cubicBezTo>
                    <a:pt x="376513" y="133699"/>
                    <a:pt x="379551" y="127623"/>
                    <a:pt x="388658" y="121547"/>
                  </a:cubicBezTo>
                  <a:cubicBezTo>
                    <a:pt x="391694" y="118509"/>
                    <a:pt x="395492" y="117750"/>
                    <a:pt x="399672" y="118889"/>
                  </a:cubicBezTo>
                  <a:close/>
                  <a:moveTo>
                    <a:pt x="1004238" y="112813"/>
                  </a:moveTo>
                  <a:cubicBezTo>
                    <a:pt x="1008416" y="113952"/>
                    <a:pt x="1012973" y="116990"/>
                    <a:pt x="1017530" y="121547"/>
                  </a:cubicBezTo>
                  <a:cubicBezTo>
                    <a:pt x="1026644" y="130661"/>
                    <a:pt x="1020568" y="139776"/>
                    <a:pt x="1011454" y="145852"/>
                  </a:cubicBezTo>
                  <a:cubicBezTo>
                    <a:pt x="1005378" y="148890"/>
                    <a:pt x="993225" y="151928"/>
                    <a:pt x="987149" y="139776"/>
                  </a:cubicBezTo>
                  <a:cubicBezTo>
                    <a:pt x="981073" y="127623"/>
                    <a:pt x="984111" y="121547"/>
                    <a:pt x="993225" y="115471"/>
                  </a:cubicBezTo>
                  <a:cubicBezTo>
                    <a:pt x="996263" y="112433"/>
                    <a:pt x="1000061" y="111674"/>
                    <a:pt x="1004238" y="112813"/>
                  </a:cubicBezTo>
                  <a:close/>
                  <a:moveTo>
                    <a:pt x="800688" y="97622"/>
                  </a:moveTo>
                  <a:cubicBezTo>
                    <a:pt x="804866" y="98761"/>
                    <a:pt x="809423" y="101799"/>
                    <a:pt x="813980" y="106356"/>
                  </a:cubicBezTo>
                  <a:cubicBezTo>
                    <a:pt x="823094" y="115470"/>
                    <a:pt x="817018" y="124585"/>
                    <a:pt x="807904" y="130661"/>
                  </a:cubicBezTo>
                  <a:cubicBezTo>
                    <a:pt x="801828" y="133699"/>
                    <a:pt x="789675" y="136737"/>
                    <a:pt x="783599" y="124585"/>
                  </a:cubicBezTo>
                  <a:cubicBezTo>
                    <a:pt x="777523" y="112432"/>
                    <a:pt x="780561" y="106356"/>
                    <a:pt x="789675" y="100280"/>
                  </a:cubicBezTo>
                  <a:cubicBezTo>
                    <a:pt x="792713" y="97242"/>
                    <a:pt x="796511" y="96482"/>
                    <a:pt x="800688" y="97622"/>
                  </a:cubicBezTo>
                  <a:close/>
                  <a:moveTo>
                    <a:pt x="1128799" y="85470"/>
                  </a:moveTo>
                  <a:cubicBezTo>
                    <a:pt x="1132976" y="86609"/>
                    <a:pt x="1137533" y="89647"/>
                    <a:pt x="1142090" y="94204"/>
                  </a:cubicBezTo>
                  <a:cubicBezTo>
                    <a:pt x="1151204" y="103318"/>
                    <a:pt x="1142090" y="115471"/>
                    <a:pt x="1136014" y="118509"/>
                  </a:cubicBezTo>
                  <a:cubicBezTo>
                    <a:pt x="1129938" y="121547"/>
                    <a:pt x="1117785" y="124585"/>
                    <a:pt x="1111709" y="112433"/>
                  </a:cubicBezTo>
                  <a:cubicBezTo>
                    <a:pt x="1105633" y="97242"/>
                    <a:pt x="1108671" y="91166"/>
                    <a:pt x="1117785" y="88128"/>
                  </a:cubicBezTo>
                  <a:cubicBezTo>
                    <a:pt x="1120824" y="85090"/>
                    <a:pt x="1124621" y="84331"/>
                    <a:pt x="1128799" y="85470"/>
                  </a:cubicBezTo>
                  <a:close/>
                  <a:moveTo>
                    <a:pt x="515112" y="85470"/>
                  </a:moveTo>
                  <a:cubicBezTo>
                    <a:pt x="519291" y="86609"/>
                    <a:pt x="523848" y="89647"/>
                    <a:pt x="528402" y="94204"/>
                  </a:cubicBezTo>
                  <a:cubicBezTo>
                    <a:pt x="537516" y="103318"/>
                    <a:pt x="531440" y="112433"/>
                    <a:pt x="522328" y="118509"/>
                  </a:cubicBezTo>
                  <a:cubicBezTo>
                    <a:pt x="516251" y="121547"/>
                    <a:pt x="504099" y="124585"/>
                    <a:pt x="498023" y="112433"/>
                  </a:cubicBezTo>
                  <a:cubicBezTo>
                    <a:pt x="491947" y="100280"/>
                    <a:pt x="491947" y="94204"/>
                    <a:pt x="504099" y="88128"/>
                  </a:cubicBezTo>
                  <a:cubicBezTo>
                    <a:pt x="507138" y="85090"/>
                    <a:pt x="510935" y="84331"/>
                    <a:pt x="515112" y="85470"/>
                  </a:cubicBezTo>
                  <a:close/>
                  <a:moveTo>
                    <a:pt x="682203" y="73318"/>
                  </a:moveTo>
                  <a:cubicBezTo>
                    <a:pt x="686381" y="74457"/>
                    <a:pt x="690938" y="77495"/>
                    <a:pt x="695495" y="82052"/>
                  </a:cubicBezTo>
                  <a:cubicBezTo>
                    <a:pt x="704609" y="91166"/>
                    <a:pt x="698533" y="100281"/>
                    <a:pt x="689419" y="106357"/>
                  </a:cubicBezTo>
                  <a:cubicBezTo>
                    <a:pt x="683343" y="109395"/>
                    <a:pt x="671190" y="112433"/>
                    <a:pt x="665114" y="100281"/>
                  </a:cubicBezTo>
                  <a:cubicBezTo>
                    <a:pt x="659038" y="88128"/>
                    <a:pt x="662076" y="79014"/>
                    <a:pt x="671190" y="75976"/>
                  </a:cubicBezTo>
                  <a:cubicBezTo>
                    <a:pt x="674228" y="72938"/>
                    <a:pt x="678026" y="72178"/>
                    <a:pt x="682203" y="73318"/>
                  </a:cubicBezTo>
                  <a:close/>
                  <a:moveTo>
                    <a:pt x="159669" y="67242"/>
                  </a:moveTo>
                  <a:cubicBezTo>
                    <a:pt x="163846" y="68381"/>
                    <a:pt x="168403" y="71419"/>
                    <a:pt x="172960" y="75976"/>
                  </a:cubicBezTo>
                  <a:cubicBezTo>
                    <a:pt x="182074" y="85090"/>
                    <a:pt x="175998" y="94205"/>
                    <a:pt x="166884" y="100281"/>
                  </a:cubicBezTo>
                  <a:cubicBezTo>
                    <a:pt x="160807" y="103319"/>
                    <a:pt x="148655" y="106357"/>
                    <a:pt x="142579" y="94205"/>
                  </a:cubicBezTo>
                  <a:cubicBezTo>
                    <a:pt x="136504" y="82052"/>
                    <a:pt x="139542" y="75976"/>
                    <a:pt x="148655" y="69900"/>
                  </a:cubicBezTo>
                  <a:cubicBezTo>
                    <a:pt x="151694" y="66862"/>
                    <a:pt x="155491" y="66102"/>
                    <a:pt x="159669" y="67242"/>
                  </a:cubicBezTo>
                  <a:close/>
                  <a:moveTo>
                    <a:pt x="1453871" y="58127"/>
                  </a:moveTo>
                  <a:cubicBezTo>
                    <a:pt x="1458049" y="59266"/>
                    <a:pt x="1462606" y="62304"/>
                    <a:pt x="1467163" y="66861"/>
                  </a:cubicBezTo>
                  <a:cubicBezTo>
                    <a:pt x="1476277" y="75975"/>
                    <a:pt x="1467163" y="88128"/>
                    <a:pt x="1461087" y="91166"/>
                  </a:cubicBezTo>
                  <a:cubicBezTo>
                    <a:pt x="1455010" y="94204"/>
                    <a:pt x="1442858" y="97242"/>
                    <a:pt x="1436782" y="85090"/>
                  </a:cubicBezTo>
                  <a:cubicBezTo>
                    <a:pt x="1430706" y="72937"/>
                    <a:pt x="1430706" y="66861"/>
                    <a:pt x="1442858" y="60785"/>
                  </a:cubicBezTo>
                  <a:cubicBezTo>
                    <a:pt x="1445896" y="57747"/>
                    <a:pt x="1449694" y="56987"/>
                    <a:pt x="1453871" y="58127"/>
                  </a:cubicBezTo>
                  <a:close/>
                  <a:moveTo>
                    <a:pt x="47254" y="58127"/>
                  </a:moveTo>
                  <a:cubicBezTo>
                    <a:pt x="51432" y="59266"/>
                    <a:pt x="55989" y="62304"/>
                    <a:pt x="60546" y="66861"/>
                  </a:cubicBezTo>
                  <a:cubicBezTo>
                    <a:pt x="69660" y="75975"/>
                    <a:pt x="63584" y="85090"/>
                    <a:pt x="54470" y="91166"/>
                  </a:cubicBezTo>
                  <a:cubicBezTo>
                    <a:pt x="48394" y="94204"/>
                    <a:pt x="36241" y="97242"/>
                    <a:pt x="30165" y="85090"/>
                  </a:cubicBezTo>
                  <a:cubicBezTo>
                    <a:pt x="24089" y="72937"/>
                    <a:pt x="24089" y="66861"/>
                    <a:pt x="36241" y="60785"/>
                  </a:cubicBezTo>
                  <a:cubicBezTo>
                    <a:pt x="39279" y="57747"/>
                    <a:pt x="43077" y="56987"/>
                    <a:pt x="47254" y="58127"/>
                  </a:cubicBezTo>
                  <a:close/>
                  <a:moveTo>
                    <a:pt x="314611" y="55089"/>
                  </a:moveTo>
                  <a:cubicBezTo>
                    <a:pt x="318789" y="56228"/>
                    <a:pt x="323346" y="59266"/>
                    <a:pt x="327903" y="63823"/>
                  </a:cubicBezTo>
                  <a:cubicBezTo>
                    <a:pt x="337017" y="72937"/>
                    <a:pt x="327903" y="85090"/>
                    <a:pt x="321827" y="88128"/>
                  </a:cubicBezTo>
                  <a:cubicBezTo>
                    <a:pt x="315751" y="91166"/>
                    <a:pt x="303598" y="94204"/>
                    <a:pt x="297522" y="82052"/>
                  </a:cubicBezTo>
                  <a:cubicBezTo>
                    <a:pt x="291446" y="69899"/>
                    <a:pt x="294484" y="60785"/>
                    <a:pt x="303598" y="57747"/>
                  </a:cubicBezTo>
                  <a:cubicBezTo>
                    <a:pt x="306636" y="54709"/>
                    <a:pt x="310434" y="53949"/>
                    <a:pt x="314611" y="55089"/>
                  </a:cubicBezTo>
                  <a:close/>
                  <a:moveTo>
                    <a:pt x="885754" y="52051"/>
                  </a:moveTo>
                  <a:cubicBezTo>
                    <a:pt x="889932" y="53190"/>
                    <a:pt x="894489" y="56228"/>
                    <a:pt x="899046" y="60785"/>
                  </a:cubicBezTo>
                  <a:cubicBezTo>
                    <a:pt x="908160" y="69899"/>
                    <a:pt x="902084" y="79014"/>
                    <a:pt x="892970" y="85090"/>
                  </a:cubicBezTo>
                  <a:cubicBezTo>
                    <a:pt x="886894" y="88128"/>
                    <a:pt x="874741" y="91166"/>
                    <a:pt x="868665" y="79014"/>
                  </a:cubicBezTo>
                  <a:cubicBezTo>
                    <a:pt x="862589" y="63823"/>
                    <a:pt x="865627" y="57747"/>
                    <a:pt x="874741" y="54709"/>
                  </a:cubicBezTo>
                  <a:cubicBezTo>
                    <a:pt x="877779" y="51671"/>
                    <a:pt x="881577" y="50912"/>
                    <a:pt x="885754" y="52051"/>
                  </a:cubicBezTo>
                  <a:close/>
                  <a:moveTo>
                    <a:pt x="1341464" y="39899"/>
                  </a:moveTo>
                  <a:cubicBezTo>
                    <a:pt x="1345641" y="41038"/>
                    <a:pt x="1350198" y="44076"/>
                    <a:pt x="1354755" y="48633"/>
                  </a:cubicBezTo>
                  <a:cubicBezTo>
                    <a:pt x="1363869" y="57747"/>
                    <a:pt x="1357793" y="66862"/>
                    <a:pt x="1348679" y="72938"/>
                  </a:cubicBezTo>
                  <a:cubicBezTo>
                    <a:pt x="1342603" y="75976"/>
                    <a:pt x="1330450" y="79014"/>
                    <a:pt x="1324374" y="66862"/>
                  </a:cubicBezTo>
                  <a:cubicBezTo>
                    <a:pt x="1318298" y="51671"/>
                    <a:pt x="1321336" y="45595"/>
                    <a:pt x="1330450" y="42557"/>
                  </a:cubicBezTo>
                  <a:cubicBezTo>
                    <a:pt x="1333489" y="39519"/>
                    <a:pt x="1337286" y="38760"/>
                    <a:pt x="1341464" y="39899"/>
                  </a:cubicBezTo>
                  <a:close/>
                  <a:moveTo>
                    <a:pt x="1204751" y="27747"/>
                  </a:moveTo>
                  <a:cubicBezTo>
                    <a:pt x="1208928" y="28886"/>
                    <a:pt x="1213485" y="31924"/>
                    <a:pt x="1218042" y="36481"/>
                  </a:cubicBezTo>
                  <a:cubicBezTo>
                    <a:pt x="1227156" y="45595"/>
                    <a:pt x="1218042" y="57748"/>
                    <a:pt x="1211966" y="60786"/>
                  </a:cubicBezTo>
                  <a:cubicBezTo>
                    <a:pt x="1205890" y="63824"/>
                    <a:pt x="1193737" y="66862"/>
                    <a:pt x="1187661" y="54710"/>
                  </a:cubicBezTo>
                  <a:cubicBezTo>
                    <a:pt x="1181585" y="42557"/>
                    <a:pt x="1184623" y="33443"/>
                    <a:pt x="1193737" y="30405"/>
                  </a:cubicBezTo>
                  <a:cubicBezTo>
                    <a:pt x="1196776" y="27367"/>
                    <a:pt x="1200573" y="26608"/>
                    <a:pt x="1204751" y="27747"/>
                  </a:cubicBezTo>
                  <a:close/>
                  <a:moveTo>
                    <a:pt x="979933" y="21671"/>
                  </a:moveTo>
                  <a:cubicBezTo>
                    <a:pt x="984110" y="22810"/>
                    <a:pt x="988668" y="25848"/>
                    <a:pt x="993225" y="30405"/>
                  </a:cubicBezTo>
                  <a:cubicBezTo>
                    <a:pt x="1002339" y="39519"/>
                    <a:pt x="993225" y="51672"/>
                    <a:pt x="987149" y="54710"/>
                  </a:cubicBezTo>
                  <a:cubicBezTo>
                    <a:pt x="981072" y="57748"/>
                    <a:pt x="968920" y="60786"/>
                    <a:pt x="962844" y="48634"/>
                  </a:cubicBezTo>
                  <a:cubicBezTo>
                    <a:pt x="956768" y="36481"/>
                    <a:pt x="956768" y="27367"/>
                    <a:pt x="968920" y="24329"/>
                  </a:cubicBezTo>
                  <a:cubicBezTo>
                    <a:pt x="971958" y="21291"/>
                    <a:pt x="975756" y="20531"/>
                    <a:pt x="979933" y="21671"/>
                  </a:cubicBezTo>
                  <a:close/>
                  <a:moveTo>
                    <a:pt x="451312" y="8759"/>
                  </a:moveTo>
                  <a:cubicBezTo>
                    <a:pt x="455488" y="9899"/>
                    <a:pt x="460045" y="13696"/>
                    <a:pt x="464603" y="21291"/>
                  </a:cubicBezTo>
                  <a:cubicBezTo>
                    <a:pt x="473718" y="30405"/>
                    <a:pt x="464603" y="42558"/>
                    <a:pt x="458526" y="45596"/>
                  </a:cubicBezTo>
                  <a:cubicBezTo>
                    <a:pt x="452451" y="48634"/>
                    <a:pt x="440301" y="51672"/>
                    <a:pt x="434225" y="39520"/>
                  </a:cubicBezTo>
                  <a:cubicBezTo>
                    <a:pt x="428151" y="24329"/>
                    <a:pt x="431188" y="18253"/>
                    <a:pt x="440301" y="12177"/>
                  </a:cubicBezTo>
                  <a:cubicBezTo>
                    <a:pt x="443339" y="9139"/>
                    <a:pt x="447135" y="7620"/>
                    <a:pt x="451312" y="8759"/>
                  </a:cubicBezTo>
                  <a:close/>
                  <a:moveTo>
                    <a:pt x="1049824" y="0"/>
                  </a:moveTo>
                  <a:lnTo>
                    <a:pt x="1083563" y="0"/>
                  </a:lnTo>
                  <a:lnTo>
                    <a:pt x="1083987" y="2304"/>
                  </a:lnTo>
                  <a:cubicBezTo>
                    <a:pt x="1082089" y="6861"/>
                    <a:pt x="1078291" y="10659"/>
                    <a:pt x="1075253" y="12178"/>
                  </a:cubicBezTo>
                  <a:cubicBezTo>
                    <a:pt x="1069177" y="15216"/>
                    <a:pt x="1057024" y="18254"/>
                    <a:pt x="1050948" y="6102"/>
                  </a:cubicBezTo>
                  <a:close/>
                  <a:moveTo>
                    <a:pt x="773962" y="0"/>
                  </a:moveTo>
                  <a:lnTo>
                    <a:pt x="806875" y="0"/>
                  </a:lnTo>
                  <a:lnTo>
                    <a:pt x="798790" y="9140"/>
                  </a:lnTo>
                  <a:cubicBezTo>
                    <a:pt x="792714" y="12178"/>
                    <a:pt x="780561" y="15216"/>
                    <a:pt x="774485" y="3064"/>
                  </a:cubicBezTo>
                  <a:close/>
                  <a:moveTo>
                    <a:pt x="659033" y="0"/>
                  </a:moveTo>
                  <a:lnTo>
                    <a:pt x="688741" y="0"/>
                  </a:lnTo>
                  <a:lnTo>
                    <a:pt x="683343" y="6102"/>
                  </a:lnTo>
                  <a:cubicBezTo>
                    <a:pt x="677266" y="9140"/>
                    <a:pt x="665114" y="12178"/>
                    <a:pt x="659038" y="26"/>
                  </a:cubicBezTo>
                  <a:close/>
                  <a:moveTo>
                    <a:pt x="558807" y="0"/>
                  </a:moveTo>
                  <a:lnTo>
                    <a:pt x="589125" y="0"/>
                  </a:lnTo>
                  <a:lnTo>
                    <a:pt x="589163" y="25"/>
                  </a:lnTo>
                  <a:cubicBezTo>
                    <a:pt x="598277" y="9139"/>
                    <a:pt x="592201" y="18254"/>
                    <a:pt x="583087" y="24330"/>
                  </a:cubicBezTo>
                  <a:cubicBezTo>
                    <a:pt x="577011" y="27368"/>
                    <a:pt x="564858" y="30406"/>
                    <a:pt x="558782" y="18254"/>
                  </a:cubicBezTo>
                  <a:cubicBezTo>
                    <a:pt x="555744" y="12177"/>
                    <a:pt x="554985" y="6861"/>
                    <a:pt x="556124" y="2683"/>
                  </a:cubicBezTo>
                  <a:close/>
                  <a:moveTo>
                    <a:pt x="189731" y="0"/>
                  </a:moveTo>
                  <a:lnTo>
                    <a:pt x="223240" y="0"/>
                  </a:lnTo>
                  <a:lnTo>
                    <a:pt x="224224" y="5342"/>
                  </a:lnTo>
                  <a:cubicBezTo>
                    <a:pt x="222326" y="9899"/>
                    <a:pt x="218528" y="13697"/>
                    <a:pt x="215490" y="15216"/>
                  </a:cubicBezTo>
                  <a:cubicBezTo>
                    <a:pt x="209414" y="18254"/>
                    <a:pt x="197261" y="21292"/>
                    <a:pt x="191185" y="9140"/>
                  </a:cubicBezTo>
                  <a:close/>
                </a:path>
              </a:pathLst>
            </a:custGeom>
            <a:solidFill>
              <a:schemeClr val="bg1">
                <a:alpha val="60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457200" rtl="0" eaLnBrk="1" latinLnBrk="0" hangingPunct="1">
                <a:defRPr sz="1800" kern="1200">
                  <a:solidFill>
                    <a:schemeClr val="lt1"/>
                  </a:solidFill>
                  <a:latin typeface="+mn-lt"/>
                  <a:ea typeface="+mn-ea"/>
                  <a:cs typeface="+mn-cs"/>
                </a:defRPr>
              </a:lvl1pPr>
              <a:lvl2pPr marL="457200" algn="l" defTabSz="457200" rtl="0" eaLnBrk="1" latinLnBrk="0" hangingPunct="1">
                <a:defRPr sz="1800" kern="1200">
                  <a:solidFill>
                    <a:schemeClr val="lt1"/>
                  </a:solidFill>
                  <a:latin typeface="+mn-lt"/>
                  <a:ea typeface="+mn-ea"/>
                  <a:cs typeface="+mn-cs"/>
                </a:defRPr>
              </a:lvl2pPr>
              <a:lvl3pPr marL="914400" algn="l" defTabSz="457200" rtl="0" eaLnBrk="1" latinLnBrk="0" hangingPunct="1">
                <a:defRPr sz="1800" kern="1200">
                  <a:solidFill>
                    <a:schemeClr val="lt1"/>
                  </a:solidFill>
                  <a:latin typeface="+mn-lt"/>
                  <a:ea typeface="+mn-ea"/>
                  <a:cs typeface="+mn-cs"/>
                </a:defRPr>
              </a:lvl3pPr>
              <a:lvl4pPr marL="1371600" algn="l" defTabSz="457200" rtl="0" eaLnBrk="1" latinLnBrk="0" hangingPunct="1">
                <a:defRPr sz="1800" kern="1200">
                  <a:solidFill>
                    <a:schemeClr val="lt1"/>
                  </a:solidFill>
                  <a:latin typeface="+mn-lt"/>
                  <a:ea typeface="+mn-ea"/>
                  <a:cs typeface="+mn-cs"/>
                </a:defRPr>
              </a:lvl4pPr>
              <a:lvl5pPr marL="1828800" algn="l" defTabSz="457200" rtl="0" eaLnBrk="1" latinLnBrk="0" hangingPunct="1">
                <a:defRPr sz="1800" kern="1200">
                  <a:solidFill>
                    <a:schemeClr val="lt1"/>
                  </a:solidFill>
                  <a:latin typeface="+mn-lt"/>
                  <a:ea typeface="+mn-ea"/>
                  <a:cs typeface="+mn-cs"/>
                </a:defRPr>
              </a:lvl5pPr>
              <a:lvl6pPr marL="2286000" algn="l" defTabSz="457200" rtl="0" eaLnBrk="1" latinLnBrk="0" hangingPunct="1">
                <a:defRPr sz="1800" kern="1200">
                  <a:solidFill>
                    <a:schemeClr val="lt1"/>
                  </a:solidFill>
                  <a:latin typeface="+mn-lt"/>
                  <a:ea typeface="+mn-ea"/>
                  <a:cs typeface="+mn-cs"/>
                </a:defRPr>
              </a:lvl6pPr>
              <a:lvl7pPr marL="2743200" algn="l" defTabSz="457200" rtl="0" eaLnBrk="1" latinLnBrk="0" hangingPunct="1">
                <a:defRPr sz="1800" kern="1200">
                  <a:solidFill>
                    <a:schemeClr val="lt1"/>
                  </a:solidFill>
                  <a:latin typeface="+mn-lt"/>
                  <a:ea typeface="+mn-ea"/>
                  <a:cs typeface="+mn-cs"/>
                </a:defRPr>
              </a:lvl7pPr>
              <a:lvl8pPr marL="3200400" algn="l" defTabSz="457200" rtl="0" eaLnBrk="1" latinLnBrk="0" hangingPunct="1">
                <a:defRPr sz="1800" kern="1200">
                  <a:solidFill>
                    <a:schemeClr val="lt1"/>
                  </a:solidFill>
                  <a:latin typeface="+mn-lt"/>
                  <a:ea typeface="+mn-ea"/>
                  <a:cs typeface="+mn-cs"/>
                </a:defRPr>
              </a:lvl8pPr>
              <a:lvl9pPr marL="3657600" algn="l" defTabSz="457200" rtl="0" eaLnBrk="1" latinLnBrk="0" hangingPunct="1">
                <a:defRPr sz="1800" kern="1200">
                  <a:solidFill>
                    <a:schemeClr val="lt1"/>
                  </a:solidFill>
                  <a:latin typeface="+mn-lt"/>
                  <a:ea typeface="+mn-ea"/>
                  <a:cs typeface="+mn-cs"/>
                </a:defRPr>
              </a:lvl9pPr>
            </a:lstStyle>
            <a:p>
              <a:pPr algn="ctr"/>
              <a:endParaRPr lang="en-US"/>
            </a:p>
          </p:txBody>
        </p:sp>
      </p:grpSp>
      <p:sp>
        <p:nvSpPr>
          <p:cNvPr id="36" name="Google Shape;95;p14">
            <a:extLst>
              <a:ext uri="{FF2B5EF4-FFF2-40B4-BE49-F238E27FC236}">
                <a16:creationId xmlns:a16="http://schemas.microsoft.com/office/drawing/2014/main" id="{19023977-45FE-E248-92C5-E0FA80B3468C}"/>
              </a:ext>
            </a:extLst>
          </p:cNvPr>
          <p:cNvSpPr txBox="1">
            <a:spLocks/>
          </p:cNvSpPr>
          <p:nvPr/>
        </p:nvSpPr>
        <p:spPr>
          <a:xfrm>
            <a:off x="589788" y="630936"/>
            <a:ext cx="4269714" cy="1940349"/>
          </a:xfrm>
          <a:prstGeom prst="rect">
            <a:avLst/>
          </a:prstGeom>
          <a:noFill/>
          <a:ln>
            <a:noFill/>
          </a:ln>
        </p:spPr>
        <p:txBody>
          <a:bodyPr spcFirstLastPara="1" vert="horz" wrap="square" lIns="91440" tIns="45720" rIns="91440" bIns="45720" rtlCol="0" anchor="b" anchorCtr="0">
            <a:norm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nSpc>
                <a:spcPct val="90000"/>
              </a:lnSpc>
              <a:spcBef>
                <a:spcPct val="0"/>
              </a:spcBef>
            </a:pPr>
            <a:r>
              <a:rPr lang="en-US" sz="4000" b="1" kern="1200" dirty="0">
                <a:solidFill>
                  <a:schemeClr val="bg1"/>
                </a:solidFill>
                <a:latin typeface="Dank Mono" pitchFamily="49" charset="77"/>
                <a:ea typeface="+mj-ea"/>
                <a:cs typeface="+mj-cs"/>
              </a:rPr>
              <a:t>Justin Beall</a:t>
            </a:r>
          </a:p>
        </p:txBody>
      </p:sp>
      <p:sp>
        <p:nvSpPr>
          <p:cNvPr id="37" name="Google Shape;104;p15">
            <a:extLst>
              <a:ext uri="{FF2B5EF4-FFF2-40B4-BE49-F238E27FC236}">
                <a16:creationId xmlns:a16="http://schemas.microsoft.com/office/drawing/2014/main" id="{D03C910E-120D-9144-98D0-6DFE9BCAA719}"/>
              </a:ext>
            </a:extLst>
          </p:cNvPr>
          <p:cNvSpPr txBox="1"/>
          <p:nvPr/>
        </p:nvSpPr>
        <p:spPr>
          <a:xfrm>
            <a:off x="589787" y="2675107"/>
            <a:ext cx="4269715" cy="1433363"/>
          </a:xfrm>
          <a:prstGeom prst="rect">
            <a:avLst/>
          </a:prstGeom>
        </p:spPr>
        <p:txBody>
          <a:bodyPr spcFirstLastPara="1" vert="horz" lIns="91440" tIns="45720" rIns="91440" bIns="45720" rtlCol="0" anchor="ctr" anchorCtr="0">
            <a:normAutofit/>
          </a:bodyPr>
          <a:lstStyle/>
          <a:p>
            <a:pPr marL="457200" marR="0" lvl="0" indent="-228600">
              <a:lnSpc>
                <a:spcPct val="90000"/>
              </a:lnSpc>
              <a:spcBef>
                <a:spcPts val="0"/>
              </a:spcBef>
              <a:spcAft>
                <a:spcPts val="600"/>
              </a:spcAft>
              <a:buClr>
                <a:srgbClr val="3F3F3F"/>
              </a:buClr>
              <a:buSzPts val="3200"/>
              <a:buFont typeface="Arial" panose="020B0604020202020204" pitchFamily="34" charset="0"/>
              <a:buChar char="•"/>
            </a:pPr>
            <a:r>
              <a:rPr lang="en-US" sz="2000" kern="1200" dirty="0">
                <a:solidFill>
                  <a:schemeClr val="tx2"/>
                </a:solidFill>
                <a:latin typeface="Garamond" panose="02020404030301010803" pitchFamily="18" charset="0"/>
                <a:ea typeface="+mn-ea"/>
                <a:cs typeface="+mn-cs"/>
                <a:sym typeface="Helvetica Neue"/>
              </a:rPr>
              <a:t>15 Years Software Engineering</a:t>
            </a:r>
            <a:endParaRPr lang="en-US" sz="2000" kern="1200" dirty="0">
              <a:solidFill>
                <a:schemeClr val="tx2"/>
              </a:solidFill>
              <a:latin typeface="Garamond" panose="02020404030301010803" pitchFamily="18" charset="0"/>
              <a:ea typeface="+mn-ea"/>
              <a:cs typeface="+mn-cs"/>
            </a:endParaRPr>
          </a:p>
          <a:p>
            <a:pPr marL="457200" lvl="0" indent="-228600">
              <a:lnSpc>
                <a:spcPct val="90000"/>
              </a:lnSpc>
              <a:spcAft>
                <a:spcPts val="600"/>
              </a:spcAft>
              <a:buClr>
                <a:srgbClr val="3F3F3F"/>
              </a:buClr>
              <a:buSzPts val="3200"/>
              <a:buFont typeface="Arial" panose="020B0604020202020204" pitchFamily="34" charset="0"/>
              <a:buChar char="•"/>
            </a:pPr>
            <a:r>
              <a:rPr lang="en-US" sz="2000" kern="1200" dirty="0">
                <a:solidFill>
                  <a:schemeClr val="tx2"/>
                </a:solidFill>
                <a:latin typeface="Garamond" panose="02020404030301010803" pitchFamily="18" charset="0"/>
                <a:sym typeface="Helvetica Neue"/>
              </a:rPr>
              <a:t>CSM, A-CSD, CSPO, SA</a:t>
            </a:r>
          </a:p>
          <a:p>
            <a:pPr marL="457200" indent="-228600">
              <a:lnSpc>
                <a:spcPct val="90000"/>
              </a:lnSpc>
              <a:spcAft>
                <a:spcPts val="600"/>
              </a:spcAft>
              <a:buClr>
                <a:srgbClr val="3F3F3F"/>
              </a:buClr>
              <a:buSzPts val="3200"/>
              <a:buFont typeface="Arial" panose="020B0604020202020204" pitchFamily="34" charset="0"/>
              <a:buChar char="•"/>
            </a:pPr>
            <a:r>
              <a:rPr lang="en-US" sz="2000" kern="1200" dirty="0">
                <a:solidFill>
                  <a:schemeClr val="tx2"/>
                </a:solidFill>
                <a:latin typeface="Garamond" panose="02020404030301010803" pitchFamily="18" charset="0"/>
                <a:sym typeface="Helvetica Neue"/>
              </a:rPr>
              <a:t>Favorite language, Python</a:t>
            </a:r>
          </a:p>
        </p:txBody>
      </p:sp>
      <p:sp>
        <p:nvSpPr>
          <p:cNvPr id="38" name="Google Shape;97;p14">
            <a:extLst>
              <a:ext uri="{FF2B5EF4-FFF2-40B4-BE49-F238E27FC236}">
                <a16:creationId xmlns:a16="http://schemas.microsoft.com/office/drawing/2014/main" id="{B8430504-1CE3-6042-B432-FAC5C7CE74C7}"/>
              </a:ext>
            </a:extLst>
          </p:cNvPr>
          <p:cNvSpPr txBox="1">
            <a:spLocks/>
          </p:cNvSpPr>
          <p:nvPr/>
        </p:nvSpPr>
        <p:spPr>
          <a:xfrm>
            <a:off x="8661654" y="4663440"/>
            <a:ext cx="480060" cy="480060"/>
          </a:xfrm>
          <a:prstGeom prst="rect">
            <a:avLst/>
          </a:prstGeom>
        </p:spPr>
        <p:txBody>
          <a:bodyPr spcFirstLastPara="1" vert="horz" lIns="91440" tIns="45720" rIns="91440" bIns="45720" rtlCol="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ctr">
              <a:spcAft>
                <a:spcPts val="600"/>
              </a:spcAft>
            </a:pPr>
            <a:fld id="{00000000-1234-1234-1234-123412341234}" type="slidenum">
              <a:rPr lang="en-US" sz="1200" kern="1200" smtClean="0">
                <a:solidFill>
                  <a:schemeClr val="tx2"/>
                </a:solidFill>
                <a:latin typeface="+mn-lt"/>
                <a:ea typeface="+mn-ea"/>
                <a:cs typeface="+mn-cs"/>
              </a:rPr>
              <a:pPr algn="ctr">
                <a:spcAft>
                  <a:spcPts val="600"/>
                </a:spcAft>
              </a:pPr>
              <a:t>2</a:t>
            </a:fld>
            <a:endParaRPr lang="en-US" sz="1200" kern="1200">
              <a:solidFill>
                <a:schemeClr val="tx2"/>
              </a:solidFill>
              <a:latin typeface="+mn-lt"/>
              <a:ea typeface="+mn-ea"/>
              <a:cs typeface="+mn-cs"/>
            </a:endParaRPr>
          </a:p>
        </p:txBody>
      </p:sp>
      <p:pic>
        <p:nvPicPr>
          <p:cNvPr id="39" name="Picture 38">
            <a:extLst>
              <a:ext uri="{FF2B5EF4-FFF2-40B4-BE49-F238E27FC236}">
                <a16:creationId xmlns:a16="http://schemas.microsoft.com/office/drawing/2014/main" id="{674BEBBF-5446-554E-968A-93E2E4B6565C}"/>
              </a:ext>
            </a:extLst>
          </p:cNvPr>
          <p:cNvPicPr>
            <a:picLocks noChangeAspect="1"/>
          </p:cNvPicPr>
          <p:nvPr/>
        </p:nvPicPr>
        <p:blipFill>
          <a:blip r:embed="rId4"/>
          <a:stretch>
            <a:fillRect/>
          </a:stretch>
        </p:blipFill>
        <p:spPr>
          <a:xfrm>
            <a:off x="7874007" y="4504765"/>
            <a:ext cx="1187799" cy="584472"/>
          </a:xfrm>
          <a:prstGeom prst="rect">
            <a:avLst/>
          </a:prstGeom>
        </p:spPr>
      </p:pic>
      <p:pic>
        <p:nvPicPr>
          <p:cNvPr id="40" name="Picture 39">
            <a:extLst>
              <a:ext uri="{FF2B5EF4-FFF2-40B4-BE49-F238E27FC236}">
                <a16:creationId xmlns:a16="http://schemas.microsoft.com/office/drawing/2014/main" id="{1B9F23C8-75DB-8B4B-9810-51AB8B6CC330}"/>
              </a:ext>
            </a:extLst>
          </p:cNvPr>
          <p:cNvPicPr>
            <a:picLocks noChangeAspect="1"/>
          </p:cNvPicPr>
          <p:nvPr/>
        </p:nvPicPr>
        <p:blipFill>
          <a:blip r:embed="rId5"/>
          <a:stretch>
            <a:fillRect/>
          </a:stretch>
        </p:blipFill>
        <p:spPr>
          <a:xfrm>
            <a:off x="-108422" y="4298904"/>
            <a:ext cx="2212635" cy="1084625"/>
          </a:xfrm>
          <a:prstGeom prst="rect">
            <a:avLst/>
          </a:prstGeom>
        </p:spPr>
      </p:pic>
    </p:spTree>
    <p:extLst>
      <p:ext uri="{BB962C8B-B14F-4D97-AF65-F5344CB8AC3E}">
        <p14:creationId xmlns:p14="http://schemas.microsoft.com/office/powerpoint/2010/main" val="1282866454"/>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1"/>
        <p:cNvGrpSpPr/>
        <p:nvPr/>
      </p:nvGrpSpPr>
      <p:grpSpPr>
        <a:xfrm>
          <a:off x="0" y="0"/>
          <a:ext cx="0" cy="0"/>
          <a:chOff x="0" y="0"/>
          <a:chExt cx="0" cy="0"/>
        </a:xfrm>
      </p:grpSpPr>
      <p:pic>
        <p:nvPicPr>
          <p:cNvPr id="17410" name="Picture 2" descr="Fake It Till You Make It">
            <a:extLst>
              <a:ext uri="{FF2B5EF4-FFF2-40B4-BE49-F238E27FC236}">
                <a16:creationId xmlns:a16="http://schemas.microsoft.com/office/drawing/2014/main" id="{EAF30C28-AFA7-8746-8CFE-233EBCF548DB}"/>
              </a:ext>
            </a:extLst>
          </p:cNvPr>
          <p:cNvPicPr>
            <a:picLocks noChangeAspect="1" noChangeArrowheads="1"/>
          </p:cNvPicPr>
          <p:nvPr/>
        </p:nvPicPr>
        <p:blipFill>
          <a:blip r:embed="rId3">
            <a:extLst>
              <a:ext uri="{28A0092B-C50C-407E-A947-70E740481C1C}">
                <a14:useLocalDpi xmlns:a14="http://schemas.microsoft.com/office/drawing/2010/main" val="0"/>
              </a:ext>
            </a:extLst>
          </a:blip>
          <a:stretch>
            <a:fillRect/>
          </a:stretch>
        </p:blipFill>
        <p:spPr bwMode="auto">
          <a:xfrm>
            <a:off x="2451035" y="482599"/>
            <a:ext cx="4241928" cy="4178300"/>
          </a:xfrm>
          <a:prstGeom prst="rect">
            <a:avLst/>
          </a:prstGeom>
          <a:noFill/>
          <a:extLst>
            <a:ext uri="{909E8E84-426E-40DD-AFC4-6F175D3DCCD1}">
              <a14:hiddenFill xmlns:a14="http://schemas.microsoft.com/office/drawing/2010/main">
                <a:solidFill>
                  <a:srgbClr val="FFFFFF"/>
                </a:solidFill>
              </a14:hiddenFill>
            </a:ext>
          </a:extLst>
        </p:spPr>
      </p:pic>
      <p:pic>
        <p:nvPicPr>
          <p:cNvPr id="11" name="Picture 10">
            <a:extLst>
              <a:ext uri="{FF2B5EF4-FFF2-40B4-BE49-F238E27FC236}">
                <a16:creationId xmlns:a16="http://schemas.microsoft.com/office/drawing/2014/main" id="{432C8872-7572-624B-874C-09F83CE5FBB5}"/>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1"/>
        <p:cNvGrpSpPr/>
        <p:nvPr/>
      </p:nvGrpSpPr>
      <p:grpSpPr>
        <a:xfrm>
          <a:off x="0" y="0"/>
          <a:ext cx="0" cy="0"/>
          <a:chOff x="0" y="0"/>
          <a:chExt cx="0" cy="0"/>
        </a:xfrm>
      </p:grpSpPr>
      <p:sp useBgFill="1">
        <p:nvSpPr>
          <p:cNvPr id="71" name="Rectangle 70">
            <a:extLst>
              <a:ext uri="{FF2B5EF4-FFF2-40B4-BE49-F238E27FC236}">
                <a16:creationId xmlns:a16="http://schemas.microsoft.com/office/drawing/2014/main" id="{FABB624F-BF77-4AE1-B71D-2D681D4731B8}"/>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7410" name="Picture 2" descr="Fake It Till You Make It">
            <a:extLst>
              <a:ext uri="{FF2B5EF4-FFF2-40B4-BE49-F238E27FC236}">
                <a16:creationId xmlns:a16="http://schemas.microsoft.com/office/drawing/2014/main" id="{EAF30C28-AFA7-8746-8CFE-233EBCF548DB}"/>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r="1" b="5532"/>
          <a:stretch/>
        </p:blipFill>
        <p:spPr bwMode="auto">
          <a:xfrm>
            <a:off x="9427" y="-32993"/>
            <a:ext cx="3349444" cy="3116737"/>
          </a:xfrm>
          <a:prstGeom prst="rect">
            <a:avLst/>
          </a:prstGeom>
          <a:noFill/>
          <a:extLst>
            <a:ext uri="{909E8E84-426E-40DD-AFC4-6F175D3DCCD1}">
              <a14:hiddenFill xmlns:a14="http://schemas.microsoft.com/office/drawing/2010/main">
                <a:solidFill>
                  <a:srgbClr val="FFFFFF"/>
                </a:solidFill>
              </a14:hiddenFill>
            </a:ext>
          </a:extLst>
        </p:spPr>
      </p:pic>
      <p:pic>
        <p:nvPicPr>
          <p:cNvPr id="3" name="Picture 2">
            <a:extLst>
              <a:ext uri="{FF2B5EF4-FFF2-40B4-BE49-F238E27FC236}">
                <a16:creationId xmlns:a16="http://schemas.microsoft.com/office/drawing/2014/main" id="{6B633229-67FB-3240-B5DC-672B8074EF75}"/>
              </a:ext>
            </a:extLst>
          </p:cNvPr>
          <p:cNvPicPr>
            <a:picLocks noChangeAspect="1"/>
          </p:cNvPicPr>
          <p:nvPr/>
        </p:nvPicPr>
        <p:blipFill>
          <a:blip r:embed="rId4"/>
          <a:stretch>
            <a:fillRect/>
          </a:stretch>
        </p:blipFill>
        <p:spPr>
          <a:xfrm>
            <a:off x="3708400" y="801475"/>
            <a:ext cx="4216400" cy="1447800"/>
          </a:xfrm>
          <a:prstGeom prst="rect">
            <a:avLst/>
          </a:prstGeom>
        </p:spPr>
      </p:pic>
      <p:pic>
        <p:nvPicPr>
          <p:cNvPr id="4" name="Picture 3">
            <a:extLst>
              <a:ext uri="{FF2B5EF4-FFF2-40B4-BE49-F238E27FC236}">
                <a16:creationId xmlns:a16="http://schemas.microsoft.com/office/drawing/2014/main" id="{08A720B2-CBDB-D146-808C-9F19345F6991}"/>
              </a:ext>
            </a:extLst>
          </p:cNvPr>
          <p:cNvPicPr>
            <a:picLocks noChangeAspect="1"/>
          </p:cNvPicPr>
          <p:nvPr/>
        </p:nvPicPr>
        <p:blipFill>
          <a:blip r:embed="rId5"/>
          <a:stretch>
            <a:fillRect/>
          </a:stretch>
        </p:blipFill>
        <p:spPr>
          <a:xfrm>
            <a:off x="1168407" y="3154772"/>
            <a:ext cx="6705600" cy="1917700"/>
          </a:xfrm>
          <a:prstGeom prst="rect">
            <a:avLst/>
          </a:prstGeom>
        </p:spPr>
      </p:pic>
      <p:pic>
        <p:nvPicPr>
          <p:cNvPr id="15" name="Picture 14">
            <a:extLst>
              <a:ext uri="{FF2B5EF4-FFF2-40B4-BE49-F238E27FC236}">
                <a16:creationId xmlns:a16="http://schemas.microsoft.com/office/drawing/2014/main" id="{50418F8A-D084-C845-AD9A-423D027B69C7}"/>
              </a:ext>
            </a:extLst>
          </p:cNvPr>
          <p:cNvPicPr>
            <a:picLocks noChangeAspect="1"/>
          </p:cNvPicPr>
          <p:nvPr/>
        </p:nvPicPr>
        <p:blipFill>
          <a:blip r:embed="rId6"/>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2490463253"/>
      </p:ext>
    </p:extLst>
  </p:cSld>
  <p:clrMapOvr>
    <a:masterClrMapping/>
  </p:clrMapOvr>
</p:sld>
</file>

<file path=ppt/slides/slide22.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1"/>
        <p:cNvGrpSpPr/>
        <p:nvPr/>
      </p:nvGrpSpPr>
      <p:grpSpPr>
        <a:xfrm>
          <a:off x="0" y="0"/>
          <a:ext cx="0" cy="0"/>
          <a:chOff x="0" y="0"/>
          <a:chExt cx="0" cy="0"/>
        </a:xfrm>
      </p:grpSpPr>
      <p:sp>
        <p:nvSpPr>
          <p:cNvPr id="124" name="Google Shape;124;p22"/>
          <p:cNvSpPr txBox="1">
            <a:spLocks noGrp="1"/>
          </p:cNvSpPr>
          <p:nvPr>
            <p:ph type="title"/>
          </p:nvPr>
        </p:nvSpPr>
        <p:spPr>
          <a:xfrm>
            <a:off x="491490" y="273843"/>
            <a:ext cx="3840085" cy="1269596"/>
          </a:xfrm>
          <a:prstGeom prst="rect">
            <a:avLst/>
          </a:prstGeom>
        </p:spPr>
        <p:txBody>
          <a:bodyPr spcFirstLastPara="1" lIns="91425" tIns="91425" rIns="91425" bIns="91425" anchorCtr="0">
            <a:normAutofit/>
          </a:bodyPr>
          <a:lstStyle/>
          <a:p>
            <a:pPr fontAlgn="base"/>
            <a:r>
              <a:rPr lang="en-US" dirty="0">
                <a:latin typeface="Garamond" panose="02020404030301010803" pitchFamily="18" charset="0"/>
              </a:rPr>
              <a:t>TDD Guided by ZOMBIES</a:t>
            </a:r>
          </a:p>
        </p:txBody>
      </p:sp>
      <p:cxnSp>
        <p:nvCxnSpPr>
          <p:cNvPr id="135" name="Straight Arrow Connector 134">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490" y="1737360"/>
            <a:ext cx="3429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23" name="Google Shape;123;p22"/>
          <p:cNvSpPr txBox="1">
            <a:spLocks noGrp="1"/>
          </p:cNvSpPr>
          <p:nvPr>
            <p:ph type="body" idx="1"/>
          </p:nvPr>
        </p:nvSpPr>
        <p:spPr>
          <a:xfrm>
            <a:off x="392832" y="2170591"/>
            <a:ext cx="5250730" cy="2596671"/>
          </a:xfrm>
          <a:prstGeom prst="rect">
            <a:avLst/>
          </a:prstGeom>
        </p:spPr>
        <p:txBody>
          <a:bodyPr spcFirstLastPara="1" lIns="91425" tIns="91425" rIns="91425" bIns="91425" anchorCtr="0">
            <a:normAutofit/>
          </a:bodyPr>
          <a:lstStyle/>
          <a:p>
            <a:pPr marL="114300" indent="0" fontAlgn="base">
              <a:buNone/>
            </a:pPr>
            <a:r>
              <a:rPr lang="en-US" b="1" dirty="0">
                <a:latin typeface="Dank Mono" pitchFamily="49" charset="77"/>
              </a:rPr>
              <a:t>Z</a:t>
            </a:r>
            <a:r>
              <a:rPr lang="en-US" dirty="0">
                <a:latin typeface="Dank Mono" pitchFamily="49" charset="77"/>
              </a:rPr>
              <a:t> – Zero</a:t>
            </a:r>
            <a:br>
              <a:rPr lang="en-US" dirty="0">
                <a:latin typeface="Dank Mono" pitchFamily="49" charset="77"/>
              </a:rPr>
            </a:br>
            <a:r>
              <a:rPr lang="en-US" b="1" dirty="0">
                <a:latin typeface="Dank Mono" pitchFamily="49" charset="77"/>
              </a:rPr>
              <a:t>O</a:t>
            </a:r>
            <a:r>
              <a:rPr lang="en-US" dirty="0">
                <a:latin typeface="Dank Mono" pitchFamily="49" charset="77"/>
              </a:rPr>
              <a:t> – One</a:t>
            </a:r>
            <a:br>
              <a:rPr lang="en-US" dirty="0">
                <a:latin typeface="Dank Mono" pitchFamily="49" charset="77"/>
              </a:rPr>
            </a:br>
            <a:r>
              <a:rPr lang="en-US" b="1" dirty="0">
                <a:latin typeface="Dank Mono" pitchFamily="49" charset="77"/>
              </a:rPr>
              <a:t>M</a:t>
            </a:r>
            <a:r>
              <a:rPr lang="en-US" dirty="0">
                <a:latin typeface="Dank Mono" pitchFamily="49" charset="77"/>
              </a:rPr>
              <a:t> – Many (or More complex)</a:t>
            </a:r>
            <a:br>
              <a:rPr lang="en-US" dirty="0">
                <a:latin typeface="Dank Mono" pitchFamily="49" charset="77"/>
              </a:rPr>
            </a:br>
            <a:r>
              <a:rPr lang="en-US" b="1" dirty="0">
                <a:latin typeface="Dank Mono" pitchFamily="49" charset="77"/>
              </a:rPr>
              <a:t>B</a:t>
            </a:r>
            <a:r>
              <a:rPr lang="en-US" dirty="0">
                <a:latin typeface="Dank Mono" pitchFamily="49" charset="77"/>
              </a:rPr>
              <a:t> – Boundary Behaviors</a:t>
            </a:r>
            <a:br>
              <a:rPr lang="en-US" dirty="0">
                <a:latin typeface="Dank Mono" pitchFamily="49" charset="77"/>
              </a:rPr>
            </a:br>
            <a:r>
              <a:rPr lang="en-US" b="1" dirty="0">
                <a:latin typeface="Dank Mono" pitchFamily="49" charset="77"/>
              </a:rPr>
              <a:t>I</a:t>
            </a:r>
            <a:r>
              <a:rPr lang="en-US" dirty="0">
                <a:latin typeface="Dank Mono" pitchFamily="49" charset="77"/>
              </a:rPr>
              <a:t> – Interface definition</a:t>
            </a:r>
            <a:br>
              <a:rPr lang="en-US" dirty="0">
                <a:latin typeface="Dank Mono" pitchFamily="49" charset="77"/>
              </a:rPr>
            </a:br>
            <a:r>
              <a:rPr lang="en-US" b="1" dirty="0">
                <a:latin typeface="Dank Mono" pitchFamily="49" charset="77"/>
              </a:rPr>
              <a:t>E</a:t>
            </a:r>
            <a:r>
              <a:rPr lang="en-US" dirty="0">
                <a:latin typeface="Dank Mono" pitchFamily="49" charset="77"/>
              </a:rPr>
              <a:t> – Exercise Exceptional behavior</a:t>
            </a:r>
            <a:br>
              <a:rPr lang="en-US" dirty="0">
                <a:latin typeface="Dank Mono" pitchFamily="49" charset="77"/>
              </a:rPr>
            </a:br>
            <a:r>
              <a:rPr lang="en-US" b="1" dirty="0">
                <a:latin typeface="Dank Mono" pitchFamily="49" charset="77"/>
              </a:rPr>
              <a:t>S</a:t>
            </a:r>
            <a:r>
              <a:rPr lang="en-US" dirty="0">
                <a:latin typeface="Dank Mono" pitchFamily="49" charset="77"/>
              </a:rPr>
              <a:t> – Simple Scenarios, Simple Solutions</a:t>
            </a:r>
          </a:p>
        </p:txBody>
      </p:sp>
      <p:sp>
        <p:nvSpPr>
          <p:cNvPr id="122" name="Google Shape;122;p22"/>
          <p:cNvSpPr txBox="1">
            <a:spLocks noGrp="1"/>
          </p:cNvSpPr>
          <p:nvPr>
            <p:ph type="sldNum" idx="4294967295"/>
          </p:nvPr>
        </p:nvSpPr>
        <p:spPr>
          <a:xfrm>
            <a:off x="5206365" y="4767262"/>
            <a:ext cx="874395" cy="273844"/>
          </a:xfrm>
          <a:prstGeom prst="rect">
            <a:avLst/>
          </a:prstGeom>
        </p:spPr>
        <p:txBody>
          <a:bodyPr spcFirstLastPara="1" lIns="91425" tIns="91425" rIns="91425" bIns="91425" anchorCtr="0">
            <a:normAutofit fontScale="47500" lnSpcReduction="20000"/>
          </a:bodyPr>
          <a:lstStyle/>
          <a:p>
            <a:pPr marL="0" lvl="0" indent="0" rtl="0">
              <a:lnSpc>
                <a:spcPct val="90000"/>
              </a:lnSpc>
              <a:spcBef>
                <a:spcPts val="0"/>
              </a:spcBef>
              <a:spcAft>
                <a:spcPts val="600"/>
              </a:spcAft>
              <a:buClr>
                <a:srgbClr val="000000"/>
              </a:buClr>
              <a:buSzPts val="1100"/>
              <a:buFont typeface="Arial"/>
              <a:buNone/>
            </a:pPr>
            <a:fld id="{00000000-1234-1234-1234-123412341234}" type="slidenum">
              <a:rPr lang="en-US" sz="300"/>
              <a:pPr marL="0" lvl="0" indent="0" rtl="0">
                <a:lnSpc>
                  <a:spcPct val="90000"/>
                </a:lnSpc>
                <a:spcBef>
                  <a:spcPts val="0"/>
                </a:spcBef>
                <a:spcAft>
                  <a:spcPts val="600"/>
                </a:spcAft>
                <a:buClr>
                  <a:srgbClr val="000000"/>
                </a:buClr>
                <a:buSzPts val="1100"/>
                <a:buFont typeface="Arial"/>
                <a:buNone/>
              </a:pPr>
              <a:t>22</a:t>
            </a:fld>
            <a:endParaRPr lang="en-US" sz="300"/>
          </a:p>
        </p:txBody>
      </p:sp>
      <p:pic>
        <p:nvPicPr>
          <p:cNvPr id="18434" name="Picture 2">
            <a:extLst>
              <a:ext uri="{FF2B5EF4-FFF2-40B4-BE49-F238E27FC236}">
                <a16:creationId xmlns:a16="http://schemas.microsoft.com/office/drawing/2014/main" id="{AD14E71B-6B83-7B47-859F-069396F499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165" b="10190"/>
          <a:stretch/>
        </p:blipFill>
        <p:spPr bwMode="auto">
          <a:xfrm>
            <a:off x="4409136" y="10"/>
            <a:ext cx="4734863" cy="51434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
        <p:nvSpPr>
          <p:cNvPr id="9" name="Google Shape;123;p22">
            <a:extLst>
              <a:ext uri="{FF2B5EF4-FFF2-40B4-BE49-F238E27FC236}">
                <a16:creationId xmlns:a16="http://schemas.microsoft.com/office/drawing/2014/main" id="{8C6B5C15-1BBF-B24D-A702-0FCC183A87D5}"/>
              </a:ext>
            </a:extLst>
          </p:cNvPr>
          <p:cNvSpPr txBox="1">
            <a:spLocks/>
          </p:cNvSpPr>
          <p:nvPr/>
        </p:nvSpPr>
        <p:spPr>
          <a:xfrm>
            <a:off x="0" y="4869657"/>
            <a:ext cx="3649696" cy="354221"/>
          </a:xfrm>
          <a:prstGeom prst="rect">
            <a:avLst/>
          </a:prstGeom>
          <a:noFill/>
          <a:ln>
            <a:noFill/>
          </a:ln>
        </p:spPr>
        <p:txBody>
          <a:bodyPr spcFirstLastPara="1" wrap="square" lIns="91425" tIns="91425" rIns="91425" bIns="91425" anchor="t" anchorCtr="0">
            <a:normAutofit/>
          </a:bodyPr>
          <a:lstStyle>
            <a:defPPr marR="0" lvl="0" algn="l" rtl="0">
              <a:lnSpc>
                <a:spcPct val="100000"/>
              </a:lnSpc>
              <a:spcBef>
                <a:spcPts val="0"/>
              </a:spcBef>
              <a:spcAft>
                <a:spcPts val="0"/>
              </a:spcAft>
            </a:defPPr>
            <a:lvl1pPr marL="457200" marR="0" lvl="0" indent="-342900" algn="l" rtl="0">
              <a:lnSpc>
                <a:spcPct val="100000"/>
              </a:lnSpc>
              <a:spcBef>
                <a:spcPts val="64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1pPr>
            <a:lvl2pPr marL="914400" marR="0" lvl="1" indent="-342900" algn="l" rtl="0">
              <a:lnSpc>
                <a:spcPct val="100000"/>
              </a:lnSpc>
              <a:spcBef>
                <a:spcPts val="56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2pPr>
            <a:lvl3pPr marL="1371600" marR="0" lvl="2" indent="-342900" algn="l" rtl="0">
              <a:lnSpc>
                <a:spcPct val="100000"/>
              </a:lnSpc>
              <a:spcBef>
                <a:spcPts val="48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3pPr>
            <a:lvl4pPr marL="1828800" marR="0" lvl="3"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4pPr>
            <a:lvl5pPr marL="2286000" marR="0" lvl="4"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5pPr>
            <a:lvl6pPr marL="2743200" marR="0" lvl="5"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6pPr>
            <a:lvl7pPr marL="3200400" marR="0" lvl="6"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7pPr>
            <a:lvl8pPr marL="3657600" marR="0" lvl="7"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8pPr>
            <a:lvl9pPr marL="4114800" marR="0" lvl="8" indent="-342900" algn="l" rtl="0">
              <a:lnSpc>
                <a:spcPct val="100000"/>
              </a:lnSpc>
              <a:spcBef>
                <a:spcPts val="400"/>
              </a:spcBef>
              <a:spcAft>
                <a:spcPts val="0"/>
              </a:spcAft>
              <a:buClr>
                <a:schemeClr val="dk1"/>
              </a:buClr>
              <a:buSzPts val="1800"/>
              <a:buFont typeface="Avenir"/>
              <a:buChar char="•"/>
              <a:defRPr sz="1800" b="0" i="0" u="none" strike="noStrike" cap="none">
                <a:solidFill>
                  <a:schemeClr val="dk1"/>
                </a:solidFill>
                <a:latin typeface="Avenir"/>
                <a:ea typeface="Avenir"/>
                <a:cs typeface="Avenir"/>
                <a:sym typeface="Avenir"/>
              </a:defRPr>
            </a:lvl9pPr>
          </a:lstStyle>
          <a:p>
            <a:pPr marL="0" lvl="0" indent="0">
              <a:spcBef>
                <a:spcPts val="0"/>
              </a:spcBef>
              <a:buNone/>
            </a:pPr>
            <a:r>
              <a:rPr lang="en-US" sz="1000" dirty="0">
                <a:latin typeface="Dank Mono" pitchFamily="49" charset="77"/>
                <a:ea typeface="Helvetica Neue"/>
                <a:cs typeface="Helvetica Neue"/>
                <a:sym typeface="Helvetica Neue"/>
              </a:rPr>
              <a:t>https://</a:t>
            </a:r>
            <a:r>
              <a:rPr lang="en-US" sz="1000" dirty="0" err="1">
                <a:latin typeface="Dank Mono" pitchFamily="49" charset="77"/>
                <a:ea typeface="Helvetica Neue"/>
                <a:cs typeface="Helvetica Neue"/>
                <a:sym typeface="Helvetica Neue"/>
              </a:rPr>
              <a:t>blog.wingman-sw.com</a:t>
            </a:r>
            <a:r>
              <a:rPr lang="en-US" sz="1000" dirty="0">
                <a:latin typeface="Dank Mono" pitchFamily="49" charset="77"/>
                <a:ea typeface="Helvetica Neue"/>
                <a:cs typeface="Helvetica Neue"/>
                <a:sym typeface="Helvetica Neue"/>
              </a:rPr>
              <a:t>/</a:t>
            </a:r>
            <a:r>
              <a:rPr lang="en-US" sz="1000" dirty="0" err="1">
                <a:latin typeface="Dank Mono" pitchFamily="49" charset="77"/>
                <a:ea typeface="Helvetica Neue"/>
                <a:cs typeface="Helvetica Neue"/>
                <a:sym typeface="Helvetica Neue"/>
              </a:rPr>
              <a:t>tdd</a:t>
            </a:r>
            <a:r>
              <a:rPr lang="en-US" sz="1000" dirty="0">
                <a:latin typeface="Dank Mono" pitchFamily="49" charset="77"/>
                <a:ea typeface="Helvetica Neue"/>
                <a:cs typeface="Helvetica Neue"/>
                <a:sym typeface="Helvetica Neue"/>
              </a:rPr>
              <a:t>-guided-by-zombies</a:t>
            </a:r>
          </a:p>
        </p:txBody>
      </p:sp>
      <p:pic>
        <p:nvPicPr>
          <p:cNvPr id="11" name="Picture 10">
            <a:extLst>
              <a:ext uri="{FF2B5EF4-FFF2-40B4-BE49-F238E27FC236}">
                <a16:creationId xmlns:a16="http://schemas.microsoft.com/office/drawing/2014/main" id="{9237882D-7C3B-8D4F-B68E-83C6FE48D456}"/>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759283840"/>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21"/>
        <p:cNvGrpSpPr/>
        <p:nvPr/>
      </p:nvGrpSpPr>
      <p:grpSpPr>
        <a:xfrm>
          <a:off x="0" y="0"/>
          <a:ext cx="0" cy="0"/>
          <a:chOff x="0" y="0"/>
          <a:chExt cx="0" cy="0"/>
        </a:xfrm>
      </p:grpSpPr>
      <p:pic>
        <p:nvPicPr>
          <p:cNvPr id="21" name="Picture 6">
            <a:extLst>
              <a:ext uri="{FF2B5EF4-FFF2-40B4-BE49-F238E27FC236}">
                <a16:creationId xmlns:a16="http://schemas.microsoft.com/office/drawing/2014/main" id="{E00833C7-D863-254D-9666-211788F05FC1}"/>
              </a:ext>
            </a:extLst>
          </p:cNvPr>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931450" y="0"/>
            <a:ext cx="7281099" cy="4854067"/>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1EAFDAF3-486A-AE45-B6BC-3F58DFB9911D}"/>
              </a:ext>
            </a:extLst>
          </p:cNvPr>
          <p:cNvSpPr/>
          <p:nvPr/>
        </p:nvSpPr>
        <p:spPr>
          <a:xfrm>
            <a:off x="87707" y="4750978"/>
            <a:ext cx="3435422" cy="307777"/>
          </a:xfrm>
          <a:prstGeom prst="rect">
            <a:avLst/>
          </a:prstGeom>
        </p:spPr>
        <p:txBody>
          <a:bodyPr wrap="square">
            <a:spAutoFit/>
          </a:bodyPr>
          <a:lstStyle/>
          <a:p>
            <a:r>
              <a:rPr lang="en-US" i="1" kern="1200" dirty="0">
                <a:solidFill>
                  <a:schemeClr val="tx1"/>
                </a:solidFill>
                <a:latin typeface="Dank Mono" pitchFamily="49" charset="77"/>
              </a:rPr>
              <a:t>01_fizz_buzz_zombies</a:t>
            </a:r>
          </a:p>
        </p:txBody>
      </p:sp>
      <p:pic>
        <p:nvPicPr>
          <p:cNvPr id="25" name="Picture 24">
            <a:extLst>
              <a:ext uri="{FF2B5EF4-FFF2-40B4-BE49-F238E27FC236}">
                <a16:creationId xmlns:a16="http://schemas.microsoft.com/office/drawing/2014/main" id="{E37786FA-AAA8-F240-A942-0D18FF812A9C}"/>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943603298"/>
      </p:ext>
    </p:extLst>
  </p:cSld>
  <p:clrMapOvr>
    <a:overrideClrMapping bg1="dk1" tx1="lt1" bg2="dk2" tx2="lt2" accent1="accent1" accent2="accent2" accent3="accent3" accent4="accent4" accent5="accent5" accent6="accent6" hlink="hlink" folHlink="folHlink"/>
  </p:clrMapOvr>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Shape 465"/>
        <p:cNvGrpSpPr/>
        <p:nvPr/>
      </p:nvGrpSpPr>
      <p:grpSpPr>
        <a:xfrm>
          <a:off x="0" y="0"/>
          <a:ext cx="0" cy="0"/>
          <a:chOff x="0" y="0"/>
          <a:chExt cx="0" cy="0"/>
        </a:xfrm>
      </p:grpSpPr>
      <p:pic>
        <p:nvPicPr>
          <p:cNvPr id="9" name="Picture 2" descr="Look back to look forward - VaisnavaLife.com">
            <a:extLst>
              <a:ext uri="{FF2B5EF4-FFF2-40B4-BE49-F238E27FC236}">
                <a16:creationId xmlns:a16="http://schemas.microsoft.com/office/drawing/2014/main" id="{77D707C8-A72B-C64B-B98C-813598DD7EB8}"/>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594" r="516" b="-2"/>
          <a:stretch/>
        </p:blipFill>
        <p:spPr bwMode="auto">
          <a:xfrm>
            <a:off x="20" y="10"/>
            <a:ext cx="9143980" cy="5143490"/>
          </a:xfrm>
          <a:prstGeom prst="rect">
            <a:avLst/>
          </a:prstGeom>
          <a:noFill/>
          <a:extLst>
            <a:ext uri="{909E8E84-426E-40DD-AFC4-6F175D3DCCD1}">
              <a14:hiddenFill xmlns:a14="http://schemas.microsoft.com/office/drawing/2010/main">
                <a:solidFill>
                  <a:srgbClr val="FFFFFF"/>
                </a:solidFill>
              </a14:hiddenFill>
            </a:ext>
          </a:extLst>
        </p:spPr>
      </p:pic>
      <p:sp>
        <p:nvSpPr>
          <p:cNvPr id="10" name="Rectangle 9">
            <a:extLst>
              <a:ext uri="{FF2B5EF4-FFF2-40B4-BE49-F238E27FC236}">
                <a16:creationId xmlns:a16="http://schemas.microsoft.com/office/drawing/2014/main" id="{0A009DB2-D2A6-AD4A-A4D8-0533461D077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3990106"/>
            <a:ext cx="9144000" cy="552413"/>
          </a:xfrm>
          <a:prstGeom prst="rect">
            <a:avLst/>
          </a:prstGeom>
          <a:solidFill>
            <a:schemeClr val="bg1">
              <a:alpha val="93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1" name="Google Shape;466;p64">
            <a:extLst>
              <a:ext uri="{FF2B5EF4-FFF2-40B4-BE49-F238E27FC236}">
                <a16:creationId xmlns:a16="http://schemas.microsoft.com/office/drawing/2014/main" id="{DD207BC1-EC67-3F40-853B-6FD76C34F465}"/>
              </a:ext>
            </a:extLst>
          </p:cNvPr>
          <p:cNvSpPr txBox="1">
            <a:spLocks noGrp="1"/>
          </p:cNvSpPr>
          <p:nvPr>
            <p:ph type="title"/>
          </p:nvPr>
        </p:nvSpPr>
        <p:spPr>
          <a:xfrm>
            <a:off x="392906" y="3987930"/>
            <a:ext cx="8408194" cy="558627"/>
          </a:xfrm>
          <a:prstGeom prst="rect">
            <a:avLst/>
          </a:prstGeom>
        </p:spPr>
        <p:txBody>
          <a:bodyPr spcFirstLastPara="1" lIns="91425" tIns="91425" rIns="91425" bIns="91425" anchorCtr="0">
            <a:noAutofit/>
          </a:bodyPr>
          <a:lstStyle/>
          <a:p>
            <a:pPr marL="0" lvl="0" indent="0" rtl="0">
              <a:lnSpc>
                <a:spcPct val="90000"/>
              </a:lnSpc>
              <a:spcBef>
                <a:spcPts val="0"/>
              </a:spcBef>
              <a:spcAft>
                <a:spcPts val="0"/>
              </a:spcAft>
              <a:buNone/>
            </a:pPr>
            <a:r>
              <a:rPr lang="en-US" sz="3200" dirty="0">
                <a:solidFill>
                  <a:schemeClr val="tx1">
                    <a:lumMod val="85000"/>
                    <a:lumOff val="15000"/>
                  </a:schemeClr>
                </a:solidFill>
                <a:latin typeface="Dank Mono" pitchFamily="49" charset="77"/>
              </a:rPr>
              <a:t>REVIEW</a:t>
            </a:r>
          </a:p>
        </p:txBody>
      </p:sp>
      <p:cxnSp>
        <p:nvCxnSpPr>
          <p:cNvPr id="12" name="Straight Connector 11">
            <a:extLst>
              <a:ext uri="{FF2B5EF4-FFF2-40B4-BE49-F238E27FC236}">
                <a16:creationId xmlns:a16="http://schemas.microsoft.com/office/drawing/2014/main" id="{EBD339D0-A394-EE4F-A59B-5169149478C9}"/>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3931487"/>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cxnSp>
        <p:nvCxnSpPr>
          <p:cNvPr id="13" name="Straight Connector 12">
            <a:extLst>
              <a:ext uri="{FF2B5EF4-FFF2-40B4-BE49-F238E27FC236}">
                <a16:creationId xmlns:a16="http://schemas.microsoft.com/office/drawing/2014/main" id="{22B9FD9E-5DD3-9D4A-A16B-9980B1F3B930}"/>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0" y="4601139"/>
            <a:ext cx="9144000" cy="0"/>
          </a:xfrm>
          <a:prstGeom prst="line">
            <a:avLst/>
          </a:prstGeom>
          <a:ln w="41275">
            <a:solidFill>
              <a:schemeClr val="bg1">
                <a:alpha val="90000"/>
              </a:schemeClr>
            </a:solidFill>
          </a:ln>
        </p:spPr>
        <p:style>
          <a:lnRef idx="1">
            <a:schemeClr val="accent1"/>
          </a:lnRef>
          <a:fillRef idx="0">
            <a:schemeClr val="accent1"/>
          </a:fillRef>
          <a:effectRef idx="0">
            <a:schemeClr val="accent1"/>
          </a:effectRef>
          <a:fontRef idx="minor">
            <a:schemeClr val="tx1"/>
          </a:fontRef>
        </p:style>
      </p:cxnSp>
      <p:pic>
        <p:nvPicPr>
          <p:cNvPr id="14" name="Picture 13">
            <a:extLst>
              <a:ext uri="{FF2B5EF4-FFF2-40B4-BE49-F238E27FC236}">
                <a16:creationId xmlns:a16="http://schemas.microsoft.com/office/drawing/2014/main" id="{1516C1E2-868A-9C48-BC44-1EAA55F253D0}"/>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masterClrMapping/>
  </p:clrMapOvr>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Shape 379"/>
        <p:cNvGrpSpPr/>
        <p:nvPr/>
      </p:nvGrpSpPr>
      <p:grpSpPr>
        <a:xfrm>
          <a:off x="0" y="0"/>
          <a:ext cx="0" cy="0"/>
          <a:chOff x="0" y="0"/>
          <a:chExt cx="0" cy="0"/>
        </a:xfrm>
      </p:grpSpPr>
      <p:sp>
        <p:nvSpPr>
          <p:cNvPr id="11" name="Rectangle 10">
            <a:extLst>
              <a:ext uri="{FF2B5EF4-FFF2-40B4-BE49-F238E27FC236}">
                <a16:creationId xmlns:a16="http://schemas.microsoft.com/office/drawing/2014/main" id="{FC60492B-35BC-0743-98FC-78B5FD676A1F}"/>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bwMode="white">
          <a:xfrm>
            <a:off x="1143" y="0"/>
            <a:ext cx="9141714" cy="5143500"/>
          </a:xfrm>
          <a:prstGeom prst="rect">
            <a:avLst/>
          </a:prstGeom>
          <a:no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defPPr>
              <a:defRPr lang="en-US"/>
            </a:defPPr>
            <a:lvl1pPr marL="0" algn="l" defTabSz="914400" rtl="0" eaLnBrk="1" latinLnBrk="0" hangingPunct="1">
              <a:defRPr sz="1800" kern="1200">
                <a:solidFill>
                  <a:schemeClr val="lt1"/>
                </a:solidFill>
                <a:latin typeface="+mn-lt"/>
                <a:ea typeface="+mn-ea"/>
                <a:cs typeface="+mn-cs"/>
              </a:defRPr>
            </a:lvl1pPr>
            <a:lvl2pPr marL="457200" algn="l" defTabSz="914400" rtl="0" eaLnBrk="1" latinLnBrk="0" hangingPunct="1">
              <a:defRPr sz="1800" kern="1200">
                <a:solidFill>
                  <a:schemeClr val="lt1"/>
                </a:solidFill>
                <a:latin typeface="+mn-lt"/>
                <a:ea typeface="+mn-ea"/>
                <a:cs typeface="+mn-cs"/>
              </a:defRPr>
            </a:lvl2pPr>
            <a:lvl3pPr marL="914400" algn="l" defTabSz="914400" rtl="0" eaLnBrk="1" latinLnBrk="0" hangingPunct="1">
              <a:defRPr sz="1800" kern="1200">
                <a:solidFill>
                  <a:schemeClr val="lt1"/>
                </a:solidFill>
                <a:latin typeface="+mn-lt"/>
                <a:ea typeface="+mn-ea"/>
                <a:cs typeface="+mn-cs"/>
              </a:defRPr>
            </a:lvl3pPr>
            <a:lvl4pPr marL="1371600" algn="l" defTabSz="914400" rtl="0" eaLnBrk="1" latinLnBrk="0" hangingPunct="1">
              <a:defRPr sz="1800" kern="1200">
                <a:solidFill>
                  <a:schemeClr val="lt1"/>
                </a:solidFill>
                <a:latin typeface="+mn-lt"/>
                <a:ea typeface="+mn-ea"/>
                <a:cs typeface="+mn-cs"/>
              </a:defRPr>
            </a:lvl4pPr>
            <a:lvl5pPr marL="1828800" algn="l" defTabSz="914400" rtl="0" eaLnBrk="1" latinLnBrk="0" hangingPunct="1">
              <a:defRPr sz="1800" kern="1200">
                <a:solidFill>
                  <a:schemeClr val="lt1"/>
                </a:solidFill>
                <a:latin typeface="+mn-lt"/>
                <a:ea typeface="+mn-ea"/>
                <a:cs typeface="+mn-cs"/>
              </a:defRPr>
            </a:lvl5pPr>
            <a:lvl6pPr marL="2286000" algn="l" defTabSz="914400" rtl="0" eaLnBrk="1" latinLnBrk="0" hangingPunct="1">
              <a:defRPr sz="1800" kern="1200">
                <a:solidFill>
                  <a:schemeClr val="lt1"/>
                </a:solidFill>
                <a:latin typeface="+mn-lt"/>
                <a:ea typeface="+mn-ea"/>
                <a:cs typeface="+mn-cs"/>
              </a:defRPr>
            </a:lvl6pPr>
            <a:lvl7pPr marL="2743200" algn="l" defTabSz="914400" rtl="0" eaLnBrk="1" latinLnBrk="0" hangingPunct="1">
              <a:defRPr sz="1800" kern="1200">
                <a:solidFill>
                  <a:schemeClr val="lt1"/>
                </a:solidFill>
                <a:latin typeface="+mn-lt"/>
                <a:ea typeface="+mn-ea"/>
                <a:cs typeface="+mn-cs"/>
              </a:defRPr>
            </a:lvl7pPr>
            <a:lvl8pPr marL="3200400" algn="l" defTabSz="914400" rtl="0" eaLnBrk="1" latinLnBrk="0" hangingPunct="1">
              <a:defRPr sz="1800" kern="1200">
                <a:solidFill>
                  <a:schemeClr val="lt1"/>
                </a:solidFill>
                <a:latin typeface="+mn-lt"/>
                <a:ea typeface="+mn-ea"/>
                <a:cs typeface="+mn-cs"/>
              </a:defRPr>
            </a:lvl8pPr>
            <a:lvl9pPr marL="3657600" algn="l" defTabSz="914400" rtl="0" eaLnBrk="1" latinLnBrk="0" hangingPunct="1">
              <a:defRPr sz="1800" kern="1200">
                <a:solidFill>
                  <a:schemeClr val="lt1"/>
                </a:solidFill>
                <a:latin typeface="+mn-lt"/>
                <a:ea typeface="+mn-ea"/>
                <a:cs typeface="+mn-cs"/>
              </a:defRPr>
            </a:lvl9pPr>
          </a:lstStyle>
          <a:p>
            <a:pPr algn="ctr"/>
            <a:endParaRPr lang="en-US"/>
          </a:p>
        </p:txBody>
      </p:sp>
      <p:pic>
        <p:nvPicPr>
          <p:cNvPr id="12" name="Picture 2" descr="This 1 Practice Will Dramatically Increase Your Emotional Intelligence |  Inc.com">
            <a:extLst>
              <a:ext uri="{FF2B5EF4-FFF2-40B4-BE49-F238E27FC236}">
                <a16:creationId xmlns:a16="http://schemas.microsoft.com/office/drawing/2014/main" id="{D1516950-CF38-2F42-AF4C-49FEA1E23F8F}"/>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b="19"/>
          <a:stretch/>
        </p:blipFill>
        <p:spPr bwMode="auto">
          <a:xfrm>
            <a:off x="0" y="0"/>
            <a:ext cx="9144000" cy="5143500"/>
          </a:xfrm>
          <a:prstGeom prst="rect">
            <a:avLst/>
          </a:prstGeom>
          <a:noFill/>
          <a:extLst>
            <a:ext uri="{909E8E84-426E-40DD-AFC4-6F175D3DCCD1}">
              <a14:hiddenFill xmlns:a14="http://schemas.microsoft.com/office/drawing/2010/main">
                <a:solidFill>
                  <a:srgbClr val="FFFFFF"/>
                </a:solidFill>
              </a14:hiddenFill>
            </a:ext>
          </a:extLst>
        </p:spPr>
      </p:pic>
      <p:pic>
        <p:nvPicPr>
          <p:cNvPr id="13" name="Picture 12">
            <a:extLst>
              <a:ext uri="{FF2B5EF4-FFF2-40B4-BE49-F238E27FC236}">
                <a16:creationId xmlns:a16="http://schemas.microsoft.com/office/drawing/2014/main" id="{CC43FF49-83A2-C34E-A575-9F304D4DAF0F}"/>
              </a:ext>
            </a:extLst>
          </p:cNvPr>
          <p:cNvPicPr>
            <a:picLocks noChangeAspect="1"/>
          </p:cNvPicPr>
          <p:nvPr/>
        </p:nvPicPr>
        <p:blipFill>
          <a:blip r:embed="rId4"/>
          <a:stretch>
            <a:fillRect/>
          </a:stretch>
        </p:blipFill>
        <p:spPr>
          <a:xfrm>
            <a:off x="7874007" y="4504765"/>
            <a:ext cx="1187799" cy="584472"/>
          </a:xfrm>
          <a:prstGeom prst="rect">
            <a:avLst/>
          </a:prstGeom>
        </p:spPr>
      </p:pic>
      <p:sp>
        <p:nvSpPr>
          <p:cNvPr id="15" name="Google Shape;261;p36">
            <a:extLst>
              <a:ext uri="{FF2B5EF4-FFF2-40B4-BE49-F238E27FC236}">
                <a16:creationId xmlns:a16="http://schemas.microsoft.com/office/drawing/2014/main" id="{9A3B90DB-7234-EC4D-884D-0FB2CD9F0F4A}"/>
              </a:ext>
            </a:extLst>
          </p:cNvPr>
          <p:cNvSpPr txBox="1">
            <a:spLocks noGrp="1"/>
          </p:cNvSpPr>
          <p:nvPr>
            <p:ph type="title"/>
          </p:nvPr>
        </p:nvSpPr>
        <p:spPr>
          <a:xfrm>
            <a:off x="82194" y="4358178"/>
            <a:ext cx="3597708" cy="731060"/>
          </a:xfrm>
          <a:prstGeom prst="rect">
            <a:avLst/>
          </a:prstGeom>
        </p:spPr>
        <p:txBody>
          <a:bodyPr spcFirstLastPara="1" vert="horz" lIns="91440" tIns="45720" rIns="91440" bIns="45720" rtlCol="0" anchor="b" anchorCtr="0">
            <a:normAutofit/>
          </a:bodyPr>
          <a:lstStyle/>
          <a:p>
            <a:pPr marL="0" lvl="0" indent="0" algn="l">
              <a:lnSpc>
                <a:spcPct val="90000"/>
              </a:lnSpc>
              <a:spcBef>
                <a:spcPct val="0"/>
              </a:spcBef>
              <a:spcAft>
                <a:spcPts val="0"/>
              </a:spcAft>
            </a:pPr>
            <a:r>
              <a:rPr lang="en-US" sz="3600" kern="1200" dirty="0">
                <a:solidFill>
                  <a:schemeClr val="bg1"/>
                </a:solidFill>
                <a:latin typeface="Dank Mono" pitchFamily="49" charset="77"/>
                <a:ea typeface="+mj-ea"/>
                <a:cs typeface="+mj-cs"/>
              </a:rPr>
              <a:t>BREAK</a:t>
            </a:r>
          </a:p>
        </p:txBody>
      </p:sp>
    </p:spTree>
    <p:extLst>
      <p:ext uri="{BB962C8B-B14F-4D97-AF65-F5344CB8AC3E}">
        <p14:creationId xmlns:p14="http://schemas.microsoft.com/office/powerpoint/2010/main" val="4130548286"/>
      </p:ext>
    </p:extLst>
  </p:cSld>
  <p:clrMapOvr>
    <a:masterClrMapping/>
  </p:clrMapOvr>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Shape 121"/>
        <p:cNvGrpSpPr/>
        <p:nvPr/>
      </p:nvGrpSpPr>
      <p:grpSpPr>
        <a:xfrm>
          <a:off x="0" y="0"/>
          <a:ext cx="0" cy="0"/>
          <a:chOff x="0" y="0"/>
          <a:chExt cx="0" cy="0"/>
        </a:xfrm>
      </p:grpSpPr>
      <p:sp>
        <p:nvSpPr>
          <p:cNvPr id="124" name="Google Shape;124;p22"/>
          <p:cNvSpPr txBox="1">
            <a:spLocks noGrp="1"/>
          </p:cNvSpPr>
          <p:nvPr>
            <p:ph type="title"/>
          </p:nvPr>
        </p:nvSpPr>
        <p:spPr>
          <a:xfrm>
            <a:off x="491490" y="273843"/>
            <a:ext cx="3840085" cy="1269596"/>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a:t>TDD and Testing Outcomes</a:t>
            </a:r>
          </a:p>
        </p:txBody>
      </p:sp>
      <p:sp>
        <p:nvSpPr>
          <p:cNvPr id="123" name="Google Shape;123;p22"/>
          <p:cNvSpPr txBox="1">
            <a:spLocks noGrp="1"/>
          </p:cNvSpPr>
          <p:nvPr>
            <p:ph type="body" idx="1"/>
          </p:nvPr>
        </p:nvSpPr>
        <p:spPr>
          <a:xfrm>
            <a:off x="491490" y="1931275"/>
            <a:ext cx="3840085" cy="2596671"/>
          </a:xfrm>
          <a:prstGeom prst="rect">
            <a:avLst/>
          </a:prstGeom>
        </p:spPr>
        <p:txBody>
          <a:bodyPr spcFirstLastPara="1" lIns="91425" tIns="91425" rIns="91425" bIns="91425" anchorCtr="0">
            <a:normAutofit/>
          </a:bodyPr>
          <a:lstStyle/>
          <a:p>
            <a:pPr marL="457200" marR="0" lvl="0" indent="-342900" rtl="0">
              <a:spcBef>
                <a:spcPts val="0"/>
              </a:spcBef>
              <a:spcAft>
                <a:spcPts val="600"/>
              </a:spcAft>
              <a:buClr>
                <a:srgbClr val="3F3F3F"/>
              </a:buClr>
              <a:buSzPts val="1800"/>
              <a:buChar char="•"/>
            </a:pPr>
            <a:r>
              <a:rPr lang="en-US" sz="1400"/>
              <a:t>Creates testable code by definition</a:t>
            </a:r>
          </a:p>
          <a:p>
            <a:pPr marL="914400" marR="0" lvl="1" indent="-342900" rtl="0">
              <a:spcBef>
                <a:spcPts val="0"/>
              </a:spcBef>
              <a:spcAft>
                <a:spcPts val="600"/>
              </a:spcAft>
              <a:buClr>
                <a:srgbClr val="3F3F3F"/>
              </a:buClr>
              <a:buSzPts val="1800"/>
              <a:buChar char="–"/>
            </a:pPr>
            <a:r>
              <a:rPr lang="en-US" sz="1400"/>
              <a:t>Obvious but significant!</a:t>
            </a:r>
          </a:p>
          <a:p>
            <a:pPr marL="914400" marR="0" lvl="1" indent="-342900" rtl="0">
              <a:spcBef>
                <a:spcPts val="0"/>
              </a:spcBef>
              <a:spcAft>
                <a:spcPts val="600"/>
              </a:spcAft>
              <a:buClr>
                <a:srgbClr val="3F3F3F"/>
              </a:buClr>
              <a:buSzPts val="1800"/>
              <a:buChar char="–"/>
            </a:pPr>
            <a:r>
              <a:rPr lang="en-US" sz="1400"/>
              <a:t>Writing tests after code built usually much harder</a:t>
            </a:r>
          </a:p>
          <a:p>
            <a:pPr marL="457200" marR="0" lvl="0" indent="-342900" rtl="0">
              <a:spcBef>
                <a:spcPts val="0"/>
              </a:spcBef>
              <a:spcAft>
                <a:spcPts val="600"/>
              </a:spcAft>
              <a:buClr>
                <a:srgbClr val="3F3F3F"/>
              </a:buClr>
              <a:buSzPts val="1800"/>
              <a:buChar char="•"/>
            </a:pPr>
            <a:r>
              <a:rPr lang="en-US" sz="1400"/>
              <a:t>Contributes to minimizing defects</a:t>
            </a:r>
          </a:p>
        </p:txBody>
      </p:sp>
      <p:sp>
        <p:nvSpPr>
          <p:cNvPr id="122" name="Google Shape;122;p22"/>
          <p:cNvSpPr txBox="1">
            <a:spLocks noGrp="1"/>
          </p:cNvSpPr>
          <p:nvPr>
            <p:ph type="sldNum" idx="4294967295"/>
          </p:nvPr>
        </p:nvSpPr>
        <p:spPr>
          <a:xfrm>
            <a:off x="5206365" y="4767262"/>
            <a:ext cx="874395" cy="273844"/>
          </a:xfrm>
          <a:prstGeom prst="rect">
            <a:avLst/>
          </a:prstGeom>
        </p:spPr>
        <p:txBody>
          <a:bodyPr spcFirstLastPara="1" lIns="91425" tIns="91425" rIns="91425" bIns="91425" anchorCtr="0">
            <a:normAutofit fontScale="47500" lnSpcReduction="20000"/>
          </a:bodyPr>
          <a:lstStyle/>
          <a:p>
            <a:pPr marL="0" lvl="0" indent="0" rtl="0">
              <a:lnSpc>
                <a:spcPct val="90000"/>
              </a:lnSpc>
              <a:spcBef>
                <a:spcPts val="0"/>
              </a:spcBef>
              <a:spcAft>
                <a:spcPts val="600"/>
              </a:spcAft>
              <a:buClr>
                <a:srgbClr val="000000"/>
              </a:buClr>
              <a:buSzPts val="1100"/>
              <a:buFont typeface="Arial"/>
              <a:buNone/>
            </a:pPr>
            <a:fld id="{00000000-1234-1234-1234-123412341234}" type="slidenum">
              <a:rPr lang="en-US" sz="300"/>
              <a:pPr marL="0" lvl="0" indent="0" rtl="0">
                <a:lnSpc>
                  <a:spcPct val="90000"/>
                </a:lnSpc>
                <a:spcBef>
                  <a:spcPts val="0"/>
                </a:spcBef>
                <a:spcAft>
                  <a:spcPts val="600"/>
                </a:spcAft>
                <a:buClr>
                  <a:srgbClr val="000000"/>
                </a:buClr>
                <a:buSzPts val="1100"/>
                <a:buFont typeface="Arial"/>
                <a:buNone/>
              </a:pPr>
              <a:t>26</a:t>
            </a:fld>
            <a:endParaRPr lang="en-US" sz="300"/>
          </a:p>
        </p:txBody>
      </p:sp>
      <p:pic>
        <p:nvPicPr>
          <p:cNvPr id="18434" name="Picture 2">
            <a:extLst>
              <a:ext uri="{FF2B5EF4-FFF2-40B4-BE49-F238E27FC236}">
                <a16:creationId xmlns:a16="http://schemas.microsoft.com/office/drawing/2014/main" id="{AD14E71B-6B83-7B47-859F-069396F499FE}"/>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6165" b="10190"/>
          <a:stretch/>
        </p:blipFill>
        <p:spPr bwMode="auto">
          <a:xfrm>
            <a:off x="4409136" y="10"/>
            <a:ext cx="4734863" cy="51434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92079496"/>
      </p:ext>
    </p:extLst>
  </p:cSld>
  <p:clrMapOvr>
    <a:masterClrMapping/>
  </p:clrMapOvr>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Shape 128"/>
        <p:cNvGrpSpPr/>
        <p:nvPr/>
      </p:nvGrpSpPr>
      <p:grpSpPr>
        <a:xfrm>
          <a:off x="0" y="0"/>
          <a:ext cx="0" cy="0"/>
          <a:chOff x="0" y="0"/>
          <a:chExt cx="0" cy="0"/>
        </a:xfrm>
      </p:grpSpPr>
      <p:sp>
        <p:nvSpPr>
          <p:cNvPr id="129" name="Google Shape;129;p2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27</a:t>
            </a:fld>
            <a:endParaRPr/>
          </a:p>
        </p:txBody>
      </p:sp>
      <p:sp>
        <p:nvSpPr>
          <p:cNvPr id="130" name="Google Shape;130;p2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0"/>
              </a:spcBef>
              <a:spcAft>
                <a:spcPts val="0"/>
              </a:spcAft>
              <a:buClr>
                <a:srgbClr val="3F3F3F"/>
              </a:buClr>
              <a:buSzPts val="1800"/>
              <a:buChar char="•"/>
            </a:pPr>
            <a:r>
              <a:rPr lang="en-US">
                <a:solidFill>
                  <a:srgbClr val="3F3F3F"/>
                </a:solidFill>
              </a:rPr>
              <a:t>TDD promotes better design</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Teaches you how to design isolated pieces</a:t>
            </a:r>
            <a:endParaRPr>
              <a:solidFill>
                <a:srgbClr val="3F3F3F"/>
              </a:solidFill>
            </a:endParaRPr>
          </a:p>
          <a:p>
            <a:pPr marL="457200" marR="0" lvl="0" indent="-342900" algn="l" rtl="0">
              <a:lnSpc>
                <a:spcPct val="150000"/>
              </a:lnSpc>
              <a:spcBef>
                <a:spcPts val="0"/>
              </a:spcBef>
              <a:spcAft>
                <a:spcPts val="0"/>
              </a:spcAft>
              <a:buClr>
                <a:srgbClr val="3F3F3F"/>
              </a:buClr>
              <a:buSzPts val="1800"/>
              <a:buChar char="•"/>
            </a:pPr>
            <a:r>
              <a:rPr lang="en-US">
                <a:solidFill>
                  <a:srgbClr val="3F3F3F"/>
                </a:solidFill>
              </a:rPr>
              <a:t>Creates comprehensive developer-level documentation</a:t>
            </a:r>
            <a:endParaRPr>
              <a:solidFill>
                <a:srgbClr val="3F3F3F"/>
              </a:solidFill>
            </a:endParaRPr>
          </a:p>
          <a:p>
            <a:pPr marL="457200" marR="0" lvl="0" indent="-342900" algn="l" rtl="0">
              <a:lnSpc>
                <a:spcPct val="150000"/>
              </a:lnSpc>
              <a:spcBef>
                <a:spcPts val="0"/>
              </a:spcBef>
              <a:spcAft>
                <a:spcPts val="0"/>
              </a:spcAft>
              <a:buClr>
                <a:srgbClr val="3F3F3F"/>
              </a:buClr>
              <a:buSzPts val="1800"/>
              <a:buChar char="•"/>
            </a:pPr>
            <a:r>
              <a:rPr lang="en-US">
                <a:solidFill>
                  <a:srgbClr val="3F3F3F"/>
                </a:solidFill>
              </a:rPr>
              <a:t>Development pacing</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Constant positive feedback</a:t>
            </a:r>
            <a:endParaRPr>
              <a:solidFill>
                <a:srgbClr val="3F3F3F"/>
              </a:solidFill>
            </a:endParaRPr>
          </a:p>
          <a:p>
            <a:pPr marL="914400" marR="0" lvl="1" indent="-342900" algn="l" rtl="0">
              <a:lnSpc>
                <a:spcPct val="150000"/>
              </a:lnSpc>
              <a:spcBef>
                <a:spcPts val="0"/>
              </a:spcBef>
              <a:spcAft>
                <a:spcPts val="0"/>
              </a:spcAft>
              <a:buClr>
                <a:srgbClr val="3F3F3F"/>
              </a:buClr>
              <a:buSzPts val="1800"/>
              <a:buChar char="–"/>
            </a:pPr>
            <a:r>
              <a:rPr lang="en-US">
                <a:solidFill>
                  <a:srgbClr val="3F3F3F"/>
                </a:solidFill>
              </a:rPr>
              <a:t>Pavlovian effect</a:t>
            </a:r>
            <a:endParaRPr>
              <a:solidFill>
                <a:srgbClr val="3F3F3F"/>
              </a:solidFill>
            </a:endParaRPr>
          </a:p>
          <a:p>
            <a:pPr marL="457200" lvl="0" indent="-342900" algn="l" rtl="0">
              <a:lnSpc>
                <a:spcPct val="150000"/>
              </a:lnSpc>
              <a:spcBef>
                <a:spcPts val="0"/>
              </a:spcBef>
              <a:spcAft>
                <a:spcPts val="0"/>
              </a:spcAft>
              <a:buClr>
                <a:srgbClr val="3F3F3F"/>
              </a:buClr>
              <a:buSzPts val="1800"/>
              <a:buChar char="•"/>
            </a:pPr>
            <a:r>
              <a:rPr lang="en-US">
                <a:solidFill>
                  <a:srgbClr val="3F3F3F"/>
                </a:solidFill>
              </a:rPr>
              <a:t>Tests are specifications!</a:t>
            </a:r>
            <a:endParaRPr>
              <a:solidFill>
                <a:srgbClr val="3F3F3F"/>
              </a:solidFill>
            </a:endParaRPr>
          </a:p>
          <a:p>
            <a:pPr marL="914400" lvl="1" indent="-342900" algn="l" rtl="0">
              <a:lnSpc>
                <a:spcPct val="150000"/>
              </a:lnSpc>
              <a:spcBef>
                <a:spcPts val="0"/>
              </a:spcBef>
              <a:spcAft>
                <a:spcPts val="0"/>
              </a:spcAft>
              <a:buClr>
                <a:srgbClr val="3F3F3F"/>
              </a:buClr>
              <a:buSzPts val="1800"/>
              <a:buChar char="–"/>
            </a:pPr>
            <a:r>
              <a:rPr lang="en-US">
                <a:solidFill>
                  <a:srgbClr val="3F3F3F"/>
                </a:solidFill>
              </a:rPr>
              <a:t>Should never build a system without specs</a:t>
            </a:r>
            <a:endParaRPr>
              <a:solidFill>
                <a:srgbClr val="3F3F3F"/>
              </a:solidFill>
            </a:endParaRPr>
          </a:p>
        </p:txBody>
      </p:sp>
      <p:sp>
        <p:nvSpPr>
          <p:cNvPr id="131" name="Google Shape;131;p2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More Importantly...</a:t>
            </a:r>
            <a:endParaRPr/>
          </a:p>
        </p:txBody>
      </p:sp>
    </p:spTree>
  </p:cSld>
  <p:clrMapOvr>
    <a:masterClrMapping/>
  </p:clrMapOvr>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Shape 142"/>
        <p:cNvGrpSpPr/>
        <p:nvPr/>
      </p:nvGrpSpPr>
      <p:grpSpPr>
        <a:xfrm>
          <a:off x="0" y="0"/>
          <a:ext cx="0" cy="0"/>
          <a:chOff x="0" y="0"/>
          <a:chExt cx="0" cy="0"/>
        </a:xfrm>
      </p:grpSpPr>
      <p:sp>
        <p:nvSpPr>
          <p:cNvPr id="143" name="Google Shape;143;p2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28</a:t>
            </a:fld>
            <a:endParaRPr/>
          </a:p>
        </p:txBody>
      </p:sp>
      <p:sp>
        <p:nvSpPr>
          <p:cNvPr id="144" name="Google Shape;144;p2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Takes twice as long</a:t>
            </a:r>
            <a:endParaRPr/>
          </a:p>
          <a:p>
            <a:pPr marL="914400" marR="0" lvl="1" indent="-342900" algn="l" rtl="0">
              <a:lnSpc>
                <a:spcPct val="150000"/>
              </a:lnSpc>
              <a:spcBef>
                <a:spcPts val="0"/>
              </a:spcBef>
              <a:spcAft>
                <a:spcPts val="0"/>
              </a:spcAft>
              <a:buSzPts val="1800"/>
              <a:buChar char="–"/>
            </a:pPr>
            <a:r>
              <a:rPr lang="en-US"/>
              <a:t>Reality: easily saves more time</a:t>
            </a:r>
            <a:endParaRPr/>
          </a:p>
          <a:p>
            <a:pPr marL="457200" marR="0" lvl="0" indent="-342900" algn="l" rtl="0">
              <a:lnSpc>
                <a:spcPct val="150000"/>
              </a:lnSpc>
              <a:spcBef>
                <a:spcPts val="0"/>
              </a:spcBef>
              <a:spcAft>
                <a:spcPts val="0"/>
              </a:spcAft>
              <a:buSzPts val="1800"/>
              <a:buChar char="•"/>
            </a:pPr>
            <a:r>
              <a:rPr lang="en-US"/>
              <a:t>Maintain test and code</a:t>
            </a:r>
            <a:endParaRPr/>
          </a:p>
          <a:p>
            <a:pPr marL="914400" marR="0" lvl="1" indent="-342900" algn="l" rtl="0">
              <a:lnSpc>
                <a:spcPct val="150000"/>
              </a:lnSpc>
              <a:spcBef>
                <a:spcPts val="0"/>
              </a:spcBef>
              <a:spcAft>
                <a:spcPts val="0"/>
              </a:spcAft>
              <a:buSzPts val="1800"/>
              <a:buChar char="–"/>
            </a:pPr>
            <a:r>
              <a:rPr lang="en-US"/>
              <a:t>Reality: beats maintaining written detailed docs</a:t>
            </a:r>
            <a:endParaRPr/>
          </a:p>
          <a:p>
            <a:pPr marL="457200" marR="0" lvl="0" indent="-342900" algn="l" rtl="0">
              <a:lnSpc>
                <a:spcPct val="150000"/>
              </a:lnSpc>
              <a:spcBef>
                <a:spcPts val="0"/>
              </a:spcBef>
              <a:spcAft>
                <a:spcPts val="0"/>
              </a:spcAft>
              <a:buSzPts val="1800"/>
              <a:buChar char="•"/>
            </a:pPr>
            <a:r>
              <a:rPr lang="en-US"/>
              <a:t>Not all that valuable - tough work is in the “wiring”</a:t>
            </a:r>
            <a:endParaRPr/>
          </a:p>
          <a:p>
            <a:pPr marL="914400" marR="0" lvl="1" indent="-342900" algn="l" rtl="0">
              <a:lnSpc>
                <a:spcPct val="150000"/>
              </a:lnSpc>
              <a:spcBef>
                <a:spcPts val="0"/>
              </a:spcBef>
              <a:spcAft>
                <a:spcPts val="0"/>
              </a:spcAft>
              <a:buSzPts val="1800"/>
              <a:buChar char="–"/>
            </a:pPr>
            <a:r>
              <a:rPr lang="en-US"/>
              <a:t>Reality: not if classes are designed correctly in the first place</a:t>
            </a:r>
            <a:endParaRPr/>
          </a:p>
        </p:txBody>
      </p:sp>
      <p:sp>
        <p:nvSpPr>
          <p:cNvPr id="145" name="Google Shape;145;p2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Costs (Perceived)</a:t>
            </a:r>
            <a:endParaRPr/>
          </a:p>
        </p:txBody>
      </p:sp>
    </p:spTree>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Shape 149"/>
        <p:cNvGrpSpPr/>
        <p:nvPr/>
      </p:nvGrpSpPr>
      <p:grpSpPr>
        <a:xfrm>
          <a:off x="0" y="0"/>
          <a:ext cx="0" cy="0"/>
          <a:chOff x="0" y="0"/>
          <a:chExt cx="0" cy="0"/>
        </a:xfrm>
      </p:grpSpPr>
      <p:sp>
        <p:nvSpPr>
          <p:cNvPr id="150" name="Google Shape;150;p2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29</a:t>
            </a:fld>
            <a:endParaRPr/>
          </a:p>
        </p:txBody>
      </p:sp>
      <p:sp>
        <p:nvSpPr>
          <p:cNvPr id="151" name="Google Shape;151;p2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Initial learning curve</a:t>
            </a:r>
            <a:endParaRPr/>
          </a:p>
          <a:p>
            <a:pPr marL="457200" marR="0" lvl="0" indent="-342900" algn="l" rtl="0">
              <a:lnSpc>
                <a:spcPct val="150000"/>
              </a:lnSpc>
              <a:spcBef>
                <a:spcPts val="0"/>
              </a:spcBef>
              <a:spcAft>
                <a:spcPts val="0"/>
              </a:spcAft>
              <a:buSzPts val="1800"/>
              <a:buChar char="•"/>
            </a:pPr>
            <a:r>
              <a:rPr lang="en-US"/>
              <a:t>Continual Learning:  </a:t>
            </a:r>
            <a:r>
              <a:rPr lang="en-US" i="1"/>
              <a:t>How do I test X?</a:t>
            </a:r>
            <a:endParaRPr i="1"/>
          </a:p>
          <a:p>
            <a:pPr marL="457200" marR="0" lvl="0" indent="-342900" algn="l" rtl="0">
              <a:lnSpc>
                <a:spcPct val="150000"/>
              </a:lnSpc>
              <a:spcBef>
                <a:spcPts val="0"/>
              </a:spcBef>
              <a:spcAft>
                <a:spcPts val="0"/>
              </a:spcAft>
              <a:buSzPts val="1800"/>
              <a:buChar char="•"/>
            </a:pPr>
            <a:r>
              <a:rPr lang="en-US"/>
              <a:t>Can promote overconfidence</a:t>
            </a:r>
            <a:endParaRPr/>
          </a:p>
          <a:p>
            <a:pPr marL="457200" marR="0" lvl="0" indent="-342900" algn="l" rtl="0">
              <a:lnSpc>
                <a:spcPct val="150000"/>
              </a:lnSpc>
              <a:spcBef>
                <a:spcPts val="0"/>
              </a:spcBef>
              <a:spcAft>
                <a:spcPts val="0"/>
              </a:spcAft>
              <a:buSzPts val="1800"/>
              <a:buChar char="•"/>
            </a:pPr>
            <a:r>
              <a:rPr lang="en-US"/>
              <a:t>Maintaining tests can be considerable work</a:t>
            </a:r>
            <a:endParaRPr/>
          </a:p>
        </p:txBody>
      </p:sp>
      <p:sp>
        <p:nvSpPr>
          <p:cNvPr id="152" name="Google Shape;152;p2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Costs (Real)</a:t>
            </a:r>
            <a:endParaRPr/>
          </a:p>
        </p:txBody>
      </p:sp>
    </p:spTree>
  </p:cSld>
  <p:clrMapOvr>
    <a:masterClrMapping/>
  </p:clrMapOvr>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Shape 74"/>
        <p:cNvGrpSpPr/>
        <p:nvPr/>
      </p:nvGrpSpPr>
      <p:grpSpPr>
        <a:xfrm>
          <a:off x="0" y="0"/>
          <a:ext cx="0" cy="0"/>
          <a:chOff x="0" y="0"/>
          <a:chExt cx="0" cy="0"/>
        </a:xfrm>
      </p:grpSpPr>
      <p:sp>
        <p:nvSpPr>
          <p:cNvPr id="75" name="Google Shape;75;p15"/>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dirty="0"/>
              <a:t>INTRODUCTIONS</a:t>
            </a:r>
            <a:endParaRPr dirty="0"/>
          </a:p>
        </p:txBody>
      </p:sp>
      <p:sp>
        <p:nvSpPr>
          <p:cNvPr id="3" name="Rectangle 2">
            <a:extLst>
              <a:ext uri="{FF2B5EF4-FFF2-40B4-BE49-F238E27FC236}">
                <a16:creationId xmlns:a16="http://schemas.microsoft.com/office/drawing/2014/main" id="{2D21A566-71E4-0E44-AC0D-999253EA590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grpSp>
        <p:nvGrpSpPr>
          <p:cNvPr id="4" name="Group 3">
            <a:extLst>
              <a:ext uri="{FF2B5EF4-FFF2-40B4-BE49-F238E27FC236}">
                <a16:creationId xmlns:a16="http://schemas.microsoft.com/office/drawing/2014/main" id="{6EBFA3A2-C89B-D846-B585-C8E3FAB6B1E4}"/>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0" y="1109666"/>
            <a:ext cx="1396390" cy="538135"/>
            <a:chOff x="0" y="1479558"/>
            <a:chExt cx="1861854" cy="717514"/>
          </a:xfrm>
          <a:solidFill>
            <a:schemeClr val="bg1"/>
          </a:solidFill>
        </p:grpSpPr>
        <p:sp>
          <p:nvSpPr>
            <p:cNvPr id="5" name="Freeform: Shape 104">
              <a:extLst>
                <a:ext uri="{FF2B5EF4-FFF2-40B4-BE49-F238E27FC236}">
                  <a16:creationId xmlns:a16="http://schemas.microsoft.com/office/drawing/2014/main" id="{F4884840-B300-6342-915D-EBFECE677EA3}"/>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479558"/>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7963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283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7963"/>
                  </a:lnTo>
                  <a:lnTo>
                    <a:pt x="1613277" y="39017"/>
                  </a:lnTo>
                  <a:lnTo>
                    <a:pt x="1374516" y="277779"/>
                  </a:lnTo>
                  <a:lnTo>
                    <a:pt x="1135754" y="39017"/>
                  </a:lnTo>
                  <a:lnTo>
                    <a:pt x="896745" y="277779"/>
                  </a:lnTo>
                  <a:lnTo>
                    <a:pt x="657984" y="39017"/>
                  </a:lnTo>
                  <a:lnTo>
                    <a:pt x="419222" y="277779"/>
                  </a:lnTo>
                  <a:lnTo>
                    <a:pt x="180458" y="39017"/>
                  </a:lnTo>
                  <a:lnTo>
                    <a:pt x="0" y="219283"/>
                  </a:lnTo>
                  <a:lnTo>
                    <a:pt x="0" y="180458"/>
                  </a:lnTo>
                  <a:close/>
                </a:path>
              </a:pathLst>
            </a:custGeom>
            <a:grpFill/>
            <a:ln w="9525" cap="flat">
              <a:noFill/>
              <a:prstDash val="solid"/>
              <a:miter/>
            </a:ln>
          </p:spPr>
          <p:txBody>
            <a:bodyPr wrap="square" rtlCol="0" anchor="ctr">
              <a:noAutofit/>
            </a:bodyPr>
            <a:lstStyle/>
            <a:p>
              <a:endParaRPr lang="en-US"/>
            </a:p>
          </p:txBody>
        </p:sp>
        <p:sp>
          <p:nvSpPr>
            <p:cNvPr id="6" name="Freeform: Shape 105">
              <a:extLst>
                <a:ext uri="{FF2B5EF4-FFF2-40B4-BE49-F238E27FC236}">
                  <a16:creationId xmlns:a16="http://schemas.microsoft.com/office/drawing/2014/main" id="{648A606D-05F0-8B4C-AA69-BA1D8B20956D}"/>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0" y="1919293"/>
              <a:ext cx="1861854" cy="277779"/>
            </a:xfrm>
            <a:custGeom>
              <a:avLst/>
              <a:gdLst>
                <a:gd name="connsiteX0" fmla="*/ 180458 w 1861854"/>
                <a:gd name="connsiteY0" fmla="*/ 0 h 277779"/>
                <a:gd name="connsiteX1" fmla="*/ 419222 w 1861854"/>
                <a:gd name="connsiteY1" fmla="*/ 238761 h 277779"/>
                <a:gd name="connsiteX2" fmla="*/ 657984 w 1861854"/>
                <a:gd name="connsiteY2" fmla="*/ 0 h 277779"/>
                <a:gd name="connsiteX3" fmla="*/ 896745 w 1861854"/>
                <a:gd name="connsiteY3" fmla="*/ 238761 h 277779"/>
                <a:gd name="connsiteX4" fmla="*/ 1135754 w 1861854"/>
                <a:gd name="connsiteY4" fmla="*/ 0 h 277779"/>
                <a:gd name="connsiteX5" fmla="*/ 1374516 w 1861854"/>
                <a:gd name="connsiteY5" fmla="*/ 238761 h 277779"/>
                <a:gd name="connsiteX6" fmla="*/ 1613277 w 1861854"/>
                <a:gd name="connsiteY6" fmla="*/ 0 h 277779"/>
                <a:gd name="connsiteX7" fmla="*/ 1861854 w 1861854"/>
                <a:gd name="connsiteY7" fmla="*/ 248577 h 277779"/>
                <a:gd name="connsiteX8" fmla="*/ 1842470 w 1861854"/>
                <a:gd name="connsiteY8" fmla="*/ 268208 h 277779"/>
                <a:gd name="connsiteX9" fmla="*/ 1613277 w 1861854"/>
                <a:gd name="connsiteY9" fmla="*/ 39017 h 277779"/>
                <a:gd name="connsiteX10" fmla="*/ 1374516 w 1861854"/>
                <a:gd name="connsiteY10" fmla="*/ 277779 h 277779"/>
                <a:gd name="connsiteX11" fmla="*/ 1135754 w 1861854"/>
                <a:gd name="connsiteY11" fmla="*/ 39017 h 277779"/>
                <a:gd name="connsiteX12" fmla="*/ 896745 w 1861854"/>
                <a:gd name="connsiteY12" fmla="*/ 277779 h 277779"/>
                <a:gd name="connsiteX13" fmla="*/ 657984 w 1861854"/>
                <a:gd name="connsiteY13" fmla="*/ 39017 h 277779"/>
                <a:gd name="connsiteX14" fmla="*/ 419222 w 1861854"/>
                <a:gd name="connsiteY14" fmla="*/ 277779 h 277779"/>
                <a:gd name="connsiteX15" fmla="*/ 180458 w 1861854"/>
                <a:gd name="connsiteY15" fmla="*/ 39017 h 277779"/>
                <a:gd name="connsiteX16" fmla="*/ 0 w 1861854"/>
                <a:gd name="connsiteY16" fmla="*/ 219475 h 277779"/>
                <a:gd name="connsiteX17" fmla="*/ 0 w 1861854"/>
                <a:gd name="connsiteY17" fmla="*/ 180458 h 277779"/>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Lst>
              <a:rect l="l" t="t" r="r" b="b"/>
              <a:pathLst>
                <a:path w="1861854" h="277779">
                  <a:moveTo>
                    <a:pt x="180458" y="0"/>
                  </a:moveTo>
                  <a:lnTo>
                    <a:pt x="419222" y="238761"/>
                  </a:lnTo>
                  <a:lnTo>
                    <a:pt x="657984" y="0"/>
                  </a:lnTo>
                  <a:lnTo>
                    <a:pt x="896745" y="238761"/>
                  </a:lnTo>
                  <a:lnTo>
                    <a:pt x="1135754" y="0"/>
                  </a:lnTo>
                  <a:lnTo>
                    <a:pt x="1374516" y="238761"/>
                  </a:lnTo>
                  <a:lnTo>
                    <a:pt x="1613277" y="0"/>
                  </a:lnTo>
                  <a:lnTo>
                    <a:pt x="1861854" y="248577"/>
                  </a:lnTo>
                  <a:lnTo>
                    <a:pt x="1842470" y="268208"/>
                  </a:lnTo>
                  <a:lnTo>
                    <a:pt x="1613277" y="39017"/>
                  </a:lnTo>
                  <a:lnTo>
                    <a:pt x="1374516" y="277779"/>
                  </a:lnTo>
                  <a:lnTo>
                    <a:pt x="1135754" y="39017"/>
                  </a:lnTo>
                  <a:lnTo>
                    <a:pt x="896745" y="277779"/>
                  </a:lnTo>
                  <a:lnTo>
                    <a:pt x="657984" y="39017"/>
                  </a:lnTo>
                  <a:lnTo>
                    <a:pt x="419222" y="277779"/>
                  </a:lnTo>
                  <a:lnTo>
                    <a:pt x="180458" y="39017"/>
                  </a:lnTo>
                  <a:lnTo>
                    <a:pt x="0" y="219475"/>
                  </a:lnTo>
                  <a:lnTo>
                    <a:pt x="0" y="180458"/>
                  </a:lnTo>
                  <a:close/>
                </a:path>
              </a:pathLst>
            </a:custGeom>
            <a:grpFill/>
            <a:ln w="9525" cap="flat">
              <a:noFill/>
              <a:prstDash val="solid"/>
              <a:miter/>
            </a:ln>
          </p:spPr>
          <p:txBody>
            <a:bodyPr wrap="square" rtlCol="0" anchor="ctr">
              <a:noAutofit/>
            </a:bodyPr>
            <a:lstStyle/>
            <a:p>
              <a:endParaRPr lang="en-US"/>
            </a:p>
          </p:txBody>
        </p:sp>
      </p:grpSp>
      <p:sp>
        <p:nvSpPr>
          <p:cNvPr id="7" name="Freeform: Shape 107">
            <a:extLst>
              <a:ext uri="{FF2B5EF4-FFF2-40B4-BE49-F238E27FC236}">
                <a16:creationId xmlns:a16="http://schemas.microsoft.com/office/drawing/2014/main" id="{1F42D576-A3B3-EF43-9E0F-ECE23D6687F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514244" y="-25903"/>
            <a:ext cx="4991553" cy="4751602"/>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8" name="Freeform: Shape 109">
            <a:extLst>
              <a:ext uri="{FF2B5EF4-FFF2-40B4-BE49-F238E27FC236}">
                <a16:creationId xmlns:a16="http://schemas.microsoft.com/office/drawing/2014/main" id="{89A58A11-6CC6-024D-8694-6CAC58D6904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466395" y="-17928"/>
            <a:ext cx="5028938" cy="4738893"/>
          </a:xfrm>
          <a:custGeom>
            <a:avLst/>
            <a:gdLst>
              <a:gd name="connsiteX0" fmla="*/ 1825048 w 6355652"/>
              <a:gd name="connsiteY0" fmla="*/ 0 h 6050127"/>
              <a:gd name="connsiteX1" fmla="*/ 4530604 w 6355652"/>
              <a:gd name="connsiteY1" fmla="*/ 0 h 6050127"/>
              <a:gd name="connsiteX2" fmla="*/ 4692567 w 6355652"/>
              <a:gd name="connsiteY2" fmla="*/ 78022 h 6050127"/>
              <a:gd name="connsiteX3" fmla="*/ 6355652 w 6355652"/>
              <a:gd name="connsiteY3" fmla="*/ 2872301 h 6050127"/>
              <a:gd name="connsiteX4" fmla="*/ 3177826 w 6355652"/>
              <a:gd name="connsiteY4" fmla="*/ 6050127 h 6050127"/>
              <a:gd name="connsiteX5" fmla="*/ 0 w 6355652"/>
              <a:gd name="connsiteY5" fmla="*/ 2872301 h 6050127"/>
              <a:gd name="connsiteX6" fmla="*/ 1663086 w 6355652"/>
              <a:gd name="connsiteY6" fmla="*/ 78022 h 6050127"/>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6050127">
                <a:moveTo>
                  <a:pt x="1825048" y="0"/>
                </a:moveTo>
                <a:lnTo>
                  <a:pt x="4530604" y="0"/>
                </a:lnTo>
                <a:lnTo>
                  <a:pt x="4692567" y="78022"/>
                </a:lnTo>
                <a:cubicBezTo>
                  <a:pt x="5683175" y="616152"/>
                  <a:pt x="6355652" y="1665694"/>
                  <a:pt x="6355652" y="2872301"/>
                </a:cubicBezTo>
                <a:cubicBezTo>
                  <a:pt x="6355652" y="4627366"/>
                  <a:pt x="4932891" y="6050127"/>
                  <a:pt x="3177826" y="6050127"/>
                </a:cubicBezTo>
                <a:cubicBezTo>
                  <a:pt x="1422761" y="6050127"/>
                  <a:pt x="0" y="4627366"/>
                  <a:pt x="0" y="2872301"/>
                </a:cubicBezTo>
                <a:cubicBezTo>
                  <a:pt x="0" y="1665694"/>
                  <a:pt x="672477" y="616152"/>
                  <a:pt x="1663086" y="78022"/>
                </a:cubicBezTo>
                <a:close/>
              </a:path>
            </a:pathLst>
          </a:custGeom>
          <a:solidFill>
            <a:schemeClr val="accent6">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 name="Freeform: Shape 111">
            <a:extLst>
              <a:ext uri="{FF2B5EF4-FFF2-40B4-BE49-F238E27FC236}">
                <a16:creationId xmlns:a16="http://schemas.microsoft.com/office/drawing/2014/main" id="{4343E17D-BB5D-0E42-8843-228762CA371D}"/>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340164" y="-17928"/>
            <a:ext cx="5028938" cy="4661263"/>
          </a:xfrm>
          <a:custGeom>
            <a:avLst/>
            <a:gdLst>
              <a:gd name="connsiteX0" fmla="*/ 1529549 w 6355652"/>
              <a:gd name="connsiteY0" fmla="*/ 0 h 5890980"/>
              <a:gd name="connsiteX1" fmla="*/ 4826104 w 6355652"/>
              <a:gd name="connsiteY1" fmla="*/ 0 h 5890980"/>
              <a:gd name="connsiteX2" fmla="*/ 4954579 w 6355652"/>
              <a:gd name="connsiteY2" fmla="*/ 78051 h 5890980"/>
              <a:gd name="connsiteX3" fmla="*/ 6355652 w 6355652"/>
              <a:gd name="connsiteY3" fmla="*/ 2713154 h 5890980"/>
              <a:gd name="connsiteX4" fmla="*/ 3177826 w 6355652"/>
              <a:gd name="connsiteY4" fmla="*/ 5890980 h 5890980"/>
              <a:gd name="connsiteX5" fmla="*/ 0 w 6355652"/>
              <a:gd name="connsiteY5" fmla="*/ 2713154 h 5890980"/>
              <a:gd name="connsiteX6" fmla="*/ 1401073 w 6355652"/>
              <a:gd name="connsiteY6" fmla="*/ 78051 h 5890980"/>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Lst>
            <a:rect l="l" t="t" r="r" b="b"/>
            <a:pathLst>
              <a:path w="6355652" h="5890980">
                <a:moveTo>
                  <a:pt x="1529549" y="0"/>
                </a:moveTo>
                <a:lnTo>
                  <a:pt x="4826104" y="0"/>
                </a:lnTo>
                <a:lnTo>
                  <a:pt x="4954579" y="78051"/>
                </a:lnTo>
                <a:cubicBezTo>
                  <a:pt x="5799886" y="649129"/>
                  <a:pt x="6355652" y="1616239"/>
                  <a:pt x="6355652" y="2713154"/>
                </a:cubicBezTo>
                <a:cubicBezTo>
                  <a:pt x="6355652" y="4468219"/>
                  <a:pt x="4932891" y="5890980"/>
                  <a:pt x="3177826" y="5890980"/>
                </a:cubicBezTo>
                <a:cubicBezTo>
                  <a:pt x="1422761" y="5890980"/>
                  <a:pt x="0" y="4468219"/>
                  <a:pt x="0" y="2713154"/>
                </a:cubicBezTo>
                <a:cubicBezTo>
                  <a:pt x="0" y="1616239"/>
                  <a:pt x="555766" y="649129"/>
                  <a:pt x="1401073" y="78051"/>
                </a:cubicBezTo>
                <a:close/>
              </a:path>
            </a:pathLst>
          </a:custGeom>
          <a:solidFill>
            <a:schemeClr val="tx1"/>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10" name="Google Shape;95;p14">
            <a:extLst>
              <a:ext uri="{FF2B5EF4-FFF2-40B4-BE49-F238E27FC236}">
                <a16:creationId xmlns:a16="http://schemas.microsoft.com/office/drawing/2014/main" id="{7121F549-D363-C141-9657-44CD31520E78}"/>
              </a:ext>
            </a:extLst>
          </p:cNvPr>
          <p:cNvSpPr txBox="1">
            <a:spLocks/>
          </p:cNvSpPr>
          <p:nvPr/>
        </p:nvSpPr>
        <p:spPr>
          <a:xfrm>
            <a:off x="1495727" y="496801"/>
            <a:ext cx="4629967" cy="2258392"/>
          </a:xfrm>
          <a:prstGeom prst="rect">
            <a:avLst/>
          </a:prstGeom>
          <a:noFill/>
          <a:ln>
            <a:noFill/>
          </a:ln>
        </p:spPr>
        <p:txBody>
          <a:bodyPr spcFirstLastPara="1" vert="horz" wrap="square" lIns="91440" tIns="45720" rIns="91440" bIns="45720" rtlCol="0" anchor="b" anchorCtr="0">
            <a:normAutofit/>
          </a:bodyPr>
          <a:lstStyle>
            <a:defPPr marR="0" lvl="0" algn="l" rtl="0">
              <a:lnSpc>
                <a:spcPct val="100000"/>
              </a:lnSpc>
              <a:spcBef>
                <a:spcPts val="0"/>
              </a:spcBef>
              <a:spcAft>
                <a:spcPts val="0"/>
              </a:spcAft>
            </a:defPPr>
            <a:lvl1pPr marL="0" marR="0" lvl="0" indent="0" algn="ctr" rtl="0">
              <a:lnSpc>
                <a:spcPct val="100000"/>
              </a:lnSpc>
              <a:spcBef>
                <a:spcPts val="0"/>
              </a:spcBef>
              <a:spcAft>
                <a:spcPts val="0"/>
              </a:spcAft>
              <a:buClr>
                <a:srgbClr val="FFFFFF"/>
              </a:buClr>
              <a:buSzPts val="3000"/>
              <a:buFont typeface="Oswald"/>
              <a:buNone/>
              <a:defRPr sz="4400" b="0" i="0" u="none" strike="noStrike" cap="none">
                <a:solidFill>
                  <a:srgbClr val="FFFFFF"/>
                </a:solidFill>
                <a:latin typeface="Oswald"/>
                <a:ea typeface="Oswald"/>
                <a:cs typeface="Oswald"/>
                <a:sym typeface="Oswald"/>
              </a:defRPr>
            </a:lvl1pPr>
            <a:lvl2pPr marR="0" lvl="1"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2pPr>
            <a:lvl3pPr marR="0" lvl="2"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3pPr>
            <a:lvl4pPr marR="0" lvl="3"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4pPr>
            <a:lvl5pPr marR="0" lvl="4"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5pPr>
            <a:lvl6pPr marR="0" lvl="5"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6pPr>
            <a:lvl7pPr marR="0" lvl="6"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7pPr>
            <a:lvl8pPr marR="0" lvl="7"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8pPr>
            <a:lvl9pPr marR="0" lvl="8" indent="0" algn="l" rtl="0">
              <a:lnSpc>
                <a:spcPct val="100000"/>
              </a:lnSpc>
              <a:spcBef>
                <a:spcPts val="0"/>
              </a:spcBef>
              <a:spcAft>
                <a:spcPts val="0"/>
              </a:spcAft>
              <a:buClr>
                <a:srgbClr val="FFFFFF"/>
              </a:buClr>
              <a:buSzPts val="1400"/>
              <a:buFont typeface="Oswald"/>
              <a:buNone/>
              <a:defRPr sz="1800" b="0" i="0" u="none" strike="noStrike" cap="none">
                <a:solidFill>
                  <a:srgbClr val="FFFFFF"/>
                </a:solidFill>
                <a:latin typeface="Oswald"/>
                <a:ea typeface="Oswald"/>
                <a:cs typeface="Oswald"/>
                <a:sym typeface="Oswald"/>
              </a:defRPr>
            </a:lvl9pPr>
          </a:lstStyle>
          <a:p>
            <a:pPr>
              <a:lnSpc>
                <a:spcPct val="90000"/>
              </a:lnSpc>
              <a:spcBef>
                <a:spcPct val="0"/>
              </a:spcBef>
            </a:pPr>
            <a:r>
              <a:rPr lang="en-US" sz="4600" b="1" kern="1200" dirty="0">
                <a:solidFill>
                  <a:schemeClr val="bg1"/>
                </a:solidFill>
                <a:latin typeface="Dank Mono" pitchFamily="49" charset="77"/>
                <a:ea typeface="+mj-ea"/>
                <a:cs typeface="+mj-cs"/>
              </a:rPr>
              <a:t>INTRODUCTIONS</a:t>
            </a:r>
          </a:p>
        </p:txBody>
      </p:sp>
      <p:sp>
        <p:nvSpPr>
          <p:cNvPr id="11" name="Graphic 212">
            <a:extLst>
              <a:ext uri="{FF2B5EF4-FFF2-40B4-BE49-F238E27FC236}">
                <a16:creationId xmlns:a16="http://schemas.microsoft.com/office/drawing/2014/main" id="{9D61172B-F700-8244-8B01-96E49257DB7E}"/>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1037" y="141370"/>
            <a:ext cx="786278" cy="78627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rgbClr val="FFFFFF"/>
          </a:solidFill>
          <a:ln w="28575">
            <a:solidFill>
              <a:schemeClr val="tx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sp>
        <p:nvSpPr>
          <p:cNvPr id="12" name="Graphic 212">
            <a:extLst>
              <a:ext uri="{FF2B5EF4-FFF2-40B4-BE49-F238E27FC236}">
                <a16:creationId xmlns:a16="http://schemas.microsoft.com/office/drawing/2014/main" id="{2B0A04D4-5369-5640-BAB7-76890A6CF7F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6401037" y="141370"/>
            <a:ext cx="786278" cy="786278"/>
          </a:xfrm>
          <a:custGeom>
            <a:avLst/>
            <a:gdLst>
              <a:gd name="connsiteX0" fmla="*/ 403574 w 807148"/>
              <a:gd name="connsiteY0" fmla="*/ 0 h 807148"/>
              <a:gd name="connsiteX1" fmla="*/ 0 w 807148"/>
              <a:gd name="connsiteY1" fmla="*/ 403574 h 807148"/>
              <a:gd name="connsiteX2" fmla="*/ 403574 w 807148"/>
              <a:gd name="connsiteY2" fmla="*/ 807149 h 807148"/>
              <a:gd name="connsiteX3" fmla="*/ 807149 w 807148"/>
              <a:gd name="connsiteY3" fmla="*/ 403574 h 807148"/>
              <a:gd name="connsiteX4" fmla="*/ 403574 w 807148"/>
              <a:gd name="connsiteY4" fmla="*/ 0 h 807148"/>
              <a:gd name="connsiteX5" fmla="*/ 403574 w 807148"/>
              <a:gd name="connsiteY5" fmla="*/ 667988 h 807148"/>
              <a:gd name="connsiteX6" fmla="*/ 139160 w 807148"/>
              <a:gd name="connsiteY6" fmla="*/ 403574 h 807148"/>
              <a:gd name="connsiteX7" fmla="*/ 403574 w 807148"/>
              <a:gd name="connsiteY7" fmla="*/ 139160 h 807148"/>
              <a:gd name="connsiteX8" fmla="*/ 667988 w 807148"/>
              <a:gd name="connsiteY8" fmla="*/ 403574 h 807148"/>
              <a:gd name="connsiteX9" fmla="*/ 403574 w 807148"/>
              <a:gd name="connsiteY9" fmla="*/ 667988 h 807148"/>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Lst>
            <a:rect l="l" t="t" r="r" b="b"/>
            <a:pathLst>
              <a:path w="807148" h="807148">
                <a:moveTo>
                  <a:pt x="403574" y="0"/>
                </a:moveTo>
                <a:cubicBezTo>
                  <a:pt x="180689" y="0"/>
                  <a:pt x="0" y="180689"/>
                  <a:pt x="0" y="403574"/>
                </a:cubicBezTo>
                <a:cubicBezTo>
                  <a:pt x="0" y="626459"/>
                  <a:pt x="180689" y="807149"/>
                  <a:pt x="403574" y="807149"/>
                </a:cubicBezTo>
                <a:cubicBezTo>
                  <a:pt x="626459" y="807149"/>
                  <a:pt x="807149" y="626459"/>
                  <a:pt x="807149" y="403574"/>
                </a:cubicBezTo>
                <a:cubicBezTo>
                  <a:pt x="807149" y="180689"/>
                  <a:pt x="626459" y="0"/>
                  <a:pt x="403574" y="0"/>
                </a:cubicBezTo>
                <a:close/>
                <a:moveTo>
                  <a:pt x="403574" y="667988"/>
                </a:moveTo>
                <a:cubicBezTo>
                  <a:pt x="257556" y="667988"/>
                  <a:pt x="139160" y="549593"/>
                  <a:pt x="139160" y="403574"/>
                </a:cubicBezTo>
                <a:cubicBezTo>
                  <a:pt x="139160" y="257556"/>
                  <a:pt x="257556" y="139160"/>
                  <a:pt x="403574" y="139160"/>
                </a:cubicBezTo>
                <a:cubicBezTo>
                  <a:pt x="549593" y="139160"/>
                  <a:pt x="667988" y="257556"/>
                  <a:pt x="667988" y="403574"/>
                </a:cubicBezTo>
                <a:cubicBezTo>
                  <a:pt x="667988" y="549593"/>
                  <a:pt x="549593" y="667988"/>
                  <a:pt x="403574" y="667988"/>
                </a:cubicBezTo>
                <a:close/>
              </a:path>
            </a:pathLst>
          </a:cu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solidFill>
                <a:schemeClr val="lt1"/>
              </a:solidFill>
            </a:endParaRPr>
          </a:p>
        </p:txBody>
      </p:sp>
      <p:grpSp>
        <p:nvGrpSpPr>
          <p:cNvPr id="13" name="Graphic 185">
            <a:extLst>
              <a:ext uri="{FF2B5EF4-FFF2-40B4-BE49-F238E27FC236}">
                <a16:creationId xmlns:a16="http://schemas.microsoft.com/office/drawing/2014/main" id="{EA8EA98E-892D-1948-B134-5D4249696706}"/>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7187321" y="2683737"/>
            <a:ext cx="790849" cy="352267"/>
            <a:chOff x="9841624" y="4115729"/>
            <a:chExt cx="602169" cy="268223"/>
          </a:xfrm>
          <a:solidFill>
            <a:schemeClr val="bg1"/>
          </a:solidFill>
        </p:grpSpPr>
        <p:sp>
          <p:nvSpPr>
            <p:cNvPr id="14" name="Freeform: Shape 118">
              <a:extLst>
                <a:ext uri="{FF2B5EF4-FFF2-40B4-BE49-F238E27FC236}">
                  <a16:creationId xmlns:a16="http://schemas.microsoft.com/office/drawing/2014/main" id="{0EA87B70-2C3A-E04C-952C-C05DDE976415}"/>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841624"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5" name="Freeform: Shape 119">
              <a:extLst>
                <a:ext uri="{FF2B5EF4-FFF2-40B4-BE49-F238E27FC236}">
                  <a16:creationId xmlns:a16="http://schemas.microsoft.com/office/drawing/2014/main" id="{331BAD70-AEF0-0647-BA42-272951B301D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9941445" y="4115729"/>
              <a:ext cx="202882" cy="268223"/>
            </a:xfrm>
            <a:custGeom>
              <a:avLst/>
              <a:gdLst>
                <a:gd name="connsiteX0" fmla="*/ 20765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765"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6" name="Freeform: Shape 120">
              <a:extLst>
                <a:ext uri="{FF2B5EF4-FFF2-40B4-BE49-F238E27FC236}">
                  <a16:creationId xmlns:a16="http://schemas.microsoft.com/office/drawing/2014/main" id="{93ED0BFA-2803-D942-8199-CBC3B954079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041267"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7" name="Freeform: Shape 121">
              <a:extLst>
                <a:ext uri="{FF2B5EF4-FFF2-40B4-BE49-F238E27FC236}">
                  <a16:creationId xmlns:a16="http://schemas.microsoft.com/office/drawing/2014/main" id="{89BA24DD-04FE-CD4C-8860-3C3548CCB5D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141090"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sp>
          <p:nvSpPr>
            <p:cNvPr id="18" name="Freeform: Shape 122">
              <a:extLst>
                <a:ext uri="{FF2B5EF4-FFF2-40B4-BE49-F238E27FC236}">
                  <a16:creationId xmlns:a16="http://schemas.microsoft.com/office/drawing/2014/main" id="{A59EFB1F-BFCC-404B-8B8B-0036D3FC711B}"/>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10240911" y="4115729"/>
              <a:ext cx="202882" cy="268223"/>
            </a:xfrm>
            <a:custGeom>
              <a:avLst/>
              <a:gdLst>
                <a:gd name="connsiteX0" fmla="*/ 20669 w 202882"/>
                <a:gd name="connsiteY0" fmla="*/ 268224 h 268223"/>
                <a:gd name="connsiteX1" fmla="*/ 0 w 202882"/>
                <a:gd name="connsiteY1" fmla="*/ 268224 h 268223"/>
                <a:gd name="connsiteX2" fmla="*/ 182118 w 202882"/>
                <a:gd name="connsiteY2" fmla="*/ 0 h 268223"/>
                <a:gd name="connsiteX3" fmla="*/ 202883 w 202882"/>
                <a:gd name="connsiteY3" fmla="*/ 0 h 268223"/>
              </a:gdLst>
              <a:ahLst/>
              <a:cxnLst>
                <a:cxn ang="0">
                  <a:pos x="connsiteX0" y="connsiteY0"/>
                </a:cxn>
                <a:cxn ang="0">
                  <a:pos x="connsiteX1" y="connsiteY1"/>
                </a:cxn>
                <a:cxn ang="0">
                  <a:pos x="connsiteX2" y="connsiteY2"/>
                </a:cxn>
                <a:cxn ang="0">
                  <a:pos x="connsiteX3" y="connsiteY3"/>
                </a:cxn>
              </a:cxnLst>
              <a:rect l="l" t="t" r="r" b="b"/>
              <a:pathLst>
                <a:path w="202882" h="268223">
                  <a:moveTo>
                    <a:pt x="20669" y="268224"/>
                  </a:moveTo>
                  <a:lnTo>
                    <a:pt x="0" y="268224"/>
                  </a:lnTo>
                  <a:lnTo>
                    <a:pt x="182118" y="0"/>
                  </a:lnTo>
                  <a:lnTo>
                    <a:pt x="202883" y="0"/>
                  </a:lnTo>
                  <a:close/>
                </a:path>
              </a:pathLst>
            </a:custGeom>
            <a:grpFill/>
            <a:ln w="9525" cap="flat">
              <a:noFill/>
              <a:prstDash val="solid"/>
              <a:miter/>
            </a:ln>
          </p:spPr>
          <p:txBody>
            <a:bodyPr rtlCol="0" anchor="ctr"/>
            <a:lstStyle/>
            <a:p>
              <a:endParaRPr lang="en-US"/>
            </a:p>
          </p:txBody>
        </p:sp>
      </p:grpSp>
      <p:sp>
        <p:nvSpPr>
          <p:cNvPr id="19" name="Oval 18">
            <a:extLst>
              <a:ext uri="{FF2B5EF4-FFF2-40B4-BE49-F238E27FC236}">
                <a16:creationId xmlns:a16="http://schemas.microsoft.com/office/drawing/2014/main" id="{1C3AE9CE-D10A-5045-A95D-1C71E44A289B}"/>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393" y="3682764"/>
            <a:ext cx="351068" cy="351068"/>
          </a:xfrm>
          <a:prstGeom prst="ellipse">
            <a:avLst/>
          </a:pr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0" name="Oval 19">
            <a:extLst>
              <a:ext uri="{FF2B5EF4-FFF2-40B4-BE49-F238E27FC236}">
                <a16:creationId xmlns:a16="http://schemas.microsoft.com/office/drawing/2014/main" id="{842F4208-B24B-1347-AEE8-9F17823E2CA1}"/>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1083393" y="3682764"/>
            <a:ext cx="351068" cy="351068"/>
          </a:xfrm>
          <a:prstGeom prst="ellipse">
            <a:avLst/>
          </a:prstGeom>
          <a:solidFill>
            <a:schemeClr val="accent2">
              <a:alpha val="30000"/>
            </a:schemeClr>
          </a:solidFill>
          <a:ln w="28575">
            <a:solidFill>
              <a:schemeClr val="bg1"/>
            </a:solid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a:p>
        </p:txBody>
      </p:sp>
      <p:sp>
        <p:nvSpPr>
          <p:cNvPr id="21" name="Freeform: Shape 128">
            <a:extLst>
              <a:ext uri="{FF2B5EF4-FFF2-40B4-BE49-F238E27FC236}">
                <a16:creationId xmlns:a16="http://schemas.microsoft.com/office/drawing/2014/main" id="{81FF2556-CD61-4A47-81DE-239F5544270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66850" y="3150576"/>
            <a:ext cx="2077150" cy="1992924"/>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rgbClr val="FFFFFF"/>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2" name="Freeform: Shape 130">
            <a:extLst>
              <a:ext uri="{FF2B5EF4-FFF2-40B4-BE49-F238E27FC236}">
                <a16:creationId xmlns:a16="http://schemas.microsoft.com/office/drawing/2014/main" id="{9F5E4F3F-DE44-1A4C-B4E3-8BB39C7A6B2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7066850" y="3150576"/>
            <a:ext cx="2077150" cy="1992924"/>
          </a:xfrm>
          <a:custGeom>
            <a:avLst/>
            <a:gdLst>
              <a:gd name="connsiteX0" fmla="*/ 2473947 w 3432581"/>
              <a:gd name="connsiteY0" fmla="*/ 0 h 3293393"/>
              <a:gd name="connsiteX1" fmla="*/ 3209623 w 3432581"/>
              <a:gd name="connsiteY1" fmla="*/ 111224 h 3293393"/>
              <a:gd name="connsiteX2" fmla="*/ 3432581 w 3432581"/>
              <a:gd name="connsiteY2" fmla="*/ 192828 h 3293393"/>
              <a:gd name="connsiteX3" fmla="*/ 3432581 w 3432581"/>
              <a:gd name="connsiteY3" fmla="*/ 3293393 h 3293393"/>
              <a:gd name="connsiteX4" fmla="*/ 141884 w 3432581"/>
              <a:gd name="connsiteY4" fmla="*/ 3293393 h 3293393"/>
              <a:gd name="connsiteX5" fmla="*/ 111224 w 3432581"/>
              <a:gd name="connsiteY5" fmla="*/ 3209623 h 3293393"/>
              <a:gd name="connsiteX6" fmla="*/ 0 w 3432581"/>
              <a:gd name="connsiteY6" fmla="*/ 2473947 h 3293393"/>
              <a:gd name="connsiteX7" fmla="*/ 2473947 w 3432581"/>
              <a:gd name="connsiteY7" fmla="*/ 0 h 32933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Lst>
            <a:rect l="l" t="t" r="r" b="b"/>
            <a:pathLst>
              <a:path w="3432581" h="3293393">
                <a:moveTo>
                  <a:pt x="2473947" y="0"/>
                </a:moveTo>
                <a:cubicBezTo>
                  <a:pt x="2730133" y="0"/>
                  <a:pt x="2977223" y="38940"/>
                  <a:pt x="3209623" y="111224"/>
                </a:cubicBezTo>
                <a:lnTo>
                  <a:pt x="3432581" y="192828"/>
                </a:lnTo>
                <a:lnTo>
                  <a:pt x="3432581" y="3293393"/>
                </a:lnTo>
                <a:lnTo>
                  <a:pt x="141884" y="3293393"/>
                </a:lnTo>
                <a:lnTo>
                  <a:pt x="111224" y="3209623"/>
                </a:lnTo>
                <a:cubicBezTo>
                  <a:pt x="38940" y="2977224"/>
                  <a:pt x="0" y="2730133"/>
                  <a:pt x="0" y="2473947"/>
                </a:cubicBezTo>
                <a:cubicBezTo>
                  <a:pt x="0" y="1107624"/>
                  <a:pt x="1107624" y="0"/>
                  <a:pt x="2473947" y="0"/>
                </a:cubicBezTo>
                <a:close/>
              </a:path>
            </a:pathLst>
          </a:custGeom>
          <a:solidFill>
            <a:schemeClr val="accent2">
              <a:alpha val="30000"/>
            </a:schemeClr>
          </a:solidFill>
          <a:ln w="28575">
            <a:noFill/>
          </a:ln>
        </p:spPr>
        <p:style>
          <a:lnRef idx="2">
            <a:schemeClr val="accent1">
              <a:shade val="50000"/>
            </a:schemeClr>
          </a:lnRef>
          <a:fillRef idx="1">
            <a:schemeClr val="accent1"/>
          </a:fillRef>
          <a:effectRef idx="0">
            <a:schemeClr val="accent1"/>
          </a:effectRef>
          <a:fontRef idx="minor">
            <a:schemeClr val="lt1"/>
          </a:fontRef>
        </p:style>
        <p:txBody>
          <a:bodyPr rot="0" spcFirstLastPara="0" vertOverflow="overflow" horzOverflow="overflow" vert="horz" wrap="square" lIns="91440" tIns="45720" rIns="91440" bIns="45720" numCol="1" spcCol="0" rtlCol="0" fromWordArt="0" anchor="ctr" anchorCtr="0" forceAA="0" compatLnSpc="1">
            <a:prstTxWarp prst="textNoShape">
              <a:avLst/>
            </a:prstTxWarp>
            <a:noAutofit/>
          </a:bodyPr>
          <a:lstStyle/>
          <a:p>
            <a:pPr algn="ctr"/>
            <a:endParaRPr lang="en-US" dirty="0"/>
          </a:p>
        </p:txBody>
      </p:sp>
      <p:sp>
        <p:nvSpPr>
          <p:cNvPr id="23" name="Google Shape;97;p14">
            <a:extLst>
              <a:ext uri="{FF2B5EF4-FFF2-40B4-BE49-F238E27FC236}">
                <a16:creationId xmlns:a16="http://schemas.microsoft.com/office/drawing/2014/main" id="{8BD812FA-6152-E949-B16E-CEBBE374CBEF}"/>
              </a:ext>
            </a:extLst>
          </p:cNvPr>
          <p:cNvSpPr txBox="1">
            <a:spLocks/>
          </p:cNvSpPr>
          <p:nvPr/>
        </p:nvSpPr>
        <p:spPr>
          <a:xfrm>
            <a:off x="6457950" y="4767262"/>
            <a:ext cx="2057400" cy="273844"/>
          </a:xfrm>
          <a:prstGeom prst="rect">
            <a:avLst/>
          </a:prstGeom>
          <a:noFill/>
        </p:spPr>
        <p:txBody>
          <a:bodyPr spcFirstLastPara="1" vert="horz" lIns="91440" tIns="45720" rIns="91440" bIns="45720" rtlCol="0" anchor="ctr" anchorCtr="0">
            <a:normAutofit/>
          </a:bodyPr>
          <a:lstStyle>
            <a:defPPr marR="0" lvl="0" algn="l" rtl="0">
              <a:lnSpc>
                <a:spcPct val="100000"/>
              </a:lnSpc>
              <a:spcBef>
                <a:spcPts val="0"/>
              </a:spcBef>
              <a:spcAft>
                <a:spcPts val="0"/>
              </a:spcAft>
            </a:defPPr>
            <a:lvl1pPr marR="0" lvl="0"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1pPr>
            <a:lvl2pPr marR="0" lvl="1"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2pPr>
            <a:lvl3pPr marR="0" lvl="2"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3pPr>
            <a:lvl4pPr marR="0" lvl="3"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4pPr>
            <a:lvl5pPr marR="0" lvl="4"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5pPr>
            <a:lvl6pPr marR="0" lvl="5"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6pPr>
            <a:lvl7pPr marR="0" lvl="6"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7pPr>
            <a:lvl8pPr marR="0" lvl="7"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8pPr>
            <a:lvl9pPr marR="0" lvl="8" algn="l" rtl="0">
              <a:lnSpc>
                <a:spcPct val="100000"/>
              </a:lnSpc>
              <a:spcBef>
                <a:spcPts val="0"/>
              </a:spcBef>
              <a:spcAft>
                <a:spcPts val="0"/>
              </a:spcAft>
              <a:buClr>
                <a:srgbClr val="000000"/>
              </a:buClr>
              <a:buFont typeface="Arial"/>
              <a:defRPr sz="1400" b="0" i="0" u="none" strike="noStrike" cap="none">
                <a:solidFill>
                  <a:srgbClr val="000000"/>
                </a:solidFill>
                <a:latin typeface="Arial"/>
                <a:ea typeface="Arial"/>
                <a:cs typeface="Arial"/>
                <a:sym typeface="Arial"/>
              </a:defRPr>
            </a:lvl9pPr>
          </a:lstStyle>
          <a:p>
            <a:pPr algn="r">
              <a:lnSpc>
                <a:spcPct val="90000"/>
              </a:lnSpc>
              <a:spcAft>
                <a:spcPts val="600"/>
              </a:spcAft>
            </a:pPr>
            <a:fld id="{00000000-1234-1234-1234-123412341234}" type="slidenum">
              <a:rPr lang="en-US" sz="700" kern="1200" smtClean="0">
                <a:latin typeface="+mn-lt"/>
                <a:ea typeface="+mn-ea"/>
                <a:cs typeface="+mn-cs"/>
              </a:rPr>
              <a:pPr algn="r">
                <a:lnSpc>
                  <a:spcPct val="90000"/>
                </a:lnSpc>
                <a:spcAft>
                  <a:spcPts val="600"/>
                </a:spcAft>
              </a:pPr>
              <a:t>3</a:t>
            </a:fld>
            <a:endParaRPr lang="en-US" sz="700" kern="1200">
              <a:latin typeface="+mn-lt"/>
              <a:ea typeface="+mn-ea"/>
              <a:cs typeface="+mn-cs"/>
            </a:endParaRPr>
          </a:p>
        </p:txBody>
      </p:sp>
      <p:pic>
        <p:nvPicPr>
          <p:cNvPr id="24" name="Picture 23">
            <a:extLst>
              <a:ext uri="{FF2B5EF4-FFF2-40B4-BE49-F238E27FC236}">
                <a16:creationId xmlns:a16="http://schemas.microsoft.com/office/drawing/2014/main" id="{86935D58-B81A-D848-B6F5-EBF4186E8C34}"/>
              </a:ext>
            </a:extLst>
          </p:cNvPr>
          <p:cNvPicPr>
            <a:picLocks noChangeAspect="1"/>
          </p:cNvPicPr>
          <p:nvPr/>
        </p:nvPicPr>
        <p:blipFill>
          <a:blip r:embed="rId3"/>
          <a:stretch>
            <a:fillRect/>
          </a:stretch>
        </p:blipFill>
        <p:spPr>
          <a:xfrm>
            <a:off x="7874007" y="4504765"/>
            <a:ext cx="1187799" cy="584472"/>
          </a:xfrm>
          <a:prstGeom prst="rect">
            <a:avLst/>
          </a:prstGeom>
        </p:spPr>
      </p:pic>
    </p:spTree>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Shape 156"/>
        <p:cNvGrpSpPr/>
        <p:nvPr/>
      </p:nvGrpSpPr>
      <p:grpSpPr>
        <a:xfrm>
          <a:off x="0" y="0"/>
          <a:ext cx="0" cy="0"/>
          <a:chOff x="0" y="0"/>
          <a:chExt cx="0" cy="0"/>
        </a:xfrm>
      </p:grpSpPr>
      <p:sp>
        <p:nvSpPr>
          <p:cNvPr id="157" name="Google Shape;157;p2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30</a:t>
            </a:fld>
            <a:endParaRPr/>
          </a:p>
        </p:txBody>
      </p:sp>
      <p:sp>
        <p:nvSpPr>
          <p:cNvPr id="158" name="Google Shape;158;p2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Higher confidence levels</a:t>
            </a:r>
            <a:endParaRPr/>
          </a:p>
          <a:p>
            <a:pPr marL="914400" marR="0" lvl="1" indent="-342900" algn="l" rtl="0">
              <a:lnSpc>
                <a:spcPct val="150000"/>
              </a:lnSpc>
              <a:spcBef>
                <a:spcPts val="0"/>
              </a:spcBef>
              <a:spcAft>
                <a:spcPts val="0"/>
              </a:spcAft>
              <a:buSzPts val="1800"/>
              <a:buChar char="–"/>
            </a:pPr>
            <a:r>
              <a:rPr lang="en-US"/>
              <a:t>Continual feedback; Pavlovian response</a:t>
            </a:r>
            <a:endParaRPr/>
          </a:p>
          <a:p>
            <a:pPr marL="914400" marR="0" lvl="1" indent="-342900" algn="l" rtl="0">
              <a:lnSpc>
                <a:spcPct val="150000"/>
              </a:lnSpc>
              <a:spcBef>
                <a:spcPts val="0"/>
              </a:spcBef>
              <a:spcAft>
                <a:spcPts val="0"/>
              </a:spcAft>
              <a:buSzPts val="1800"/>
              <a:buChar char="–"/>
            </a:pPr>
            <a:r>
              <a:rPr lang="en-US"/>
              <a:t>Eases introduction of new functionality</a:t>
            </a:r>
            <a:endParaRPr/>
          </a:p>
          <a:p>
            <a:pPr marL="914400" marR="0" lvl="1" indent="-342900" algn="l" rtl="0">
              <a:lnSpc>
                <a:spcPct val="150000"/>
              </a:lnSpc>
              <a:spcBef>
                <a:spcPts val="0"/>
              </a:spcBef>
              <a:spcAft>
                <a:spcPts val="0"/>
              </a:spcAft>
              <a:buSzPts val="1800"/>
              <a:buChar char="–"/>
            </a:pPr>
            <a:r>
              <a:rPr lang="en-US"/>
              <a:t>Allows for refactoring with impunity</a:t>
            </a:r>
            <a:endParaRPr/>
          </a:p>
          <a:p>
            <a:pPr marL="457200" marR="0" lvl="0" indent="-342900" algn="l" rtl="0">
              <a:lnSpc>
                <a:spcPct val="150000"/>
              </a:lnSpc>
              <a:spcBef>
                <a:spcPts val="0"/>
              </a:spcBef>
              <a:spcAft>
                <a:spcPts val="0"/>
              </a:spcAft>
              <a:buSzPts val="1800"/>
              <a:buChar char="•"/>
            </a:pPr>
            <a:r>
              <a:rPr lang="en-US"/>
              <a:t>Continual progress: add value...</a:t>
            </a:r>
            <a:endParaRPr/>
          </a:p>
          <a:p>
            <a:pPr marL="914400" marR="0" lvl="1" indent="-342900" algn="l" rtl="0">
              <a:lnSpc>
                <a:spcPct val="150000"/>
              </a:lnSpc>
              <a:spcBef>
                <a:spcPts val="0"/>
              </a:spcBef>
              <a:spcAft>
                <a:spcPts val="0"/>
              </a:spcAft>
              <a:buSzPts val="1800"/>
              <a:buChar char="–"/>
            </a:pPr>
            <a:r>
              <a:rPr lang="en-US"/>
              <a:t>Add value every programming session, every few minutes</a:t>
            </a:r>
            <a:endParaRPr/>
          </a:p>
          <a:p>
            <a:pPr marL="914400" marR="0" lvl="1" indent="-342900" algn="l" rtl="0">
              <a:lnSpc>
                <a:spcPct val="150000"/>
              </a:lnSpc>
              <a:spcBef>
                <a:spcPts val="0"/>
              </a:spcBef>
              <a:spcAft>
                <a:spcPts val="0"/>
              </a:spcAft>
              <a:buSzPts val="1800"/>
              <a:buChar char="–"/>
            </a:pPr>
            <a:r>
              <a:rPr lang="en-US"/>
              <a:t>Avoid going too astray</a:t>
            </a:r>
            <a:endParaRPr/>
          </a:p>
        </p:txBody>
      </p:sp>
      <p:sp>
        <p:nvSpPr>
          <p:cNvPr id="159" name="Google Shape;159;p2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Rewards</a:t>
            </a:r>
            <a:endParaRPr/>
          </a:p>
        </p:txBody>
      </p:sp>
    </p:spTree>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Shape 163"/>
        <p:cNvGrpSpPr/>
        <p:nvPr/>
      </p:nvGrpSpPr>
      <p:grpSpPr>
        <a:xfrm>
          <a:off x="0" y="0"/>
          <a:ext cx="0" cy="0"/>
          <a:chOff x="0" y="0"/>
          <a:chExt cx="0" cy="0"/>
        </a:xfrm>
      </p:grpSpPr>
      <p:sp>
        <p:nvSpPr>
          <p:cNvPr id="164" name="Google Shape;164;p2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31</a:t>
            </a:fld>
            <a:endParaRPr/>
          </a:p>
        </p:txBody>
      </p:sp>
      <p:sp>
        <p:nvSpPr>
          <p:cNvPr id="165" name="Google Shape;165;p2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Clr>
                <a:srgbClr val="000000"/>
              </a:buClr>
              <a:buSzPts val="1800"/>
              <a:buChar char="•"/>
            </a:pPr>
            <a:r>
              <a:rPr lang="en-US">
                <a:solidFill>
                  <a:srgbClr val="000000"/>
                </a:solidFill>
              </a:rPr>
              <a:t>Test everything that could possibly break.</a:t>
            </a:r>
            <a:endParaRPr>
              <a:solidFill>
                <a:srgbClr val="000000"/>
              </a:solidFill>
            </a:endParaRPr>
          </a:p>
          <a:p>
            <a:pPr marL="457200" lvl="0" indent="-342900" algn="l" rtl="0">
              <a:lnSpc>
                <a:spcPct val="150000"/>
              </a:lnSpc>
              <a:spcBef>
                <a:spcPts val="0"/>
              </a:spcBef>
              <a:spcAft>
                <a:spcPts val="0"/>
              </a:spcAft>
              <a:buClr>
                <a:srgbClr val="000000"/>
              </a:buClr>
              <a:buSzPts val="1800"/>
              <a:buChar char="•"/>
            </a:pPr>
            <a:r>
              <a:rPr lang="en-US">
                <a:solidFill>
                  <a:srgbClr val="000000"/>
                </a:solidFill>
              </a:rPr>
              <a:t>Do not write any production code until you have written the code that will test it.</a:t>
            </a:r>
            <a:endParaRPr>
              <a:solidFill>
                <a:srgbClr val="000000"/>
              </a:solidFill>
            </a:endParaRPr>
          </a:p>
          <a:p>
            <a:pPr marL="457200" lvl="0" indent="-342900" algn="l" rtl="0">
              <a:lnSpc>
                <a:spcPct val="150000"/>
              </a:lnSpc>
              <a:spcBef>
                <a:spcPts val="0"/>
              </a:spcBef>
              <a:spcAft>
                <a:spcPts val="0"/>
              </a:spcAft>
              <a:buClr>
                <a:srgbClr val="000000"/>
              </a:buClr>
              <a:buSzPts val="1800"/>
              <a:buChar char="•"/>
            </a:pPr>
            <a:r>
              <a:rPr lang="en-US">
                <a:solidFill>
                  <a:srgbClr val="000000"/>
                </a:solidFill>
              </a:rPr>
              <a:t>Code is not checked in until 100% of unit tests run.</a:t>
            </a:r>
            <a:endParaRPr>
              <a:solidFill>
                <a:srgbClr val="000000"/>
              </a:solidFill>
            </a:endParaRPr>
          </a:p>
        </p:txBody>
      </p:sp>
      <p:sp>
        <p:nvSpPr>
          <p:cNvPr id="166" name="Google Shape;166;p2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The Implied Rules of TDD</a:t>
            </a:r>
            <a:endParaRPr/>
          </a:p>
        </p:txBody>
      </p:sp>
    </p:spTree>
  </p:cSld>
  <p:clrMapOvr>
    <a:masterClrMapping/>
  </p:clrMapOvr>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Shape 177"/>
        <p:cNvGrpSpPr/>
        <p:nvPr/>
      </p:nvGrpSpPr>
      <p:grpSpPr>
        <a:xfrm>
          <a:off x="0" y="0"/>
          <a:ext cx="0" cy="0"/>
          <a:chOff x="0" y="0"/>
          <a:chExt cx="0" cy="0"/>
        </a:xfrm>
      </p:grpSpPr>
      <p:pic>
        <p:nvPicPr>
          <p:cNvPr id="178" name="Google Shape;178;p30"/>
          <p:cNvPicPr preferRelativeResize="0"/>
          <p:nvPr/>
        </p:nvPicPr>
        <p:blipFill>
          <a:blip r:embed="rId3">
            <a:alphaModFix/>
          </a:blip>
          <a:stretch>
            <a:fillRect/>
          </a:stretch>
        </p:blipFill>
        <p:spPr>
          <a:xfrm>
            <a:off x="2547225" y="152400"/>
            <a:ext cx="4049555" cy="4838699"/>
          </a:xfrm>
          <a:prstGeom prst="rect">
            <a:avLst/>
          </a:prstGeom>
          <a:noFill/>
          <a:ln>
            <a:noFill/>
          </a:ln>
        </p:spPr>
      </p:pic>
      <p:sp>
        <p:nvSpPr>
          <p:cNvPr id="179" name="Google Shape;179;p3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CC0000"/>
                </a:solidFill>
              </a:rPr>
              <a:t>Red</a:t>
            </a:r>
            <a:r>
              <a:rPr lang="en-US"/>
              <a:t>, </a:t>
            </a:r>
            <a:r>
              <a:rPr lang="en-US">
                <a:solidFill>
                  <a:srgbClr val="6AA84F"/>
                </a:solidFill>
              </a:rPr>
              <a:t>Green</a:t>
            </a:r>
            <a:r>
              <a:rPr lang="en-US"/>
              <a:t>, </a:t>
            </a:r>
            <a:r>
              <a:rPr lang="en-US">
                <a:solidFill>
                  <a:srgbClr val="3C78D8"/>
                </a:solidFill>
              </a:rPr>
              <a:t>Refactor</a:t>
            </a:r>
            <a:endParaRPr>
              <a:solidFill>
                <a:srgbClr val="3C78D8"/>
              </a:solidFill>
            </a:endParaRPr>
          </a:p>
        </p:txBody>
      </p:sp>
    </p:spTree>
  </p:cSld>
  <p:clrMapOvr>
    <a:masterClrMapping/>
  </p:clrMapOvr>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Shape 190"/>
        <p:cNvGrpSpPr/>
        <p:nvPr/>
      </p:nvGrpSpPr>
      <p:grpSpPr>
        <a:xfrm>
          <a:off x="0" y="0"/>
          <a:ext cx="0" cy="0"/>
          <a:chOff x="0" y="0"/>
          <a:chExt cx="0" cy="0"/>
        </a:xfrm>
      </p:grpSpPr>
      <p:sp>
        <p:nvSpPr>
          <p:cNvPr id="191" name="Google Shape;191;p3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33</a:t>
            </a:fld>
            <a:endParaRPr/>
          </a:p>
        </p:txBody>
      </p:sp>
      <p:sp>
        <p:nvSpPr>
          <p:cNvPr id="192" name="Google Shape;192;p3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dirty="0"/>
              <a:t>Simple testing framework</a:t>
            </a:r>
            <a:endParaRPr dirty="0"/>
          </a:p>
          <a:p>
            <a:pPr marL="914400" marR="0" lvl="1" indent="-342900" algn="l" rtl="0">
              <a:lnSpc>
                <a:spcPct val="150000"/>
              </a:lnSpc>
              <a:spcBef>
                <a:spcPts val="0"/>
              </a:spcBef>
              <a:spcAft>
                <a:spcPts val="0"/>
              </a:spcAft>
              <a:buSzPts val="1800"/>
              <a:buChar char="–"/>
            </a:pPr>
            <a:r>
              <a:rPr lang="en-US" dirty="0"/>
              <a:t>Originally built by Kent Beck and Eric Gamma</a:t>
            </a:r>
            <a:endParaRPr dirty="0"/>
          </a:p>
          <a:p>
            <a:pPr marL="457200" marR="0" lvl="0" indent="-342900" algn="l" rtl="0">
              <a:lnSpc>
                <a:spcPct val="150000"/>
              </a:lnSpc>
              <a:spcBef>
                <a:spcPts val="0"/>
              </a:spcBef>
              <a:spcAft>
                <a:spcPts val="0"/>
              </a:spcAft>
              <a:buSzPts val="1800"/>
              <a:buChar char="•"/>
            </a:pPr>
            <a:r>
              <a:rPr lang="en-US" dirty="0"/>
              <a:t>Pervasive implementation</a:t>
            </a:r>
            <a:endParaRPr dirty="0"/>
          </a:p>
          <a:p>
            <a:pPr marL="914400" marR="0" lvl="1" indent="-342900" algn="l" rtl="0">
              <a:lnSpc>
                <a:spcPct val="150000"/>
              </a:lnSpc>
              <a:spcBef>
                <a:spcPts val="0"/>
              </a:spcBef>
              <a:spcAft>
                <a:spcPts val="0"/>
              </a:spcAft>
              <a:buSzPts val="1800"/>
              <a:buChar char="–"/>
            </a:pPr>
            <a:r>
              <a:rPr lang="en-US" dirty="0"/>
              <a:t>Java, .NET, Smalltalk, Ruby, C/C++, Perl, Python, </a:t>
            </a:r>
            <a:r>
              <a:rPr lang="en-US" dirty="0" err="1"/>
              <a:t>etc</a:t>
            </a:r>
            <a:endParaRPr dirty="0"/>
          </a:p>
          <a:p>
            <a:pPr marL="457200" marR="0" lvl="0" indent="-342900" algn="l" rtl="0">
              <a:lnSpc>
                <a:spcPct val="150000"/>
              </a:lnSpc>
              <a:spcBef>
                <a:spcPts val="0"/>
              </a:spcBef>
              <a:spcAft>
                <a:spcPts val="0"/>
              </a:spcAft>
              <a:buSzPts val="1800"/>
              <a:buChar char="•"/>
            </a:pPr>
            <a:r>
              <a:rPr lang="en-US" dirty="0"/>
              <a:t>Test Runner already in many IDEs</a:t>
            </a:r>
            <a:endParaRPr dirty="0"/>
          </a:p>
          <a:p>
            <a:pPr marL="914400" marR="0" lvl="1" indent="-342900" algn="l" rtl="0">
              <a:lnSpc>
                <a:spcPct val="150000"/>
              </a:lnSpc>
              <a:spcBef>
                <a:spcPts val="0"/>
              </a:spcBef>
              <a:spcAft>
                <a:spcPts val="0"/>
              </a:spcAft>
              <a:buSzPts val="1800"/>
              <a:buChar char="–"/>
            </a:pPr>
            <a:r>
              <a:rPr lang="en-US" dirty="0" err="1"/>
              <a:t>Rubymine</a:t>
            </a:r>
            <a:r>
              <a:rPr lang="en-US" dirty="0"/>
              <a:t>, Rider, Visual Studio, Eclipse, IntelliJ, PyCharm, etc.</a:t>
            </a:r>
            <a:endParaRPr dirty="0"/>
          </a:p>
        </p:txBody>
      </p:sp>
      <p:sp>
        <p:nvSpPr>
          <p:cNvPr id="193" name="Google Shape;193;p3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Basic Tool of TDD: xUnit</a:t>
            </a:r>
            <a:endParaRPr/>
          </a:p>
        </p:txBody>
      </p:sp>
    </p:spTree>
  </p:cSld>
  <p:clrMapOvr>
    <a:masterClrMapping/>
  </p:clrMapOvr>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Shape 197"/>
        <p:cNvGrpSpPr/>
        <p:nvPr/>
      </p:nvGrpSpPr>
      <p:grpSpPr>
        <a:xfrm>
          <a:off x="0" y="0"/>
          <a:ext cx="0" cy="0"/>
          <a:chOff x="0" y="0"/>
          <a:chExt cx="0" cy="0"/>
        </a:xfrm>
      </p:grpSpPr>
      <p:sp>
        <p:nvSpPr>
          <p:cNvPr id="198" name="Google Shape;198;p3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34</a:t>
            </a:fld>
            <a:endParaRPr/>
          </a:p>
        </p:txBody>
      </p:sp>
      <p:sp>
        <p:nvSpPr>
          <p:cNvPr id="199" name="Google Shape;199;p3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latin typeface="Avenir"/>
                <a:ea typeface="Avenir"/>
                <a:cs typeface="Avenir"/>
                <a:sym typeface="Avenir"/>
              </a:rPr>
              <a:t>Test::Unit</a:t>
            </a:r>
            <a:endParaRPr>
              <a:latin typeface="Avenir"/>
              <a:ea typeface="Avenir"/>
              <a:cs typeface="Avenir"/>
              <a:sym typeface="Avenir"/>
            </a:endParaRPr>
          </a:p>
          <a:p>
            <a:pPr marL="914400" lvl="1" indent="-342900" algn="l" rtl="0">
              <a:lnSpc>
                <a:spcPct val="150000"/>
              </a:lnSpc>
              <a:spcBef>
                <a:spcPts val="0"/>
              </a:spcBef>
              <a:spcAft>
                <a:spcPts val="0"/>
              </a:spcAft>
              <a:buSzPts val="1800"/>
              <a:buFont typeface="Avenir"/>
              <a:buChar char="–"/>
            </a:pPr>
            <a:r>
              <a:rPr lang="en-US">
                <a:latin typeface="Avenir"/>
                <a:ea typeface="Avenir"/>
                <a:cs typeface="Avenir"/>
                <a:sym typeface="Avenir"/>
              </a:rPr>
              <a:t>Original xUnit based testing framework</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MiniTest</a:t>
            </a:r>
            <a:endParaRPr>
              <a:latin typeface="Avenir"/>
              <a:ea typeface="Avenir"/>
              <a:cs typeface="Avenir"/>
              <a:sym typeface="Avenir"/>
            </a:endParaRPr>
          </a:p>
          <a:p>
            <a:pPr marL="914400" lvl="1" indent="-342900" algn="l" rtl="0">
              <a:lnSpc>
                <a:spcPct val="150000"/>
              </a:lnSpc>
              <a:spcBef>
                <a:spcPts val="0"/>
              </a:spcBef>
              <a:spcAft>
                <a:spcPts val="0"/>
              </a:spcAft>
              <a:buSzPts val="1800"/>
              <a:buFont typeface="Avenir"/>
              <a:buChar char="–"/>
            </a:pPr>
            <a:r>
              <a:rPr lang="en-US">
                <a:latin typeface="Avenir"/>
                <a:ea typeface="Avenir"/>
                <a:cs typeface="Avenir"/>
                <a:sym typeface="Avenir"/>
              </a:rPr>
              <a:t>Successor to Test::Unit	</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RSpec</a:t>
            </a:r>
            <a:endParaRPr>
              <a:latin typeface="Avenir"/>
              <a:ea typeface="Avenir"/>
              <a:cs typeface="Avenir"/>
              <a:sym typeface="Avenir"/>
            </a:endParaRPr>
          </a:p>
          <a:p>
            <a:pPr marL="914400" lvl="1" indent="-342900" algn="l" rtl="0">
              <a:lnSpc>
                <a:spcPct val="150000"/>
              </a:lnSpc>
              <a:spcBef>
                <a:spcPts val="0"/>
              </a:spcBef>
              <a:spcAft>
                <a:spcPts val="0"/>
              </a:spcAft>
              <a:buSzPts val="1800"/>
              <a:buFont typeface="Avenir"/>
              <a:buChar char="–"/>
            </a:pPr>
            <a:r>
              <a:rPr lang="en-US">
                <a:latin typeface="Avenir"/>
                <a:ea typeface="Avenir"/>
                <a:cs typeface="Avenir"/>
                <a:sym typeface="Avenir"/>
              </a:rPr>
              <a:t>A BDD (behavior driven development) framework</a:t>
            </a:r>
            <a:endParaRPr>
              <a:latin typeface="Avenir"/>
              <a:ea typeface="Avenir"/>
              <a:cs typeface="Avenir"/>
              <a:sym typeface="Avenir"/>
            </a:endParaRPr>
          </a:p>
        </p:txBody>
      </p:sp>
      <p:sp>
        <p:nvSpPr>
          <p:cNvPr id="200" name="Google Shape;200;p3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Unit Test Tooling for This Class</a:t>
            </a:r>
            <a:endParaRPr/>
          </a:p>
        </p:txBody>
      </p:sp>
    </p:spTree>
  </p:cSld>
  <p:clrMapOvr>
    <a:masterClrMapping/>
  </p:clrMapOvr>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Shape 305"/>
        <p:cNvGrpSpPr/>
        <p:nvPr/>
      </p:nvGrpSpPr>
      <p:grpSpPr>
        <a:xfrm>
          <a:off x="0" y="0"/>
          <a:ext cx="0" cy="0"/>
          <a:chOff x="0" y="0"/>
          <a:chExt cx="0" cy="0"/>
        </a:xfrm>
      </p:grpSpPr>
      <p:sp>
        <p:nvSpPr>
          <p:cNvPr id="306" name="Google Shape;306;p4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35</a:t>
            </a:fld>
            <a:endParaRPr/>
          </a:p>
        </p:txBody>
      </p:sp>
      <p:sp>
        <p:nvSpPr>
          <p:cNvPr id="307" name="Google Shape;307;p4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latin typeface="Avenir"/>
                <a:ea typeface="Avenir"/>
                <a:cs typeface="Avenir"/>
                <a:sym typeface="Avenir"/>
              </a:rPr>
              <a:t>Ensure all previous tests are still passing</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Clean up the code without adding new functionality</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Address readability, naming</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Remove duplication</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Commit</a:t>
            </a:r>
            <a:endParaRPr>
              <a:latin typeface="Avenir"/>
              <a:ea typeface="Avenir"/>
              <a:cs typeface="Avenir"/>
              <a:sym typeface="Avenir"/>
            </a:endParaRPr>
          </a:p>
        </p:txBody>
      </p:sp>
      <p:sp>
        <p:nvSpPr>
          <p:cNvPr id="308" name="Google Shape;308;p4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3C78D8"/>
                </a:solidFill>
              </a:rPr>
              <a:t>Refactor</a:t>
            </a:r>
            <a:endParaRPr>
              <a:solidFill>
                <a:srgbClr val="3C78D8"/>
              </a:solidFill>
            </a:endParaRPr>
          </a:p>
        </p:txBody>
      </p:sp>
    </p:spTree>
  </p:cSld>
  <p:clrMapOvr>
    <a:masterClrMapping/>
  </p:clrMapOvr>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Shape 312"/>
        <p:cNvGrpSpPr/>
        <p:nvPr/>
      </p:nvGrpSpPr>
      <p:grpSpPr>
        <a:xfrm>
          <a:off x="0" y="0"/>
          <a:ext cx="0" cy="0"/>
          <a:chOff x="0" y="0"/>
          <a:chExt cx="0" cy="0"/>
        </a:xfrm>
      </p:grpSpPr>
      <p:sp>
        <p:nvSpPr>
          <p:cNvPr id="313" name="Google Shape;313;p5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What does it all mean?</a:t>
            </a:r>
            <a:endParaRPr/>
          </a:p>
        </p:txBody>
      </p:sp>
      <p:sp>
        <p:nvSpPr>
          <p:cNvPr id="314" name="Google Shape;314;p5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36</a:t>
            </a:fld>
            <a:endParaRPr/>
          </a:p>
        </p:txBody>
      </p:sp>
      <p:sp>
        <p:nvSpPr>
          <p:cNvPr id="315" name="Google Shape;315;p5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highlight>
                  <a:srgbClr val="FFF2CC"/>
                </a:highlight>
                <a:latin typeface="Consolas"/>
                <a:ea typeface="Consolas"/>
                <a:cs typeface="Consolas"/>
                <a:sym typeface="Consolas"/>
              </a:rPr>
              <a:t>require 'minitest/autorun'</a:t>
            </a:r>
            <a:r>
              <a:rPr lang="en-US">
                <a:latin typeface="Consolas"/>
                <a:ea typeface="Consolas"/>
                <a:cs typeface="Consolas"/>
                <a:sym typeface="Consolas"/>
              </a:rPr>
              <a:t> </a:t>
            </a:r>
            <a:r>
              <a:rPr lang="en-US">
                <a:solidFill>
                  <a:srgbClr val="6AA84F"/>
                </a:solidFill>
                <a:latin typeface="Consolas"/>
                <a:ea typeface="Consolas"/>
                <a:cs typeface="Consolas"/>
                <a:sym typeface="Consolas"/>
              </a:rPr>
              <a:t>&lt;- Run all tests in file</a:t>
            </a:r>
            <a:br>
              <a:rPr lang="en-US">
                <a:latin typeface="Consolas"/>
                <a:ea typeface="Consolas"/>
                <a:cs typeface="Consolas"/>
                <a:sym typeface="Consolas"/>
              </a:rPr>
            </a:br>
            <a:br>
              <a:rPr lang="en-US">
                <a:latin typeface="Consolas"/>
                <a:ea typeface="Consolas"/>
                <a:cs typeface="Consolas"/>
                <a:sym typeface="Consolas"/>
              </a:rPr>
            </a:br>
            <a:r>
              <a:rPr lang="en-US">
                <a:latin typeface="Consolas"/>
                <a:ea typeface="Consolas"/>
                <a:cs typeface="Consolas"/>
                <a:sym typeface="Consolas"/>
              </a:rPr>
              <a:t>class FizzBuzzTest </a:t>
            </a:r>
            <a:r>
              <a:rPr lang="en-US">
                <a:highlight>
                  <a:srgbClr val="FFF2CC"/>
                </a:highlight>
                <a:latin typeface="Consolas"/>
                <a:ea typeface="Consolas"/>
                <a:cs typeface="Consolas"/>
                <a:sym typeface="Consolas"/>
              </a:rPr>
              <a:t>&lt; Minitest::Test</a:t>
            </a:r>
            <a:r>
              <a:rPr lang="en-US">
                <a:latin typeface="Consolas"/>
                <a:ea typeface="Consolas"/>
                <a:cs typeface="Consolas"/>
                <a:sym typeface="Consolas"/>
              </a:rPr>
              <a:t> </a:t>
            </a:r>
            <a:r>
              <a:rPr lang="en-US">
                <a:solidFill>
                  <a:srgbClr val="6AA84F"/>
                </a:solidFill>
                <a:latin typeface="Consolas"/>
                <a:ea typeface="Consolas"/>
                <a:cs typeface="Consolas"/>
                <a:sym typeface="Consolas"/>
              </a:rPr>
              <a:t>&lt;- Base class for tests</a:t>
            </a:r>
            <a:endParaRPr>
              <a:solidFill>
                <a:srgbClr val="6AA84F"/>
              </a:solidFill>
              <a:latin typeface="Consolas"/>
              <a:ea typeface="Consolas"/>
              <a:cs typeface="Consolas"/>
              <a:sym typeface="Consolas"/>
            </a:endParaRPr>
          </a:p>
          <a:p>
            <a:pPr marL="0" lvl="0" indent="0" algn="l" rtl="0">
              <a:spcBef>
                <a:spcPts val="640"/>
              </a:spcBef>
              <a:spcAft>
                <a:spcPts val="0"/>
              </a:spcAft>
              <a:buNone/>
            </a:pPr>
            <a:r>
              <a:rPr lang="en-US">
                <a:latin typeface="Consolas"/>
                <a:ea typeface="Consolas"/>
                <a:cs typeface="Consolas"/>
                <a:sym typeface="Consolas"/>
              </a:rPr>
              <a:t>  def test_returns_fizz_when_passed_3</a:t>
            </a:r>
            <a:br>
              <a:rPr lang="en-US">
                <a:latin typeface="Consolas"/>
                <a:ea typeface="Consolas"/>
                <a:cs typeface="Consolas"/>
                <a:sym typeface="Consolas"/>
              </a:rPr>
            </a:br>
            <a:r>
              <a:rPr lang="en-US">
                <a:latin typeface="Consolas"/>
                <a:ea typeface="Consolas"/>
                <a:cs typeface="Consolas"/>
                <a:sym typeface="Consolas"/>
              </a:rPr>
              <a:t>    </a:t>
            </a:r>
            <a:r>
              <a:rPr lang="en-US">
                <a:highlight>
                  <a:srgbClr val="FFF2CC"/>
                </a:highlight>
                <a:latin typeface="Consolas"/>
                <a:ea typeface="Consolas"/>
                <a:cs typeface="Consolas"/>
                <a:sym typeface="Consolas"/>
              </a:rPr>
              <a:t>assert_equal</a:t>
            </a:r>
            <a:r>
              <a:rPr lang="en-US">
                <a:latin typeface="Consolas"/>
                <a:ea typeface="Consolas"/>
                <a:cs typeface="Consolas"/>
                <a:sym typeface="Consolas"/>
              </a:rPr>
              <a:t> "fizz", fizzbuzz(3) </a:t>
            </a:r>
            <a:r>
              <a:rPr lang="en-US">
                <a:solidFill>
                  <a:srgbClr val="6AA84F"/>
                </a:solidFill>
                <a:latin typeface="Consolas"/>
                <a:ea typeface="Consolas"/>
                <a:cs typeface="Consolas"/>
                <a:sym typeface="Consolas"/>
              </a:rPr>
              <a:t>&lt;- Check expected vs actual</a:t>
            </a:r>
            <a:br>
              <a:rPr lang="en-US">
                <a:latin typeface="Consolas"/>
                <a:ea typeface="Consolas"/>
                <a:cs typeface="Consolas"/>
                <a:sym typeface="Consolas"/>
              </a:rPr>
            </a:br>
            <a:r>
              <a:rPr lang="en-US">
                <a:latin typeface="Consolas"/>
                <a:ea typeface="Consolas"/>
                <a:cs typeface="Consolas"/>
                <a:sym typeface="Consolas"/>
              </a:rPr>
              <a:t>  end</a:t>
            </a:r>
            <a:endParaRPr>
              <a:latin typeface="Consolas"/>
              <a:ea typeface="Consolas"/>
              <a:cs typeface="Consolas"/>
              <a:sym typeface="Consolas"/>
            </a:endParaRPr>
          </a:p>
          <a:p>
            <a:pPr marL="0" lvl="0" indent="0" algn="l" rtl="0">
              <a:spcBef>
                <a:spcPts val="640"/>
              </a:spcBef>
              <a:spcAft>
                <a:spcPts val="0"/>
              </a:spcAft>
              <a:buNone/>
            </a:pPr>
            <a:r>
              <a:rPr lang="en-US">
                <a:latin typeface="Consolas"/>
                <a:ea typeface="Consolas"/>
                <a:cs typeface="Consolas"/>
                <a:sym typeface="Consolas"/>
              </a:rPr>
              <a:t>end</a:t>
            </a:r>
            <a:endParaRPr>
              <a:latin typeface="Consolas"/>
              <a:ea typeface="Consolas"/>
              <a:cs typeface="Consolas"/>
              <a:sym typeface="Consolas"/>
            </a:endParaRPr>
          </a:p>
        </p:txBody>
      </p:sp>
    </p:spTree>
  </p:cSld>
  <p:clrMapOvr>
    <a:masterClrMapping/>
  </p:clrMapOvr>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Shape 326"/>
        <p:cNvGrpSpPr/>
        <p:nvPr/>
      </p:nvGrpSpPr>
      <p:grpSpPr>
        <a:xfrm>
          <a:off x="0" y="0"/>
          <a:ext cx="0" cy="0"/>
          <a:chOff x="0" y="0"/>
          <a:chExt cx="0" cy="0"/>
        </a:xfrm>
      </p:grpSpPr>
      <p:sp>
        <p:nvSpPr>
          <p:cNvPr id="327" name="Google Shape;327;p52"/>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37</a:t>
            </a:fld>
            <a:endParaRPr/>
          </a:p>
        </p:txBody>
      </p:sp>
      <p:sp>
        <p:nvSpPr>
          <p:cNvPr id="328" name="Google Shape;328;p52"/>
          <p:cNvSpPr txBox="1">
            <a:spLocks noGrp="1"/>
          </p:cNvSpPr>
          <p:nvPr>
            <p:ph type="body" idx="1"/>
          </p:nvPr>
        </p:nvSpPr>
        <p:spPr>
          <a:xfrm>
            <a:off x="457275" y="901675"/>
            <a:ext cx="3862800" cy="3949500"/>
          </a:xfrm>
          <a:prstGeom prst="rect">
            <a:avLst/>
          </a:prstGeom>
        </p:spPr>
        <p:txBody>
          <a:bodyPr spcFirstLastPara="1" wrap="square" lIns="91425" tIns="91425" rIns="91425" bIns="91425" anchor="t" anchorCtr="0">
            <a:noAutofit/>
          </a:bodyPr>
          <a:lstStyle/>
          <a:p>
            <a:pPr marL="0" lvl="0" indent="0" algn="l" rtl="0">
              <a:lnSpc>
                <a:spcPct val="150000"/>
              </a:lnSpc>
              <a:spcBef>
                <a:spcPts val="640"/>
              </a:spcBef>
              <a:spcAft>
                <a:spcPts val="0"/>
              </a:spcAft>
              <a:buNone/>
            </a:pPr>
            <a:r>
              <a:rPr lang="en-US" sz="1400">
                <a:solidFill>
                  <a:srgbClr val="333333"/>
                </a:solidFill>
              </a:rPr>
              <a:t>Assert.AreEqual</a:t>
            </a:r>
            <a:r>
              <a:rPr lang="en-US" sz="1400">
                <a:solidFill>
                  <a:srgbClr val="333333"/>
                </a:solidFill>
                <a:latin typeface="Avenir"/>
                <a:ea typeface="Avenir"/>
                <a:cs typeface="Avenir"/>
                <a:sym typeface="Avenir"/>
              </a:rPr>
              <a:t>(expected, actual)</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Assert.AreSame(</a:t>
            </a:r>
            <a:r>
              <a:rPr lang="en-US" sz="1400">
                <a:solidFill>
                  <a:srgbClr val="333333"/>
                </a:solidFill>
                <a:latin typeface="Avenir"/>
                <a:ea typeface="Avenir"/>
                <a:cs typeface="Avenir"/>
                <a:sym typeface="Avenir"/>
              </a:rPr>
              <a:t>expected, actual</a:t>
            </a:r>
            <a:r>
              <a:rPr lang="en-US" sz="1400">
                <a:solidFill>
                  <a:srgbClr val="333333"/>
                </a:solidFill>
              </a:rPr>
              <a:t>)</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Assert.Null(</a:t>
            </a:r>
            <a:r>
              <a:rPr lang="en-US" sz="1400">
                <a:solidFill>
                  <a:srgbClr val="333333"/>
                </a:solidFill>
                <a:latin typeface="Avenir"/>
                <a:ea typeface="Avenir"/>
                <a:cs typeface="Avenir"/>
                <a:sym typeface="Avenir"/>
              </a:rPr>
              <a:t>actual</a:t>
            </a:r>
            <a:r>
              <a:rPr lang="en-US" sz="1400">
                <a:solidFill>
                  <a:srgbClr val="333333"/>
                </a:solidFill>
              </a:rPr>
              <a:t>)</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Assert.IsEmpty(actual)</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Assert.Contains(item, collection)</a:t>
            </a:r>
            <a:endParaRPr sz="1400">
              <a:solidFill>
                <a:srgbClr val="38761D"/>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Assert.IsInstanceOf(expected, actual)</a:t>
            </a: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r>
              <a:rPr lang="en-US" sz="1400">
                <a:solidFill>
                  <a:srgbClr val="333333"/>
                </a:solidFill>
              </a:rPr>
              <a:t>Assert.Throws(exception type, test delegate)</a:t>
            </a:r>
            <a:endParaRPr sz="1400">
              <a:solidFill>
                <a:srgbClr val="38761D"/>
              </a:solidFill>
              <a:latin typeface="Avenir"/>
              <a:ea typeface="Avenir"/>
              <a:cs typeface="Avenir"/>
              <a:sym typeface="Avenir"/>
            </a:endParaRPr>
          </a:p>
          <a:p>
            <a:pPr marL="0" lvl="0" indent="0" algn="l" rtl="0">
              <a:lnSpc>
                <a:spcPct val="150000"/>
              </a:lnSpc>
              <a:spcBef>
                <a:spcPts val="640"/>
              </a:spcBef>
              <a:spcAft>
                <a:spcPts val="0"/>
              </a:spcAft>
              <a:buNone/>
            </a:pPr>
            <a:endParaRPr sz="1400">
              <a:solidFill>
                <a:srgbClr val="333333"/>
              </a:solidFill>
              <a:latin typeface="Avenir"/>
              <a:ea typeface="Avenir"/>
              <a:cs typeface="Avenir"/>
              <a:sym typeface="Avenir"/>
            </a:endParaRPr>
          </a:p>
          <a:p>
            <a:pPr marL="0" lvl="0" indent="0" algn="l" rtl="0">
              <a:lnSpc>
                <a:spcPct val="150000"/>
              </a:lnSpc>
              <a:spcBef>
                <a:spcPts val="640"/>
              </a:spcBef>
              <a:spcAft>
                <a:spcPts val="0"/>
              </a:spcAft>
              <a:buNone/>
            </a:pPr>
            <a:endParaRPr sz="1400">
              <a:latin typeface="Avenir"/>
              <a:ea typeface="Avenir"/>
              <a:cs typeface="Avenir"/>
              <a:sym typeface="Avenir"/>
            </a:endParaRPr>
          </a:p>
        </p:txBody>
      </p:sp>
      <p:sp>
        <p:nvSpPr>
          <p:cNvPr id="329" name="Google Shape;329;p52"/>
          <p:cNvSpPr txBox="1">
            <a:spLocks noGrp="1"/>
          </p:cNvSpPr>
          <p:nvPr>
            <p:ph type="body" idx="2"/>
          </p:nvPr>
        </p:nvSpPr>
        <p:spPr>
          <a:xfrm>
            <a:off x="4320075" y="901800"/>
            <a:ext cx="3975000" cy="3949500"/>
          </a:xfrm>
          <a:prstGeom prst="rect">
            <a:avLst/>
          </a:prstGeom>
        </p:spPr>
        <p:txBody>
          <a:bodyPr spcFirstLastPara="1" wrap="square" lIns="91425" tIns="91425" rIns="91425" bIns="91425" anchor="t" anchorCtr="0">
            <a:noAutofit/>
          </a:bodyPr>
          <a:lstStyle/>
          <a:p>
            <a:pPr marL="0" lvl="0" indent="0" algn="l" rtl="0">
              <a:lnSpc>
                <a:spcPct val="150000"/>
              </a:lnSpc>
              <a:spcBef>
                <a:spcPts val="640"/>
              </a:spcBef>
              <a:spcAft>
                <a:spcPts val="0"/>
              </a:spcAft>
              <a:buNone/>
            </a:pPr>
            <a:r>
              <a:rPr lang="en-US" sz="1400"/>
              <a:t>Assert.AreNotEqual</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Assert.AreNotSame</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Assert.NotNull</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Assert.IsNotEmpty</a:t>
            </a:r>
            <a:endParaRPr sz="1400">
              <a:latin typeface="Avenir"/>
              <a:ea typeface="Avenir"/>
              <a:cs typeface="Avenir"/>
              <a:sym typeface="Avenir"/>
            </a:endParaRPr>
          </a:p>
          <a:p>
            <a:pPr marL="0" lvl="0" indent="0" algn="l" rtl="0">
              <a:lnSpc>
                <a:spcPct val="150000"/>
              </a:lnSpc>
              <a:spcBef>
                <a:spcPts val="640"/>
              </a:spcBef>
              <a:spcAft>
                <a:spcPts val="0"/>
              </a:spcAft>
              <a:buNone/>
            </a:pP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Assert.IsNotInstanceOf</a:t>
            </a:r>
            <a:endParaRPr sz="1400">
              <a:latin typeface="Avenir"/>
              <a:ea typeface="Avenir"/>
              <a:cs typeface="Avenir"/>
              <a:sym typeface="Avenir"/>
            </a:endParaRPr>
          </a:p>
          <a:p>
            <a:pPr marL="0" lvl="0" indent="0" algn="l" rtl="0">
              <a:lnSpc>
                <a:spcPct val="150000"/>
              </a:lnSpc>
              <a:spcBef>
                <a:spcPts val="640"/>
              </a:spcBef>
              <a:spcAft>
                <a:spcPts val="0"/>
              </a:spcAft>
              <a:buNone/>
            </a:pPr>
            <a:r>
              <a:rPr lang="en-US" sz="1400"/>
              <a:t>Assert.DoesNotThrow</a:t>
            </a:r>
            <a:endParaRPr sz="1400">
              <a:latin typeface="Avenir"/>
              <a:ea typeface="Avenir"/>
              <a:cs typeface="Avenir"/>
              <a:sym typeface="Avenir"/>
            </a:endParaRPr>
          </a:p>
          <a:p>
            <a:pPr marL="0" lvl="0" indent="0" algn="l" rtl="0">
              <a:lnSpc>
                <a:spcPct val="150000"/>
              </a:lnSpc>
              <a:spcBef>
                <a:spcPts val="640"/>
              </a:spcBef>
              <a:spcAft>
                <a:spcPts val="0"/>
              </a:spcAft>
              <a:buNone/>
            </a:pPr>
            <a:endParaRPr sz="1400">
              <a:latin typeface="Avenir"/>
              <a:ea typeface="Avenir"/>
              <a:cs typeface="Avenir"/>
              <a:sym typeface="Avenir"/>
            </a:endParaRPr>
          </a:p>
          <a:p>
            <a:pPr marL="0" lvl="0" indent="0" algn="l" rtl="0">
              <a:lnSpc>
                <a:spcPct val="150000"/>
              </a:lnSpc>
              <a:spcBef>
                <a:spcPts val="640"/>
              </a:spcBef>
              <a:spcAft>
                <a:spcPts val="0"/>
              </a:spcAft>
              <a:buNone/>
            </a:pPr>
            <a:endParaRPr sz="1400">
              <a:latin typeface="Avenir"/>
              <a:ea typeface="Avenir"/>
              <a:cs typeface="Avenir"/>
              <a:sym typeface="Avenir"/>
            </a:endParaRPr>
          </a:p>
        </p:txBody>
      </p:sp>
      <p:sp>
        <p:nvSpPr>
          <p:cNvPr id="330" name="Google Shape;330;p5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More Assertions (aka Requisite Eye Chart)</a:t>
            </a:r>
            <a:endParaRPr/>
          </a:p>
        </p:txBody>
      </p:sp>
    </p:spTree>
  </p:cSld>
  <p:clrMapOvr>
    <a:masterClrMapping/>
  </p:clrMapOvr>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Shape 342"/>
        <p:cNvGrpSpPr/>
        <p:nvPr/>
      </p:nvGrpSpPr>
      <p:grpSpPr>
        <a:xfrm>
          <a:off x="0" y="0"/>
          <a:ext cx="0" cy="0"/>
          <a:chOff x="0" y="0"/>
          <a:chExt cx="0" cy="0"/>
        </a:xfrm>
      </p:grpSpPr>
      <p:sp>
        <p:nvSpPr>
          <p:cNvPr id="343" name="Google Shape;343;p54"/>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38</a:t>
            </a:fld>
            <a:endParaRPr/>
          </a:p>
        </p:txBody>
      </p:sp>
      <p:sp>
        <p:nvSpPr>
          <p:cNvPr id="344" name="Google Shape;344;p54"/>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dirty="0" err="1">
                <a:solidFill>
                  <a:schemeClr val="lt1"/>
                </a:solidFill>
              </a:rPr>
              <a:t>fizzbuzz_test.rb</a:t>
            </a:r>
            <a:r>
              <a:rPr lang="en-US" dirty="0">
                <a:solidFill>
                  <a:schemeClr val="lt1"/>
                </a:solidFill>
              </a:rPr>
              <a:t>:</a:t>
            </a:r>
            <a:endParaRPr dirty="0">
              <a:solidFill>
                <a:schemeClr val="lt1"/>
              </a:solidFill>
            </a:endParaRPr>
          </a:p>
          <a:p>
            <a:pPr marL="0" lvl="0" indent="0" algn="l" rtl="0">
              <a:spcBef>
                <a:spcPts val="640"/>
              </a:spcBef>
              <a:spcAft>
                <a:spcPts val="0"/>
              </a:spcAft>
              <a:buNone/>
            </a:pPr>
            <a:endParaRPr dirty="0">
              <a:solidFill>
                <a:schemeClr val="lt1"/>
              </a:solidFill>
            </a:endParaRPr>
          </a:p>
          <a:p>
            <a:pPr marL="0" lvl="0" indent="0" algn="l" rtl="0">
              <a:spcBef>
                <a:spcPts val="640"/>
              </a:spcBef>
              <a:spcAft>
                <a:spcPts val="0"/>
              </a:spcAft>
              <a:buNone/>
            </a:pPr>
            <a:r>
              <a:rPr lang="en-US" dirty="0">
                <a:solidFill>
                  <a:schemeClr val="lt1"/>
                </a:solidFill>
              </a:rPr>
              <a:t>class </a:t>
            </a:r>
            <a:r>
              <a:rPr lang="en-US" dirty="0" err="1">
                <a:solidFill>
                  <a:schemeClr val="lt1"/>
                </a:solidFill>
              </a:rPr>
              <a:t>FizzBuzzTest</a:t>
            </a:r>
            <a:r>
              <a:rPr lang="en-US" dirty="0">
                <a:solidFill>
                  <a:schemeClr val="lt1"/>
                </a:solidFill>
              </a:rPr>
              <a:t> &lt; </a:t>
            </a:r>
            <a:r>
              <a:rPr lang="en-US" dirty="0" err="1">
                <a:solidFill>
                  <a:schemeClr val="lt1"/>
                </a:solidFill>
              </a:rPr>
              <a:t>Minitest</a:t>
            </a:r>
            <a:r>
              <a:rPr lang="en-US" dirty="0">
                <a:solidFill>
                  <a:schemeClr val="lt1"/>
                </a:solidFill>
              </a:rPr>
              <a:t>::Test</a:t>
            </a:r>
            <a:endParaRPr dirty="0">
              <a:solidFill>
                <a:schemeClr val="lt1"/>
              </a:solidFill>
            </a:endParaRPr>
          </a:p>
          <a:p>
            <a:pPr marL="0" lvl="0" indent="0" algn="l" rtl="0">
              <a:spcBef>
                <a:spcPts val="640"/>
              </a:spcBef>
              <a:spcAft>
                <a:spcPts val="0"/>
              </a:spcAft>
              <a:buClr>
                <a:schemeClr val="dk1"/>
              </a:buClr>
              <a:buSzPts val="1100"/>
              <a:buFont typeface="Arial"/>
              <a:buNone/>
            </a:pPr>
            <a:r>
              <a:rPr lang="en-US" dirty="0">
                <a:solidFill>
                  <a:schemeClr val="lt1"/>
                </a:solidFill>
              </a:rPr>
              <a:t>...</a:t>
            </a:r>
            <a:endParaRPr dirty="0">
              <a:solidFill>
                <a:schemeClr val="lt1"/>
              </a:solidFill>
            </a:endParaRPr>
          </a:p>
          <a:p>
            <a:pPr marL="0" lvl="0" indent="0" algn="l" rtl="0">
              <a:spcBef>
                <a:spcPts val="640"/>
              </a:spcBef>
              <a:spcAft>
                <a:spcPts val="0"/>
              </a:spcAft>
              <a:buNone/>
            </a:pPr>
            <a:r>
              <a:rPr lang="en-US" dirty="0">
                <a:highlight>
                  <a:srgbClr val="1C4587"/>
                </a:highlight>
              </a:rPr>
              <a:t>  def test_returns_buzz_when_passed_5</a:t>
            </a:r>
            <a:br>
              <a:rPr lang="en-US" dirty="0">
                <a:highlight>
                  <a:srgbClr val="1C4587"/>
                </a:highlight>
              </a:rPr>
            </a:br>
            <a:r>
              <a:rPr lang="en-US" dirty="0">
                <a:highlight>
                  <a:srgbClr val="1C4587"/>
                </a:highlight>
              </a:rPr>
              <a:t>    </a:t>
            </a:r>
            <a:r>
              <a:rPr lang="en-US" dirty="0" err="1">
                <a:highlight>
                  <a:srgbClr val="1C4587"/>
                </a:highlight>
              </a:rPr>
              <a:t>assert_equal</a:t>
            </a:r>
            <a:r>
              <a:rPr lang="en-US" dirty="0">
                <a:highlight>
                  <a:srgbClr val="1C4587"/>
                </a:highlight>
              </a:rPr>
              <a:t> "buzz", </a:t>
            </a:r>
            <a:r>
              <a:rPr lang="en-US" dirty="0" err="1">
                <a:highlight>
                  <a:srgbClr val="1C4587"/>
                </a:highlight>
              </a:rPr>
              <a:t>fizzbuzz</a:t>
            </a:r>
            <a:r>
              <a:rPr lang="en-US" dirty="0">
                <a:highlight>
                  <a:srgbClr val="1C4587"/>
                </a:highlight>
              </a:rPr>
              <a:t>(5)</a:t>
            </a:r>
            <a:br>
              <a:rPr lang="en-US" dirty="0">
                <a:highlight>
                  <a:srgbClr val="1C4587"/>
                </a:highlight>
              </a:rPr>
            </a:br>
            <a:r>
              <a:rPr lang="en-US" dirty="0">
                <a:highlight>
                  <a:srgbClr val="1C4587"/>
                </a:highlight>
              </a:rPr>
              <a:t>  end</a:t>
            </a:r>
            <a:br>
              <a:rPr lang="en-US" dirty="0"/>
            </a:br>
            <a:r>
              <a:rPr lang="en-US" dirty="0"/>
              <a:t>...</a:t>
            </a:r>
            <a:endParaRPr dirty="0"/>
          </a:p>
          <a:p>
            <a:pPr marL="0" lvl="0" indent="0" algn="l" rtl="0">
              <a:spcBef>
                <a:spcPts val="640"/>
              </a:spcBef>
              <a:spcAft>
                <a:spcPts val="0"/>
              </a:spcAft>
              <a:buNone/>
            </a:pPr>
            <a:r>
              <a:rPr lang="en-US" dirty="0"/>
              <a:t>end</a:t>
            </a:r>
            <a:endParaRPr dirty="0"/>
          </a:p>
        </p:txBody>
      </p:sp>
      <p:sp>
        <p:nvSpPr>
          <p:cNvPr id="345" name="Google Shape;345;p5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Rinse &amp; Repeat</a:t>
            </a:r>
            <a:endParaRPr/>
          </a:p>
        </p:txBody>
      </p:sp>
    </p:spTree>
  </p:cSld>
  <p:clrMapOvr>
    <a:masterClrMapping/>
  </p:clrMapOvr>
</p:sld>
</file>

<file path=ppt/slides/slide39.xml><?xml version="1.0" encoding="utf-8"?>
<p:sld xmlns:a="http://schemas.openxmlformats.org/drawingml/2006/main" xmlns:r="http://schemas.openxmlformats.org/officeDocument/2006/relationships" xmlns:p="http://schemas.openxmlformats.org/presentationml/2006/main" show="0">
  <p:cSld>
    <p:spTree>
      <p:nvGrpSpPr>
        <p:cNvPr id="1" name="Shape 349"/>
        <p:cNvGrpSpPr/>
        <p:nvPr/>
      </p:nvGrpSpPr>
      <p:grpSpPr>
        <a:xfrm>
          <a:off x="0" y="0"/>
          <a:ext cx="0" cy="0"/>
          <a:chOff x="0" y="0"/>
          <a:chExt cx="0" cy="0"/>
        </a:xfrm>
      </p:grpSpPr>
      <p:sp>
        <p:nvSpPr>
          <p:cNvPr id="350" name="Google Shape;350;p55"/>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39</a:t>
            </a:fld>
            <a:endParaRPr/>
          </a:p>
        </p:txBody>
      </p:sp>
      <p:sp>
        <p:nvSpPr>
          <p:cNvPr id="351" name="Google Shape;351;p55"/>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solidFill>
                  <a:schemeClr val="lt1"/>
                </a:solidFill>
              </a:rPr>
              <a:t>FizzBuzzTest.cs:</a:t>
            </a:r>
            <a:endParaRPr>
              <a:solidFill>
                <a:schemeClr val="lt1"/>
              </a:solidFill>
            </a:endParaRPr>
          </a:p>
          <a:p>
            <a:pPr marL="0" lvl="0" indent="0" algn="l" rtl="0">
              <a:spcBef>
                <a:spcPts val="640"/>
              </a:spcBef>
              <a:spcAft>
                <a:spcPts val="0"/>
              </a:spcAft>
              <a:buNone/>
            </a:pPr>
            <a:endParaRPr>
              <a:solidFill>
                <a:schemeClr val="lt1"/>
              </a:solidFill>
            </a:endParaRPr>
          </a:p>
          <a:p>
            <a:pPr marL="0" lvl="0" indent="0" algn="l" rtl="0">
              <a:spcBef>
                <a:spcPts val="640"/>
              </a:spcBef>
              <a:spcAft>
                <a:spcPts val="0"/>
              </a:spcAft>
              <a:buClr>
                <a:schemeClr val="dk1"/>
              </a:buClr>
              <a:buSzPts val="1100"/>
              <a:buFont typeface="Arial"/>
              <a:buNone/>
            </a:pPr>
            <a:r>
              <a:rPr lang="en-US">
                <a:solidFill>
                  <a:schemeClr val="lt1"/>
                </a:solidFill>
              </a:rPr>
              <a:t>[Test]</a:t>
            </a:r>
            <a:br>
              <a:rPr lang="en-US">
                <a:solidFill>
                  <a:schemeClr val="lt1"/>
                </a:solidFill>
              </a:rPr>
            </a:br>
            <a:r>
              <a:rPr lang="en-US">
                <a:solidFill>
                  <a:schemeClr val="lt1"/>
                </a:solidFill>
              </a:rPr>
              <a:t>public void returns_buzz_when_passed_5() </a:t>
            </a:r>
            <a:endParaRPr>
              <a:solidFill>
                <a:schemeClr val="lt1"/>
              </a:solidFill>
            </a:endParaRPr>
          </a:p>
          <a:p>
            <a:pPr marL="0" lvl="0" indent="0" algn="l" rtl="0">
              <a:spcBef>
                <a:spcPts val="640"/>
              </a:spcBef>
              <a:spcAft>
                <a:spcPts val="0"/>
              </a:spcAft>
              <a:buClr>
                <a:schemeClr val="dk1"/>
              </a:buClr>
              <a:buSzPts val="1100"/>
              <a:buFont typeface="Arial"/>
              <a:buNone/>
            </a:pPr>
            <a:r>
              <a:rPr lang="en-US">
                <a:solidFill>
                  <a:schemeClr val="lt1"/>
                </a:solidFill>
              </a:rPr>
              <a:t>{</a:t>
            </a:r>
            <a:br>
              <a:rPr lang="en-US">
                <a:solidFill>
                  <a:schemeClr val="lt1"/>
                </a:solidFill>
              </a:rPr>
            </a:br>
            <a:r>
              <a:rPr lang="en-US">
                <a:solidFill>
                  <a:schemeClr val="lt1"/>
                </a:solidFill>
              </a:rPr>
              <a:t>	Assert.AreEqual("buzz", FizzBuzz.Eval(5));</a:t>
            </a:r>
            <a:br>
              <a:rPr lang="en-US">
                <a:solidFill>
                  <a:schemeClr val="lt1"/>
                </a:solidFill>
              </a:rPr>
            </a:br>
            <a:r>
              <a:rPr lang="en-US">
                <a:solidFill>
                  <a:schemeClr val="lt1"/>
                </a:solidFill>
              </a:rPr>
              <a:t>}</a:t>
            </a:r>
            <a:endParaRPr>
              <a:solidFill>
                <a:schemeClr val="lt1"/>
              </a:solidFill>
            </a:endParaRPr>
          </a:p>
          <a:p>
            <a:pPr marL="0" lvl="0" indent="0" algn="l" rtl="0">
              <a:spcBef>
                <a:spcPts val="640"/>
              </a:spcBef>
              <a:spcAft>
                <a:spcPts val="0"/>
              </a:spcAft>
              <a:buNone/>
            </a:pPr>
            <a:endParaRPr/>
          </a:p>
        </p:txBody>
      </p:sp>
      <p:sp>
        <p:nvSpPr>
          <p:cNvPr id="352" name="Google Shape;352;p5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Rinse &amp; Repeat</a:t>
            </a:r>
            <a:endParaRPr/>
          </a:p>
        </p:txBody>
      </p:sp>
    </p:spTree>
  </p:cSld>
  <p:clrMapOvr>
    <a:masterClrMapping/>
  </p:clrMapOvr>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p:nvSpPr>
          <p:cNvPr id="80" name="Google Shape;80;p1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a:t>
            </a:fld>
            <a:endParaRPr/>
          </a:p>
        </p:txBody>
      </p:sp>
      <p:sp>
        <p:nvSpPr>
          <p:cNvPr id="81" name="Google Shape;81;p1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latin typeface="Avenir"/>
                <a:ea typeface="Avenir"/>
                <a:cs typeface="Avenir"/>
                <a:sym typeface="Avenir"/>
              </a:rPr>
              <a:t>Understanding the Benefits of TDD</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Learning Good Testing Practices</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What code smells to look for</a:t>
            </a:r>
            <a:endParaRPr>
              <a:latin typeface="Avenir"/>
              <a:ea typeface="Avenir"/>
              <a:cs typeface="Avenir"/>
              <a:sym typeface="Avenir"/>
            </a:endParaRPr>
          </a:p>
          <a:p>
            <a:pPr marL="457200" lvl="0" indent="-342900" algn="l" rtl="0">
              <a:lnSpc>
                <a:spcPct val="150000"/>
              </a:lnSpc>
              <a:spcBef>
                <a:spcPts val="0"/>
              </a:spcBef>
              <a:spcAft>
                <a:spcPts val="0"/>
              </a:spcAft>
              <a:buSzPts val="1800"/>
              <a:buFont typeface="Avenir"/>
              <a:buChar char="•"/>
            </a:pPr>
            <a:r>
              <a:rPr lang="en-US">
                <a:latin typeface="Avenir"/>
                <a:ea typeface="Avenir"/>
                <a:cs typeface="Avenir"/>
                <a:sym typeface="Avenir"/>
              </a:rPr>
              <a:t>Level up your knowledge!</a:t>
            </a:r>
            <a:endParaRPr>
              <a:latin typeface="Avenir"/>
              <a:ea typeface="Avenir"/>
              <a:cs typeface="Avenir"/>
              <a:sym typeface="Avenir"/>
            </a:endParaRPr>
          </a:p>
        </p:txBody>
      </p:sp>
      <p:sp>
        <p:nvSpPr>
          <p:cNvPr id="82" name="Google Shape;82;p1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Course Objectives</a:t>
            </a:r>
            <a:endParaRPr/>
          </a:p>
        </p:txBody>
      </p:sp>
      <p:sp useBgFill="1">
        <p:nvSpPr>
          <p:cNvPr id="5" name="Rectangle 4">
            <a:extLst>
              <a:ext uri="{FF2B5EF4-FFF2-40B4-BE49-F238E27FC236}">
                <a16:creationId xmlns:a16="http://schemas.microsoft.com/office/drawing/2014/main" id="{2AEFA6EE-4FB0-4A4C-BECA-28CE508571D0}"/>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6" name="Google Shape;95;p19">
            <a:extLst>
              <a:ext uri="{FF2B5EF4-FFF2-40B4-BE49-F238E27FC236}">
                <a16:creationId xmlns:a16="http://schemas.microsoft.com/office/drawing/2014/main" id="{BB7B25A9-42B4-0848-879E-CD991C650096}"/>
              </a:ext>
            </a:extLst>
          </p:cNvPr>
          <p:cNvSpPr txBox="1">
            <a:spLocks/>
          </p:cNvSpPr>
          <p:nvPr/>
        </p:nvSpPr>
        <p:spPr>
          <a:xfrm>
            <a:off x="332814" y="300940"/>
            <a:ext cx="4131610" cy="992579"/>
          </a:xfrm>
          <a:prstGeom prst="rect">
            <a:avLst/>
          </a:prstGeom>
          <a:noFill/>
          <a:ln>
            <a:noFill/>
          </a:ln>
        </p:spPr>
        <p:txBody>
          <a:bodyPr spcFirstLastPara="1" vert="horz" wrap="square" lIns="91440" tIns="45720" rIns="91440" bIns="45720" rtlCol="0" anchor="t" anchorCtr="0">
            <a:normAutofit/>
          </a:bodyPr>
          <a:lstStyle>
            <a:defPPr marR="0" lvl="0" algn="l" rtl="0">
              <a:lnSpc>
                <a:spcPct val="100000"/>
              </a:lnSpc>
              <a:spcBef>
                <a:spcPts val="0"/>
              </a:spcBef>
              <a:spcAft>
                <a:spcPts val="0"/>
              </a:spcAft>
            </a:defPPr>
            <a:lvl1pPr marL="0" marR="0" lvl="0" indent="0" algn="l" rtl="0">
              <a:lnSpc>
                <a:spcPct val="100000"/>
              </a:lnSpc>
              <a:spcBef>
                <a:spcPts val="0"/>
              </a:spcBef>
              <a:spcAft>
                <a:spcPts val="0"/>
              </a:spcAft>
              <a:buClr>
                <a:srgbClr val="434343"/>
              </a:buClr>
              <a:buSzPts val="3000"/>
              <a:buFont typeface="Oswald"/>
              <a:buNone/>
              <a:defRPr sz="3000" b="0" i="0" u="none" strike="noStrike" cap="none">
                <a:solidFill>
                  <a:srgbClr val="434343"/>
                </a:solidFill>
                <a:latin typeface="Oswald"/>
                <a:ea typeface="Oswald"/>
                <a:cs typeface="Oswald"/>
                <a:sym typeface="Oswald"/>
              </a:defRPr>
            </a:lvl1pPr>
            <a:lvl2pPr marR="0" lvl="1"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2pPr>
            <a:lvl3pPr marR="0" lvl="2"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3pPr>
            <a:lvl4pPr marR="0" lvl="3"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4pPr>
            <a:lvl5pPr marR="0" lvl="4"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5pPr>
            <a:lvl6pPr marR="0" lvl="5"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6pPr>
            <a:lvl7pPr marR="0" lvl="6"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7pPr>
            <a:lvl8pPr marR="0" lvl="7"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8pPr>
            <a:lvl9pPr marR="0" lvl="8" indent="0" algn="l" rtl="0">
              <a:lnSpc>
                <a:spcPct val="100000"/>
              </a:lnSpc>
              <a:spcBef>
                <a:spcPts val="0"/>
              </a:spcBef>
              <a:spcAft>
                <a:spcPts val="0"/>
              </a:spcAft>
              <a:buClr>
                <a:srgbClr val="000000"/>
              </a:buClr>
              <a:buSzPts val="1400"/>
              <a:buFont typeface="Arial"/>
              <a:buNone/>
              <a:defRPr sz="1800" b="0" i="0" u="none" strike="noStrike" cap="none">
                <a:solidFill>
                  <a:srgbClr val="000000"/>
                </a:solidFill>
                <a:latin typeface="Arial"/>
                <a:ea typeface="Arial"/>
                <a:cs typeface="Arial"/>
                <a:sym typeface="Arial"/>
              </a:defRPr>
            </a:lvl9pPr>
          </a:lstStyle>
          <a:p>
            <a:pPr>
              <a:lnSpc>
                <a:spcPct val="90000"/>
              </a:lnSpc>
              <a:spcBef>
                <a:spcPct val="0"/>
              </a:spcBef>
            </a:pPr>
            <a:r>
              <a:rPr lang="en-US" kern="1200" dirty="0">
                <a:solidFill>
                  <a:schemeClr val="bg1"/>
                </a:solidFill>
                <a:latin typeface="Dank Mono" pitchFamily="49" charset="77"/>
                <a:ea typeface="+mj-ea"/>
                <a:cs typeface="+mj-cs"/>
                <a:sym typeface="Helvetica Neue"/>
              </a:rPr>
              <a:t>Working Agreements</a:t>
            </a:r>
            <a:endParaRPr lang="en-US" kern="1200" dirty="0">
              <a:solidFill>
                <a:schemeClr val="bg1"/>
              </a:solidFill>
              <a:latin typeface="Dank Mono" pitchFamily="49" charset="77"/>
              <a:ea typeface="+mj-ea"/>
              <a:cs typeface="+mj-cs"/>
            </a:endParaRPr>
          </a:p>
        </p:txBody>
      </p:sp>
      <p:grpSp>
        <p:nvGrpSpPr>
          <p:cNvPr id="7" name="Group 6">
            <a:extLst>
              <a:ext uri="{FF2B5EF4-FFF2-40B4-BE49-F238E27FC236}">
                <a16:creationId xmlns:a16="http://schemas.microsoft.com/office/drawing/2014/main" id="{40012EDE-DB4E-3446-B437-B6D171015473}"/>
              </a:ext>
              <a:ext uri="{C183D7F6-B498-43B3-948B-1728B52AA6E4}">
                <adec:decorative xmlns:adec="http://schemas.microsoft.com/office/drawing/2017/decorative" val="1"/>
              </a:ext>
            </a:extLst>
          </p:cNvPr>
          <p:cNvGrpSpPr>
            <a:grpSpLocks noGrp="1" noUngrp="1" noRot="1" noChangeAspect="1" noMove="1" noResize="1"/>
          </p:cNvGrpSpPr>
          <p:nvPr>
            <p:extLst>
              <p:ext uri="{386F3935-93C4-4BCD-93E2-E3B085C9AB24}">
                <p16:designElem xmlns:p16="http://schemas.microsoft.com/office/powerpoint/2015/main" val="1"/>
              </p:ext>
            </p:extLst>
          </p:nvPr>
        </p:nvGrpSpPr>
        <p:grpSpPr>
          <a:xfrm>
            <a:off x="4572000" y="631032"/>
            <a:ext cx="3945732" cy="3530694"/>
            <a:chOff x="6096000" y="841376"/>
            <a:chExt cx="5260976" cy="4707593"/>
          </a:xfrm>
          <a:effectLst>
            <a:outerShdw blurRad="381000" dist="152400" dir="5400000" algn="ctr" rotWithShape="0">
              <a:srgbClr val="000000">
                <a:alpha val="10000"/>
              </a:srgbClr>
            </a:outerShdw>
          </a:effectLst>
        </p:grpSpPr>
        <p:grpSp>
          <p:nvGrpSpPr>
            <p:cNvPr id="8" name="Group 7">
              <a:extLst>
                <a:ext uri="{FF2B5EF4-FFF2-40B4-BE49-F238E27FC236}">
                  <a16:creationId xmlns:a16="http://schemas.microsoft.com/office/drawing/2014/main" id="{2EECB4A1-75F8-584A-8418-A9D8AC11709B}"/>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1" y="841376"/>
              <a:ext cx="5260975" cy="4707593"/>
              <a:chOff x="6096001" y="841376"/>
              <a:chExt cx="5260975" cy="4707593"/>
            </a:xfrm>
          </p:grpSpPr>
          <p:sp>
            <p:nvSpPr>
              <p:cNvPr id="12" name="Freeform: Shape 79">
                <a:extLst>
                  <a:ext uri="{FF2B5EF4-FFF2-40B4-BE49-F238E27FC236}">
                    <a16:creationId xmlns:a16="http://schemas.microsoft.com/office/drawing/2014/main" id="{967CFFF0-248F-C346-9B09-F5DF0E7874E1}"/>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tx1"/>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3" name="Freeform: Shape 80">
                <a:extLst>
                  <a:ext uri="{FF2B5EF4-FFF2-40B4-BE49-F238E27FC236}">
                    <a16:creationId xmlns:a16="http://schemas.microsoft.com/office/drawing/2014/main" id="{40ECA842-6384-1442-B645-A7665767CC8E}"/>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1" y="841376"/>
                <a:ext cx="5260975" cy="4707593"/>
              </a:xfrm>
              <a:custGeom>
                <a:avLst/>
                <a:gdLst>
                  <a:gd name="connsiteX0" fmla="*/ 0 w 5260975"/>
                  <a:gd name="connsiteY0" fmla="*/ 0 h 4707593"/>
                  <a:gd name="connsiteX1" fmla="*/ 5260975 w 5260975"/>
                  <a:gd name="connsiteY1" fmla="*/ 0 h 4707593"/>
                  <a:gd name="connsiteX2" fmla="*/ 5260975 w 5260975"/>
                  <a:gd name="connsiteY2" fmla="*/ 3296937 h 4707593"/>
                  <a:gd name="connsiteX3" fmla="*/ 5260975 w 5260975"/>
                  <a:gd name="connsiteY3" fmla="*/ 3518571 h 4707593"/>
                  <a:gd name="connsiteX4" fmla="*/ 5226503 w 5260975"/>
                  <a:gd name="connsiteY4" fmla="*/ 3534000 h 4707593"/>
                  <a:gd name="connsiteX5" fmla="*/ 5206341 w 5260975"/>
                  <a:gd name="connsiteY5" fmla="*/ 3542065 h 4707593"/>
                  <a:gd name="connsiteX6" fmla="*/ 5123287 w 5260975"/>
                  <a:gd name="connsiteY6" fmla="*/ 3594010 h 4707593"/>
                  <a:gd name="connsiteX7" fmla="*/ 5048107 w 5260975"/>
                  <a:gd name="connsiteY7" fmla="*/ 3658244 h 4707593"/>
                  <a:gd name="connsiteX8" fmla="*/ 4992899 w 5260975"/>
                  <a:gd name="connsiteY8" fmla="*/ 3734479 h 4707593"/>
                  <a:gd name="connsiteX9" fmla="*/ 4977440 w 5260975"/>
                  <a:gd name="connsiteY9" fmla="*/ 3752627 h 4707593"/>
                  <a:gd name="connsiteX10" fmla="*/ 4935193 w 5260975"/>
                  <a:gd name="connsiteY10" fmla="*/ 3775382 h 4707593"/>
                  <a:gd name="connsiteX11" fmla="*/ 4897844 w 5260975"/>
                  <a:gd name="connsiteY11" fmla="*/ 3792472 h 4707593"/>
                  <a:gd name="connsiteX12" fmla="*/ 4870767 w 5260975"/>
                  <a:gd name="connsiteY12" fmla="*/ 3811388 h 4707593"/>
                  <a:gd name="connsiteX13" fmla="*/ 4847916 w 5260975"/>
                  <a:gd name="connsiteY13" fmla="*/ 3828767 h 4707593"/>
                  <a:gd name="connsiteX14" fmla="*/ 4796163 w 5260975"/>
                  <a:gd name="connsiteY14" fmla="*/ 3873702 h 4707593"/>
                  <a:gd name="connsiteX15" fmla="*/ 4738843 w 5260975"/>
                  <a:gd name="connsiteY15" fmla="*/ 3911628 h 4707593"/>
                  <a:gd name="connsiteX16" fmla="*/ 4692755 w 5260975"/>
                  <a:gd name="connsiteY16" fmla="*/ 3958099 h 4707593"/>
                  <a:gd name="connsiteX17" fmla="*/ 4673744 w 5260975"/>
                  <a:gd name="connsiteY17" fmla="*/ 3983255 h 4707593"/>
                  <a:gd name="connsiteX18" fmla="*/ 4633801 w 5260975"/>
                  <a:gd name="connsiteY18" fmla="*/ 4000442 h 4707593"/>
                  <a:gd name="connsiteX19" fmla="*/ 4590499 w 5260975"/>
                  <a:gd name="connsiteY19" fmla="*/ 4027326 h 4707593"/>
                  <a:gd name="connsiteX20" fmla="*/ 4559773 w 5260975"/>
                  <a:gd name="connsiteY20" fmla="*/ 4054018 h 4707593"/>
                  <a:gd name="connsiteX21" fmla="*/ 4536059 w 5260975"/>
                  <a:gd name="connsiteY21" fmla="*/ 4071877 h 4707593"/>
                  <a:gd name="connsiteX22" fmla="*/ 4502549 w 5260975"/>
                  <a:gd name="connsiteY22" fmla="*/ 4089832 h 4707593"/>
                  <a:gd name="connsiteX23" fmla="*/ 4468944 w 5260975"/>
                  <a:gd name="connsiteY23" fmla="*/ 4113356 h 4707593"/>
                  <a:gd name="connsiteX24" fmla="*/ 4452622 w 5260975"/>
                  <a:gd name="connsiteY24" fmla="*/ 4127854 h 4707593"/>
                  <a:gd name="connsiteX25" fmla="*/ 4421032 w 5260975"/>
                  <a:gd name="connsiteY25" fmla="*/ 4151953 h 4707593"/>
                  <a:gd name="connsiteX26" fmla="*/ 4388483 w 5260975"/>
                  <a:gd name="connsiteY26" fmla="*/ 4174421 h 4707593"/>
                  <a:gd name="connsiteX27" fmla="*/ 4327321 w 5260975"/>
                  <a:gd name="connsiteY27" fmla="*/ 4200153 h 4707593"/>
                  <a:gd name="connsiteX28" fmla="*/ 4271633 w 5260975"/>
                  <a:gd name="connsiteY28" fmla="*/ 4237983 h 4707593"/>
                  <a:gd name="connsiteX29" fmla="*/ 4227465 w 5260975"/>
                  <a:gd name="connsiteY29" fmla="*/ 4265635 h 4707593"/>
                  <a:gd name="connsiteX30" fmla="*/ 4201733 w 5260975"/>
                  <a:gd name="connsiteY30" fmla="*/ 4283783 h 4707593"/>
                  <a:gd name="connsiteX31" fmla="*/ 4154494 w 5260975"/>
                  <a:gd name="connsiteY31" fmla="*/ 4324301 h 4707593"/>
                  <a:gd name="connsiteX32" fmla="*/ 4081234 w 5260975"/>
                  <a:gd name="connsiteY32" fmla="*/ 4366931 h 4707593"/>
                  <a:gd name="connsiteX33" fmla="*/ 4036971 w 5260975"/>
                  <a:gd name="connsiteY33" fmla="*/ 4389975 h 4707593"/>
                  <a:gd name="connsiteX34" fmla="*/ 3941725 w 5260975"/>
                  <a:gd name="connsiteY34" fmla="*/ 4424733 h 4707593"/>
                  <a:gd name="connsiteX35" fmla="*/ 3910999 w 5260975"/>
                  <a:gd name="connsiteY35" fmla="*/ 4437119 h 4707593"/>
                  <a:gd name="connsiteX36" fmla="*/ 3875859 w 5260975"/>
                  <a:gd name="connsiteY36" fmla="*/ 4445280 h 4707593"/>
                  <a:gd name="connsiteX37" fmla="*/ 3819401 w 5260975"/>
                  <a:gd name="connsiteY37" fmla="*/ 4464579 h 4707593"/>
                  <a:gd name="connsiteX38" fmla="*/ 3709176 w 5260975"/>
                  <a:gd name="connsiteY38" fmla="*/ 4497800 h 4707593"/>
                  <a:gd name="connsiteX39" fmla="*/ 3684981 w 5260975"/>
                  <a:gd name="connsiteY39" fmla="*/ 4502889 h 4707593"/>
                  <a:gd name="connsiteX40" fmla="*/ 3623338 w 5260975"/>
                  <a:gd name="connsiteY40" fmla="*/ 4524300 h 4707593"/>
                  <a:gd name="connsiteX41" fmla="*/ 3586373 w 5260975"/>
                  <a:gd name="connsiteY41" fmla="*/ 4538702 h 4707593"/>
                  <a:gd name="connsiteX42" fmla="*/ 3555743 w 5260975"/>
                  <a:gd name="connsiteY42" fmla="*/ 4546960 h 4707593"/>
                  <a:gd name="connsiteX43" fmla="*/ 3528667 w 5260975"/>
                  <a:gd name="connsiteY43" fmla="*/ 4550801 h 4707593"/>
                  <a:gd name="connsiteX44" fmla="*/ 3457424 w 5260975"/>
                  <a:gd name="connsiteY44" fmla="*/ 4569811 h 4707593"/>
                  <a:gd name="connsiteX45" fmla="*/ 3429003 w 5260975"/>
                  <a:gd name="connsiteY45" fmla="*/ 4577301 h 4707593"/>
                  <a:gd name="connsiteX46" fmla="*/ 3355264 w 5260975"/>
                  <a:gd name="connsiteY46" fmla="*/ 4603033 h 4707593"/>
                  <a:gd name="connsiteX47" fmla="*/ 3292757 w 5260975"/>
                  <a:gd name="connsiteY47" fmla="*/ 4620027 h 4707593"/>
                  <a:gd name="connsiteX48" fmla="*/ 3266643 w 5260975"/>
                  <a:gd name="connsiteY48" fmla="*/ 4628188 h 4707593"/>
                  <a:gd name="connsiteX49" fmla="*/ 3206921 w 5260975"/>
                  <a:gd name="connsiteY49" fmla="*/ 4641823 h 4707593"/>
                  <a:gd name="connsiteX50" fmla="*/ 3173123 w 5260975"/>
                  <a:gd name="connsiteY50" fmla="*/ 4651425 h 4707593"/>
                  <a:gd name="connsiteX51" fmla="*/ 3090646 w 5260975"/>
                  <a:gd name="connsiteY51" fmla="*/ 4662274 h 4707593"/>
                  <a:gd name="connsiteX52" fmla="*/ 3005480 w 5260975"/>
                  <a:gd name="connsiteY52" fmla="*/ 4672739 h 4707593"/>
                  <a:gd name="connsiteX53" fmla="*/ 2958721 w 5260975"/>
                  <a:gd name="connsiteY53" fmla="*/ 4676196 h 4707593"/>
                  <a:gd name="connsiteX54" fmla="*/ 2917915 w 5260975"/>
                  <a:gd name="connsiteY54" fmla="*/ 4681670 h 4707593"/>
                  <a:gd name="connsiteX55" fmla="*/ 2882389 w 5260975"/>
                  <a:gd name="connsiteY55" fmla="*/ 4685126 h 4707593"/>
                  <a:gd name="connsiteX56" fmla="*/ 2825837 w 5260975"/>
                  <a:gd name="connsiteY56" fmla="*/ 4692135 h 4707593"/>
                  <a:gd name="connsiteX57" fmla="*/ 2802313 w 5260975"/>
                  <a:gd name="connsiteY57" fmla="*/ 4693960 h 4707593"/>
                  <a:gd name="connsiteX58" fmla="*/ 2746816 w 5260975"/>
                  <a:gd name="connsiteY58" fmla="*/ 4693863 h 4707593"/>
                  <a:gd name="connsiteX59" fmla="*/ 2727517 w 5260975"/>
                  <a:gd name="connsiteY59" fmla="*/ 4692903 h 4707593"/>
                  <a:gd name="connsiteX60" fmla="*/ 2690359 w 5260975"/>
                  <a:gd name="connsiteY60" fmla="*/ 4680997 h 4707593"/>
                  <a:gd name="connsiteX61" fmla="*/ 2685943 w 5260975"/>
                  <a:gd name="connsiteY61" fmla="*/ 4680133 h 4707593"/>
                  <a:gd name="connsiteX62" fmla="*/ 2661554 w 5260975"/>
                  <a:gd name="connsiteY62" fmla="*/ 4675428 h 4707593"/>
                  <a:gd name="connsiteX63" fmla="*/ 2648208 w 5260975"/>
                  <a:gd name="connsiteY63" fmla="*/ 4673892 h 4707593"/>
                  <a:gd name="connsiteX64" fmla="*/ 2597512 w 5260975"/>
                  <a:gd name="connsiteY64" fmla="*/ 4664099 h 4707593"/>
                  <a:gd name="connsiteX65" fmla="*/ 2568324 w 5260975"/>
                  <a:gd name="connsiteY65" fmla="*/ 4659490 h 4707593"/>
                  <a:gd name="connsiteX66" fmla="*/ 2544704 w 5260975"/>
                  <a:gd name="connsiteY66" fmla="*/ 4660162 h 4707593"/>
                  <a:gd name="connsiteX67" fmla="*/ 2503225 w 5260975"/>
                  <a:gd name="connsiteY67" fmla="*/ 4661026 h 4707593"/>
                  <a:gd name="connsiteX68" fmla="*/ 2489975 w 5260975"/>
                  <a:gd name="connsiteY68" fmla="*/ 4663235 h 4707593"/>
                  <a:gd name="connsiteX69" fmla="*/ 2430061 w 5260975"/>
                  <a:gd name="connsiteY69" fmla="*/ 4656897 h 4707593"/>
                  <a:gd name="connsiteX70" fmla="*/ 2395880 w 5260975"/>
                  <a:gd name="connsiteY70" fmla="*/ 4656417 h 4707593"/>
                  <a:gd name="connsiteX71" fmla="*/ 2357378 w 5260975"/>
                  <a:gd name="connsiteY71" fmla="*/ 4648544 h 4707593"/>
                  <a:gd name="connsiteX72" fmla="*/ 2346145 w 5260975"/>
                  <a:gd name="connsiteY72" fmla="*/ 4648928 h 4707593"/>
                  <a:gd name="connsiteX73" fmla="*/ 2333567 w 5260975"/>
                  <a:gd name="connsiteY73" fmla="*/ 4649600 h 4707593"/>
                  <a:gd name="connsiteX74" fmla="*/ 2294968 w 5260975"/>
                  <a:gd name="connsiteY74" fmla="*/ 4650177 h 4707593"/>
                  <a:gd name="connsiteX75" fmla="*/ 2271540 w 5260975"/>
                  <a:gd name="connsiteY75" fmla="*/ 4653057 h 4707593"/>
                  <a:gd name="connsiteX76" fmla="*/ 2226895 w 5260975"/>
                  <a:gd name="connsiteY76" fmla="*/ 4651329 h 4707593"/>
                  <a:gd name="connsiteX77" fmla="*/ 2210379 w 5260975"/>
                  <a:gd name="connsiteY77" fmla="*/ 4653825 h 4707593"/>
                  <a:gd name="connsiteX78" fmla="*/ 2168613 w 5260975"/>
                  <a:gd name="connsiteY78" fmla="*/ 4654113 h 4707593"/>
                  <a:gd name="connsiteX79" fmla="*/ 2131167 w 5260975"/>
                  <a:gd name="connsiteY79" fmla="*/ 4652673 h 4707593"/>
                  <a:gd name="connsiteX80" fmla="*/ 2095065 w 5260975"/>
                  <a:gd name="connsiteY80" fmla="*/ 4653441 h 4707593"/>
                  <a:gd name="connsiteX81" fmla="*/ 2069237 w 5260975"/>
                  <a:gd name="connsiteY81" fmla="*/ 4656609 h 4707593"/>
                  <a:gd name="connsiteX82" fmla="*/ 2041201 w 5260975"/>
                  <a:gd name="connsiteY82" fmla="*/ 4658529 h 4707593"/>
                  <a:gd name="connsiteX83" fmla="*/ 1963909 w 5260975"/>
                  <a:gd name="connsiteY83" fmla="*/ 4669955 h 4707593"/>
                  <a:gd name="connsiteX84" fmla="*/ 1949603 w 5260975"/>
                  <a:gd name="connsiteY84" fmla="*/ 4667171 h 4707593"/>
                  <a:gd name="connsiteX85" fmla="*/ 1868373 w 5260975"/>
                  <a:gd name="connsiteY85" fmla="*/ 4664578 h 4707593"/>
                  <a:gd name="connsiteX86" fmla="*/ 1850707 w 5260975"/>
                  <a:gd name="connsiteY86" fmla="*/ 4664771 h 4707593"/>
                  <a:gd name="connsiteX87" fmla="*/ 1803275 w 5260975"/>
                  <a:gd name="connsiteY87" fmla="*/ 4653441 h 4707593"/>
                  <a:gd name="connsiteX88" fmla="*/ 1730112 w 5260975"/>
                  <a:gd name="connsiteY88" fmla="*/ 4671396 h 4707593"/>
                  <a:gd name="connsiteX89" fmla="*/ 1661652 w 5260975"/>
                  <a:gd name="connsiteY89" fmla="*/ 4693863 h 4707593"/>
                  <a:gd name="connsiteX90" fmla="*/ 1653011 w 5260975"/>
                  <a:gd name="connsiteY90" fmla="*/ 4696744 h 4707593"/>
                  <a:gd name="connsiteX91" fmla="*/ 1628431 w 5260975"/>
                  <a:gd name="connsiteY91" fmla="*/ 4701641 h 4707593"/>
                  <a:gd name="connsiteX92" fmla="*/ 1597995 w 5260975"/>
                  <a:gd name="connsiteY92" fmla="*/ 4703369 h 4707593"/>
                  <a:gd name="connsiteX93" fmla="*/ 1559396 w 5260975"/>
                  <a:gd name="connsiteY93" fmla="*/ 4707593 h 4707593"/>
                  <a:gd name="connsiteX94" fmla="*/ 1528480 w 5260975"/>
                  <a:gd name="connsiteY94" fmla="*/ 4702312 h 4707593"/>
                  <a:gd name="connsiteX95" fmla="*/ 1485272 w 5260975"/>
                  <a:gd name="connsiteY95" fmla="*/ 4694439 h 4707593"/>
                  <a:gd name="connsiteX96" fmla="*/ 1444562 w 5260975"/>
                  <a:gd name="connsiteY96" fmla="*/ 4686950 h 4707593"/>
                  <a:gd name="connsiteX97" fmla="*/ 1431696 w 5260975"/>
                  <a:gd name="connsiteY97" fmla="*/ 4695783 h 4707593"/>
                  <a:gd name="connsiteX98" fmla="*/ 1411821 w 5260975"/>
                  <a:gd name="connsiteY98" fmla="*/ 4703464 h 4707593"/>
                  <a:gd name="connsiteX99" fmla="*/ 1389738 w 5260975"/>
                  <a:gd name="connsiteY99" fmla="*/ 4694247 h 4707593"/>
                  <a:gd name="connsiteX100" fmla="*/ 1338081 w 5260975"/>
                  <a:gd name="connsiteY100" fmla="*/ 4675141 h 4707593"/>
                  <a:gd name="connsiteX101" fmla="*/ 1305436 w 5260975"/>
                  <a:gd name="connsiteY101" fmla="*/ 4674276 h 4707593"/>
                  <a:gd name="connsiteX102" fmla="*/ 1234481 w 5260975"/>
                  <a:gd name="connsiteY102" fmla="*/ 4666115 h 4707593"/>
                  <a:gd name="connsiteX103" fmla="*/ 1188106 w 5260975"/>
                  <a:gd name="connsiteY103" fmla="*/ 4654497 h 4707593"/>
                  <a:gd name="connsiteX104" fmla="*/ 1154790 w 5260975"/>
                  <a:gd name="connsiteY104" fmla="*/ 4641343 h 4707593"/>
                  <a:gd name="connsiteX105" fmla="*/ 1107069 w 5260975"/>
                  <a:gd name="connsiteY105" fmla="*/ 4624156 h 4707593"/>
                  <a:gd name="connsiteX106" fmla="*/ 1059158 w 5260975"/>
                  <a:gd name="connsiteY106" fmla="*/ 4615227 h 4707593"/>
                  <a:gd name="connsiteX107" fmla="*/ 1024496 w 5260975"/>
                  <a:gd name="connsiteY107" fmla="*/ 4603993 h 4707593"/>
                  <a:gd name="connsiteX108" fmla="*/ 982153 w 5260975"/>
                  <a:gd name="connsiteY108" fmla="*/ 4596311 h 4707593"/>
                  <a:gd name="connsiteX109" fmla="*/ 946628 w 5260975"/>
                  <a:gd name="connsiteY109" fmla="*/ 4596024 h 4707593"/>
                  <a:gd name="connsiteX110" fmla="*/ 890939 w 5260975"/>
                  <a:gd name="connsiteY110" fmla="*/ 4597368 h 4707593"/>
                  <a:gd name="connsiteX111" fmla="*/ 822769 w 5260975"/>
                  <a:gd name="connsiteY111" fmla="*/ 4574133 h 4707593"/>
                  <a:gd name="connsiteX112" fmla="*/ 795212 w 5260975"/>
                  <a:gd name="connsiteY112" fmla="*/ 4568947 h 4707593"/>
                  <a:gd name="connsiteX113" fmla="*/ 769288 w 5260975"/>
                  <a:gd name="connsiteY113" fmla="*/ 4566547 h 4707593"/>
                  <a:gd name="connsiteX114" fmla="*/ 714271 w 5260975"/>
                  <a:gd name="connsiteY114" fmla="*/ 4551089 h 4707593"/>
                  <a:gd name="connsiteX115" fmla="*/ 691900 w 5260975"/>
                  <a:gd name="connsiteY115" fmla="*/ 4545999 h 4707593"/>
                  <a:gd name="connsiteX116" fmla="*/ 660598 w 5260975"/>
                  <a:gd name="connsiteY116" fmla="*/ 4546096 h 4707593"/>
                  <a:gd name="connsiteX117" fmla="*/ 603662 w 5260975"/>
                  <a:gd name="connsiteY117" fmla="*/ 4538991 h 4707593"/>
                  <a:gd name="connsiteX118" fmla="*/ 546821 w 5260975"/>
                  <a:gd name="connsiteY118" fmla="*/ 4518251 h 4707593"/>
                  <a:gd name="connsiteX119" fmla="*/ 522721 w 5260975"/>
                  <a:gd name="connsiteY119" fmla="*/ 4520267 h 4707593"/>
                  <a:gd name="connsiteX120" fmla="*/ 514080 w 5260975"/>
                  <a:gd name="connsiteY120" fmla="*/ 4519788 h 4707593"/>
                  <a:gd name="connsiteX121" fmla="*/ 436404 w 5260975"/>
                  <a:gd name="connsiteY121" fmla="*/ 4508361 h 4707593"/>
                  <a:gd name="connsiteX122" fmla="*/ 428626 w 5260975"/>
                  <a:gd name="connsiteY122" fmla="*/ 4507114 h 4707593"/>
                  <a:gd name="connsiteX123" fmla="*/ 392141 w 5260975"/>
                  <a:gd name="connsiteY123" fmla="*/ 4496936 h 4707593"/>
                  <a:gd name="connsiteX124" fmla="*/ 300157 w 5260975"/>
                  <a:gd name="connsiteY124" fmla="*/ 4490599 h 4707593"/>
                  <a:gd name="connsiteX125" fmla="*/ 294493 w 5260975"/>
                  <a:gd name="connsiteY125" fmla="*/ 4489831 h 4707593"/>
                  <a:gd name="connsiteX126" fmla="*/ 263671 w 5260975"/>
                  <a:gd name="connsiteY126" fmla="*/ 4494919 h 4707593"/>
                  <a:gd name="connsiteX127" fmla="*/ 248406 w 5260975"/>
                  <a:gd name="connsiteY127" fmla="*/ 4502121 h 4707593"/>
                  <a:gd name="connsiteX128" fmla="*/ 224594 w 5260975"/>
                  <a:gd name="connsiteY128" fmla="*/ 4509610 h 4707593"/>
                  <a:gd name="connsiteX129" fmla="*/ 200398 w 5260975"/>
                  <a:gd name="connsiteY129" fmla="*/ 4512395 h 4707593"/>
                  <a:gd name="connsiteX130" fmla="*/ 159783 w 5260975"/>
                  <a:gd name="connsiteY130" fmla="*/ 4501064 h 4707593"/>
                  <a:gd name="connsiteX131" fmla="*/ 144997 w 5260975"/>
                  <a:gd name="connsiteY131" fmla="*/ 4499912 h 4707593"/>
                  <a:gd name="connsiteX132" fmla="*/ 112064 w 5260975"/>
                  <a:gd name="connsiteY132" fmla="*/ 4494440 h 4707593"/>
                  <a:gd name="connsiteX133" fmla="*/ 83259 w 5260975"/>
                  <a:gd name="connsiteY133" fmla="*/ 4494824 h 4707593"/>
                  <a:gd name="connsiteX134" fmla="*/ 60120 w 5260975"/>
                  <a:gd name="connsiteY134" fmla="*/ 4503561 h 4707593"/>
                  <a:gd name="connsiteX135" fmla="*/ 26514 w 5260975"/>
                  <a:gd name="connsiteY135" fmla="*/ 4505289 h 4707593"/>
                  <a:gd name="connsiteX136" fmla="*/ 4814 w 5260975"/>
                  <a:gd name="connsiteY136" fmla="*/ 4498952 h 4707593"/>
                  <a:gd name="connsiteX137" fmla="*/ 398 w 5260975"/>
                  <a:gd name="connsiteY137" fmla="*/ 4498089 h 4707593"/>
                  <a:gd name="connsiteX138" fmla="*/ 0 w 5260975"/>
                  <a:gd name="connsiteY138" fmla="*/ 4498087 h 4707593"/>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Lst>
                <a:rect l="l" t="t" r="r" b="b"/>
                <a:pathLst>
                  <a:path w="5260975" h="4707593">
                    <a:moveTo>
                      <a:pt x="0" y="0"/>
                    </a:moveTo>
                    <a:lnTo>
                      <a:pt x="5260975" y="0"/>
                    </a:lnTo>
                    <a:lnTo>
                      <a:pt x="5260975" y="3296937"/>
                    </a:lnTo>
                    <a:lnTo>
                      <a:pt x="5260975" y="3518571"/>
                    </a:lnTo>
                    <a:lnTo>
                      <a:pt x="5226503" y="3534000"/>
                    </a:lnTo>
                    <a:cubicBezTo>
                      <a:pt x="5219783" y="3536785"/>
                      <a:pt x="5212389" y="3538321"/>
                      <a:pt x="5206341" y="3542065"/>
                    </a:cubicBezTo>
                    <a:cubicBezTo>
                      <a:pt x="5178495" y="3559156"/>
                      <a:pt x="5151515" y="3577591"/>
                      <a:pt x="5123287" y="3594010"/>
                    </a:cubicBezTo>
                    <a:cubicBezTo>
                      <a:pt x="5094195" y="3611004"/>
                      <a:pt x="5068175" y="3631071"/>
                      <a:pt x="5048107" y="3658244"/>
                    </a:cubicBezTo>
                    <a:cubicBezTo>
                      <a:pt x="5029480" y="3683496"/>
                      <a:pt x="5011429" y="3709131"/>
                      <a:pt x="4992899" y="3734479"/>
                    </a:cubicBezTo>
                    <a:cubicBezTo>
                      <a:pt x="4988194" y="3740912"/>
                      <a:pt x="4983873" y="3748498"/>
                      <a:pt x="4977440" y="3752627"/>
                    </a:cubicBezTo>
                    <a:cubicBezTo>
                      <a:pt x="4964094" y="3761268"/>
                      <a:pt x="4949499" y="3768277"/>
                      <a:pt x="4935193" y="3775382"/>
                    </a:cubicBezTo>
                    <a:cubicBezTo>
                      <a:pt x="4922903" y="3781431"/>
                      <a:pt x="4909845" y="3785943"/>
                      <a:pt x="4897844" y="3792472"/>
                    </a:cubicBezTo>
                    <a:cubicBezTo>
                      <a:pt x="4888243" y="3797658"/>
                      <a:pt x="4879697" y="3804859"/>
                      <a:pt x="4870767" y="3811388"/>
                    </a:cubicBezTo>
                    <a:cubicBezTo>
                      <a:pt x="4862990" y="3817052"/>
                      <a:pt x="4854445" y="3821949"/>
                      <a:pt x="4847916" y="3828767"/>
                    </a:cubicBezTo>
                    <a:cubicBezTo>
                      <a:pt x="4831977" y="3845281"/>
                      <a:pt x="4815942" y="3861508"/>
                      <a:pt x="4796163" y="3873702"/>
                    </a:cubicBezTo>
                    <a:cubicBezTo>
                      <a:pt x="4776672" y="3885799"/>
                      <a:pt x="4758237" y="3899338"/>
                      <a:pt x="4738843" y="3911628"/>
                    </a:cubicBezTo>
                    <a:cubicBezTo>
                      <a:pt x="4719831" y="3923630"/>
                      <a:pt x="4702645" y="3936783"/>
                      <a:pt x="4692755" y="3958099"/>
                    </a:cubicBezTo>
                    <a:cubicBezTo>
                      <a:pt x="4688339" y="3967508"/>
                      <a:pt x="4682097" y="3977782"/>
                      <a:pt x="4673744" y="3983255"/>
                    </a:cubicBezTo>
                    <a:cubicBezTo>
                      <a:pt x="4661838" y="3991032"/>
                      <a:pt x="4646764" y="3993817"/>
                      <a:pt x="4633801" y="4000442"/>
                    </a:cubicBezTo>
                    <a:cubicBezTo>
                      <a:pt x="4618535" y="4008219"/>
                      <a:pt x="4600869" y="4014940"/>
                      <a:pt x="4590499" y="4027326"/>
                    </a:cubicBezTo>
                    <a:cubicBezTo>
                      <a:pt x="4581281" y="4038368"/>
                      <a:pt x="4571968" y="4047009"/>
                      <a:pt x="4559773" y="4054018"/>
                    </a:cubicBezTo>
                    <a:cubicBezTo>
                      <a:pt x="4551229" y="4058915"/>
                      <a:pt x="4544892" y="4067844"/>
                      <a:pt x="4536059" y="4071877"/>
                    </a:cubicBezTo>
                    <a:cubicBezTo>
                      <a:pt x="4524441" y="4077254"/>
                      <a:pt x="4512727" y="4081479"/>
                      <a:pt x="4502549" y="4089832"/>
                    </a:cubicBezTo>
                    <a:cubicBezTo>
                      <a:pt x="4491987" y="4098473"/>
                      <a:pt x="4479986" y="4105290"/>
                      <a:pt x="4468944" y="4113356"/>
                    </a:cubicBezTo>
                    <a:cubicBezTo>
                      <a:pt x="4463087" y="4117676"/>
                      <a:pt x="4458286" y="4123341"/>
                      <a:pt x="4452622" y="4127854"/>
                    </a:cubicBezTo>
                    <a:cubicBezTo>
                      <a:pt x="4442252" y="4136111"/>
                      <a:pt x="4431690" y="4144176"/>
                      <a:pt x="4421032" y="4151953"/>
                    </a:cubicBezTo>
                    <a:cubicBezTo>
                      <a:pt x="4410375" y="4159731"/>
                      <a:pt x="4400197" y="4168756"/>
                      <a:pt x="4388483" y="4174421"/>
                    </a:cubicBezTo>
                    <a:cubicBezTo>
                      <a:pt x="4368513" y="4184023"/>
                      <a:pt x="4346717" y="4189784"/>
                      <a:pt x="4327321" y="4200153"/>
                    </a:cubicBezTo>
                    <a:cubicBezTo>
                      <a:pt x="4307639" y="4210714"/>
                      <a:pt x="4289107" y="4223965"/>
                      <a:pt x="4271633" y="4237983"/>
                    </a:cubicBezTo>
                    <a:cubicBezTo>
                      <a:pt x="4257807" y="4249025"/>
                      <a:pt x="4244845" y="4259971"/>
                      <a:pt x="4227465" y="4265635"/>
                    </a:cubicBezTo>
                    <a:cubicBezTo>
                      <a:pt x="4217768" y="4268804"/>
                      <a:pt x="4207591" y="4275717"/>
                      <a:pt x="4201733" y="4283783"/>
                    </a:cubicBezTo>
                    <a:cubicBezTo>
                      <a:pt x="4189059" y="4301353"/>
                      <a:pt x="4172833" y="4313739"/>
                      <a:pt x="4154494" y="4324301"/>
                    </a:cubicBezTo>
                    <a:cubicBezTo>
                      <a:pt x="4130010" y="4338511"/>
                      <a:pt x="4105814" y="4353009"/>
                      <a:pt x="4081234" y="4366931"/>
                    </a:cubicBezTo>
                    <a:cubicBezTo>
                      <a:pt x="4066737" y="4375189"/>
                      <a:pt x="4052335" y="4383926"/>
                      <a:pt x="4036971" y="4389975"/>
                    </a:cubicBezTo>
                    <a:cubicBezTo>
                      <a:pt x="4005575" y="4402457"/>
                      <a:pt x="3973410" y="4413114"/>
                      <a:pt x="3941725" y="4424733"/>
                    </a:cubicBezTo>
                    <a:cubicBezTo>
                      <a:pt x="3931355" y="4428477"/>
                      <a:pt x="3921561" y="4433854"/>
                      <a:pt x="3910999" y="4437119"/>
                    </a:cubicBezTo>
                    <a:cubicBezTo>
                      <a:pt x="3899573" y="4440671"/>
                      <a:pt x="3887285" y="4441727"/>
                      <a:pt x="3875859" y="4445280"/>
                    </a:cubicBezTo>
                    <a:cubicBezTo>
                      <a:pt x="3856847" y="4451136"/>
                      <a:pt x="3838412" y="4458626"/>
                      <a:pt x="3819401" y="4464579"/>
                    </a:cubicBezTo>
                    <a:cubicBezTo>
                      <a:pt x="3782723" y="4476005"/>
                      <a:pt x="3745949" y="4486951"/>
                      <a:pt x="3709176" y="4497800"/>
                    </a:cubicBezTo>
                    <a:cubicBezTo>
                      <a:pt x="3701303" y="4500105"/>
                      <a:pt x="3692757" y="4500393"/>
                      <a:pt x="3684981" y="4502889"/>
                    </a:cubicBezTo>
                    <a:cubicBezTo>
                      <a:pt x="3664337" y="4509610"/>
                      <a:pt x="3643789" y="4516907"/>
                      <a:pt x="3623338" y="4524300"/>
                    </a:cubicBezTo>
                    <a:cubicBezTo>
                      <a:pt x="3610953" y="4528813"/>
                      <a:pt x="3598854" y="4534382"/>
                      <a:pt x="3586373" y="4538702"/>
                    </a:cubicBezTo>
                    <a:cubicBezTo>
                      <a:pt x="3576387" y="4542159"/>
                      <a:pt x="3566113" y="4544847"/>
                      <a:pt x="3555743" y="4546960"/>
                    </a:cubicBezTo>
                    <a:cubicBezTo>
                      <a:pt x="3546814" y="4548785"/>
                      <a:pt x="3537501" y="4548592"/>
                      <a:pt x="3528667" y="4550801"/>
                    </a:cubicBezTo>
                    <a:cubicBezTo>
                      <a:pt x="3504759" y="4556753"/>
                      <a:pt x="3481140" y="4563475"/>
                      <a:pt x="3457424" y="4569811"/>
                    </a:cubicBezTo>
                    <a:cubicBezTo>
                      <a:pt x="3447919" y="4572308"/>
                      <a:pt x="3438221" y="4574133"/>
                      <a:pt x="3429003" y="4577301"/>
                    </a:cubicBezTo>
                    <a:cubicBezTo>
                      <a:pt x="3404327" y="4585654"/>
                      <a:pt x="3380036" y="4595159"/>
                      <a:pt x="3355264" y="4603033"/>
                    </a:cubicBezTo>
                    <a:cubicBezTo>
                      <a:pt x="3334717" y="4609562"/>
                      <a:pt x="3313593" y="4614266"/>
                      <a:pt x="3292757" y="4620027"/>
                    </a:cubicBezTo>
                    <a:cubicBezTo>
                      <a:pt x="3283924" y="4622524"/>
                      <a:pt x="3275475" y="4626077"/>
                      <a:pt x="3266643" y="4628188"/>
                    </a:cubicBezTo>
                    <a:cubicBezTo>
                      <a:pt x="3246863" y="4632990"/>
                      <a:pt x="3226796" y="4637022"/>
                      <a:pt x="3206921" y="4641823"/>
                    </a:cubicBezTo>
                    <a:cubicBezTo>
                      <a:pt x="3195590" y="4644607"/>
                      <a:pt x="3184645" y="4649600"/>
                      <a:pt x="3173123" y="4651425"/>
                    </a:cubicBezTo>
                    <a:cubicBezTo>
                      <a:pt x="3145759" y="4655745"/>
                      <a:pt x="3118203" y="4658817"/>
                      <a:pt x="3090646" y="4662274"/>
                    </a:cubicBezTo>
                    <a:cubicBezTo>
                      <a:pt x="3062227" y="4665826"/>
                      <a:pt x="3033902" y="4669571"/>
                      <a:pt x="3005480" y="4672739"/>
                    </a:cubicBezTo>
                    <a:cubicBezTo>
                      <a:pt x="2989926" y="4674372"/>
                      <a:pt x="2974275" y="4674660"/>
                      <a:pt x="2958721" y="4676196"/>
                    </a:cubicBezTo>
                    <a:cubicBezTo>
                      <a:pt x="2945087" y="4677541"/>
                      <a:pt x="2931549" y="4680037"/>
                      <a:pt x="2917915" y="4681670"/>
                    </a:cubicBezTo>
                    <a:cubicBezTo>
                      <a:pt x="2906105" y="4683013"/>
                      <a:pt x="2894199" y="4683781"/>
                      <a:pt x="2882389" y="4685126"/>
                    </a:cubicBezTo>
                    <a:cubicBezTo>
                      <a:pt x="2863475" y="4687334"/>
                      <a:pt x="2844655" y="4689831"/>
                      <a:pt x="2825837" y="4692135"/>
                    </a:cubicBezTo>
                    <a:cubicBezTo>
                      <a:pt x="2817964" y="4692999"/>
                      <a:pt x="2809706" y="4695399"/>
                      <a:pt x="2802313" y="4693960"/>
                    </a:cubicBezTo>
                    <a:cubicBezTo>
                      <a:pt x="2783686" y="4690310"/>
                      <a:pt x="2765347" y="4691367"/>
                      <a:pt x="2746816" y="4693863"/>
                    </a:cubicBezTo>
                    <a:cubicBezTo>
                      <a:pt x="2740479" y="4694728"/>
                      <a:pt x="2733662" y="4694535"/>
                      <a:pt x="2727517" y="4692903"/>
                    </a:cubicBezTo>
                    <a:cubicBezTo>
                      <a:pt x="2714939" y="4689638"/>
                      <a:pt x="2702745" y="4685029"/>
                      <a:pt x="2690359" y="4680997"/>
                    </a:cubicBezTo>
                    <a:cubicBezTo>
                      <a:pt x="2689014" y="4680517"/>
                      <a:pt x="2687382" y="4680421"/>
                      <a:pt x="2685943" y="4680133"/>
                    </a:cubicBezTo>
                    <a:cubicBezTo>
                      <a:pt x="2677781" y="4678500"/>
                      <a:pt x="2669717" y="4676868"/>
                      <a:pt x="2661554" y="4675428"/>
                    </a:cubicBezTo>
                    <a:cubicBezTo>
                      <a:pt x="2657138" y="4674660"/>
                      <a:pt x="2652625" y="4674564"/>
                      <a:pt x="2648208" y="4673892"/>
                    </a:cubicBezTo>
                    <a:cubicBezTo>
                      <a:pt x="2631118" y="4671203"/>
                      <a:pt x="2612299" y="4675716"/>
                      <a:pt x="2597512" y="4664099"/>
                    </a:cubicBezTo>
                    <a:cubicBezTo>
                      <a:pt x="2587911" y="4656609"/>
                      <a:pt x="2578597" y="4658338"/>
                      <a:pt x="2568324" y="4659490"/>
                    </a:cubicBezTo>
                    <a:cubicBezTo>
                      <a:pt x="2560547" y="4660354"/>
                      <a:pt x="2552577" y="4660065"/>
                      <a:pt x="2544704" y="4660162"/>
                    </a:cubicBezTo>
                    <a:cubicBezTo>
                      <a:pt x="2530878" y="4660449"/>
                      <a:pt x="2517052" y="4660546"/>
                      <a:pt x="2503225" y="4661026"/>
                    </a:cubicBezTo>
                    <a:cubicBezTo>
                      <a:pt x="2498808" y="4661218"/>
                      <a:pt x="2494297" y="4663619"/>
                      <a:pt x="2489975" y="4663235"/>
                    </a:cubicBezTo>
                    <a:cubicBezTo>
                      <a:pt x="2470004" y="4661410"/>
                      <a:pt x="2450033" y="4658529"/>
                      <a:pt x="2430061" y="4656897"/>
                    </a:cubicBezTo>
                    <a:cubicBezTo>
                      <a:pt x="2418732" y="4655938"/>
                      <a:pt x="2407114" y="4657761"/>
                      <a:pt x="2395880" y="4656417"/>
                    </a:cubicBezTo>
                    <a:cubicBezTo>
                      <a:pt x="2382919" y="4654881"/>
                      <a:pt x="2370245" y="4650945"/>
                      <a:pt x="2357378" y="4648544"/>
                    </a:cubicBezTo>
                    <a:cubicBezTo>
                      <a:pt x="2353826" y="4647872"/>
                      <a:pt x="2349889" y="4648736"/>
                      <a:pt x="2346145" y="4648928"/>
                    </a:cubicBezTo>
                    <a:cubicBezTo>
                      <a:pt x="2341920" y="4649120"/>
                      <a:pt x="2337791" y="4649504"/>
                      <a:pt x="2333567" y="4649600"/>
                    </a:cubicBezTo>
                    <a:cubicBezTo>
                      <a:pt x="2320700" y="4649793"/>
                      <a:pt x="2307835" y="4649504"/>
                      <a:pt x="2294968" y="4650177"/>
                    </a:cubicBezTo>
                    <a:cubicBezTo>
                      <a:pt x="2287095" y="4650561"/>
                      <a:pt x="2278839" y="4654497"/>
                      <a:pt x="2271540" y="4653057"/>
                    </a:cubicBezTo>
                    <a:cubicBezTo>
                      <a:pt x="2256659" y="4650272"/>
                      <a:pt x="2241776" y="4656513"/>
                      <a:pt x="2226895" y="4651329"/>
                    </a:cubicBezTo>
                    <a:cubicBezTo>
                      <a:pt x="2222285" y="4649793"/>
                      <a:pt x="2215948" y="4653633"/>
                      <a:pt x="2210379" y="4653825"/>
                    </a:cubicBezTo>
                    <a:cubicBezTo>
                      <a:pt x="2196457" y="4654305"/>
                      <a:pt x="2182535" y="4654209"/>
                      <a:pt x="2168613" y="4654113"/>
                    </a:cubicBezTo>
                    <a:cubicBezTo>
                      <a:pt x="2156131" y="4654017"/>
                      <a:pt x="2143168" y="4655361"/>
                      <a:pt x="2131167" y="4652673"/>
                    </a:cubicBezTo>
                    <a:cubicBezTo>
                      <a:pt x="2118588" y="4649793"/>
                      <a:pt x="2107259" y="4650177"/>
                      <a:pt x="2095065" y="4653441"/>
                    </a:cubicBezTo>
                    <a:cubicBezTo>
                      <a:pt x="2086711" y="4655649"/>
                      <a:pt x="2077878" y="4655938"/>
                      <a:pt x="2069237" y="4656609"/>
                    </a:cubicBezTo>
                    <a:cubicBezTo>
                      <a:pt x="2059924" y="4657377"/>
                      <a:pt x="2049650" y="4655361"/>
                      <a:pt x="2041201" y="4658529"/>
                    </a:cubicBezTo>
                    <a:cubicBezTo>
                      <a:pt x="2016044" y="4667939"/>
                      <a:pt x="1990216" y="4669955"/>
                      <a:pt x="1963909" y="4669955"/>
                    </a:cubicBezTo>
                    <a:cubicBezTo>
                      <a:pt x="1959107" y="4669955"/>
                      <a:pt x="1954210" y="4668612"/>
                      <a:pt x="1949603" y="4667171"/>
                    </a:cubicBezTo>
                    <a:cubicBezTo>
                      <a:pt x="1922717" y="4658529"/>
                      <a:pt x="1895737" y="4659297"/>
                      <a:pt x="1868373" y="4664578"/>
                    </a:cubicBezTo>
                    <a:cubicBezTo>
                      <a:pt x="1862708" y="4665731"/>
                      <a:pt x="1856372" y="4665923"/>
                      <a:pt x="1850707" y="4664771"/>
                    </a:cubicBezTo>
                    <a:cubicBezTo>
                      <a:pt x="1834768" y="4661410"/>
                      <a:pt x="1819309" y="4655841"/>
                      <a:pt x="1803275" y="4653441"/>
                    </a:cubicBezTo>
                    <a:cubicBezTo>
                      <a:pt x="1776775" y="4649504"/>
                      <a:pt x="1753828" y="4662754"/>
                      <a:pt x="1730112" y="4671396"/>
                    </a:cubicBezTo>
                    <a:cubicBezTo>
                      <a:pt x="1707548" y="4679557"/>
                      <a:pt x="1688345" y="4697992"/>
                      <a:pt x="1661652" y="4693863"/>
                    </a:cubicBezTo>
                    <a:cubicBezTo>
                      <a:pt x="1658965" y="4693479"/>
                      <a:pt x="1655988" y="4696071"/>
                      <a:pt x="1653011" y="4696744"/>
                    </a:cubicBezTo>
                    <a:cubicBezTo>
                      <a:pt x="1644850" y="4698568"/>
                      <a:pt x="1636689" y="4700776"/>
                      <a:pt x="1628431" y="4701641"/>
                    </a:cubicBezTo>
                    <a:cubicBezTo>
                      <a:pt x="1618350" y="4702793"/>
                      <a:pt x="1608076" y="4702409"/>
                      <a:pt x="1597995" y="4703369"/>
                    </a:cubicBezTo>
                    <a:cubicBezTo>
                      <a:pt x="1585032" y="4704521"/>
                      <a:pt x="1572263" y="4707593"/>
                      <a:pt x="1559396" y="4707593"/>
                    </a:cubicBezTo>
                    <a:cubicBezTo>
                      <a:pt x="1549026" y="4707593"/>
                      <a:pt x="1538753" y="4704041"/>
                      <a:pt x="1528480" y="4702312"/>
                    </a:cubicBezTo>
                    <a:cubicBezTo>
                      <a:pt x="1513981" y="4699912"/>
                      <a:pt x="1498042" y="4700584"/>
                      <a:pt x="1485272" y="4694439"/>
                    </a:cubicBezTo>
                    <a:cubicBezTo>
                      <a:pt x="1471639" y="4687910"/>
                      <a:pt x="1458676" y="4684934"/>
                      <a:pt x="1444562" y="4686950"/>
                    </a:cubicBezTo>
                    <a:cubicBezTo>
                      <a:pt x="1439857" y="4687622"/>
                      <a:pt x="1433808" y="4691655"/>
                      <a:pt x="1431696" y="4695783"/>
                    </a:cubicBezTo>
                    <a:cubicBezTo>
                      <a:pt x="1426991" y="4705001"/>
                      <a:pt x="1420559" y="4706634"/>
                      <a:pt x="1411821" y="4703464"/>
                    </a:cubicBezTo>
                    <a:cubicBezTo>
                      <a:pt x="1404236" y="4700776"/>
                      <a:pt x="1394922" y="4699432"/>
                      <a:pt x="1389738" y="4694247"/>
                    </a:cubicBezTo>
                    <a:cubicBezTo>
                      <a:pt x="1375047" y="4679557"/>
                      <a:pt x="1356324" y="4679077"/>
                      <a:pt x="1338081" y="4675141"/>
                    </a:cubicBezTo>
                    <a:cubicBezTo>
                      <a:pt x="1326945" y="4672739"/>
                      <a:pt x="1316574" y="4672644"/>
                      <a:pt x="1305436" y="4674276"/>
                    </a:cubicBezTo>
                    <a:cubicBezTo>
                      <a:pt x="1281241" y="4677925"/>
                      <a:pt x="1257717" y="4672739"/>
                      <a:pt x="1234481" y="4666115"/>
                    </a:cubicBezTo>
                    <a:cubicBezTo>
                      <a:pt x="1219118" y="4661698"/>
                      <a:pt x="1203372" y="4659010"/>
                      <a:pt x="1188106" y="4654497"/>
                    </a:cubicBezTo>
                    <a:cubicBezTo>
                      <a:pt x="1176680" y="4651041"/>
                      <a:pt x="1165255" y="4646912"/>
                      <a:pt x="1154790" y="4641343"/>
                    </a:cubicBezTo>
                    <a:cubicBezTo>
                      <a:pt x="1139618" y="4633181"/>
                      <a:pt x="1126369" y="4620891"/>
                      <a:pt x="1107069" y="4624156"/>
                    </a:cubicBezTo>
                    <a:cubicBezTo>
                      <a:pt x="1090074" y="4627036"/>
                      <a:pt x="1074713" y="4620988"/>
                      <a:pt x="1059158" y="4615227"/>
                    </a:cubicBezTo>
                    <a:cubicBezTo>
                      <a:pt x="1047732" y="4611002"/>
                      <a:pt x="1036308" y="4606681"/>
                      <a:pt x="1024496" y="4603993"/>
                    </a:cubicBezTo>
                    <a:cubicBezTo>
                      <a:pt x="1010478" y="4600824"/>
                      <a:pt x="994635" y="4602169"/>
                      <a:pt x="982153" y="4596311"/>
                    </a:cubicBezTo>
                    <a:cubicBezTo>
                      <a:pt x="969095" y="4590166"/>
                      <a:pt x="958246" y="4594295"/>
                      <a:pt x="946628" y="4596024"/>
                    </a:cubicBezTo>
                    <a:cubicBezTo>
                      <a:pt x="928097" y="4598712"/>
                      <a:pt x="909661" y="4603705"/>
                      <a:pt x="890939" y="4597368"/>
                    </a:cubicBezTo>
                    <a:cubicBezTo>
                      <a:pt x="868184" y="4589687"/>
                      <a:pt x="845620" y="4581430"/>
                      <a:pt x="822769" y="4574133"/>
                    </a:cubicBezTo>
                    <a:cubicBezTo>
                      <a:pt x="813934" y="4571347"/>
                      <a:pt x="804431" y="4570195"/>
                      <a:pt x="795212" y="4568947"/>
                    </a:cubicBezTo>
                    <a:cubicBezTo>
                      <a:pt x="786476" y="4567891"/>
                      <a:pt x="776010" y="4570579"/>
                      <a:pt x="769288" y="4566547"/>
                    </a:cubicBezTo>
                    <a:cubicBezTo>
                      <a:pt x="752005" y="4556178"/>
                      <a:pt x="734243" y="4551089"/>
                      <a:pt x="714271" y="4551089"/>
                    </a:cubicBezTo>
                    <a:cubicBezTo>
                      <a:pt x="706781" y="4551089"/>
                      <a:pt x="699484" y="4546768"/>
                      <a:pt x="691900" y="4545999"/>
                    </a:cubicBezTo>
                    <a:cubicBezTo>
                      <a:pt x="681529" y="4545040"/>
                      <a:pt x="669623" y="4542447"/>
                      <a:pt x="660598" y="4546096"/>
                    </a:cubicBezTo>
                    <a:cubicBezTo>
                      <a:pt x="639379" y="4554737"/>
                      <a:pt x="622193" y="4547536"/>
                      <a:pt x="603662" y="4538991"/>
                    </a:cubicBezTo>
                    <a:cubicBezTo>
                      <a:pt x="585418" y="4530541"/>
                      <a:pt x="566215" y="4523821"/>
                      <a:pt x="546821" y="4518251"/>
                    </a:cubicBezTo>
                    <a:cubicBezTo>
                      <a:pt x="539524" y="4516235"/>
                      <a:pt x="530787" y="4519596"/>
                      <a:pt x="522721" y="4520267"/>
                    </a:cubicBezTo>
                    <a:cubicBezTo>
                      <a:pt x="519840" y="4520460"/>
                      <a:pt x="516671" y="4520748"/>
                      <a:pt x="514080" y="4519788"/>
                    </a:cubicBezTo>
                    <a:cubicBezTo>
                      <a:pt x="489020" y="4510570"/>
                      <a:pt x="463575" y="4503561"/>
                      <a:pt x="436404" y="4508361"/>
                    </a:cubicBezTo>
                    <a:cubicBezTo>
                      <a:pt x="433908" y="4508842"/>
                      <a:pt x="431123" y="4507786"/>
                      <a:pt x="428626" y="4507114"/>
                    </a:cubicBezTo>
                    <a:cubicBezTo>
                      <a:pt x="416432" y="4503657"/>
                      <a:pt x="404526" y="4498184"/>
                      <a:pt x="392141" y="4496936"/>
                    </a:cubicBezTo>
                    <a:cubicBezTo>
                      <a:pt x="361608" y="4493864"/>
                      <a:pt x="330884" y="4492615"/>
                      <a:pt x="300157" y="4490599"/>
                    </a:cubicBezTo>
                    <a:cubicBezTo>
                      <a:pt x="298237" y="4490503"/>
                      <a:pt x="296221" y="4490503"/>
                      <a:pt x="294493" y="4489831"/>
                    </a:cubicBezTo>
                    <a:cubicBezTo>
                      <a:pt x="283163" y="4485702"/>
                      <a:pt x="273274" y="4487047"/>
                      <a:pt x="263671" y="4494919"/>
                    </a:cubicBezTo>
                    <a:cubicBezTo>
                      <a:pt x="259447" y="4498376"/>
                      <a:pt x="253686" y="4500200"/>
                      <a:pt x="248406" y="4502121"/>
                    </a:cubicBezTo>
                    <a:cubicBezTo>
                      <a:pt x="240628" y="4505002"/>
                      <a:pt x="232659" y="4507786"/>
                      <a:pt x="224594" y="4509610"/>
                    </a:cubicBezTo>
                    <a:cubicBezTo>
                      <a:pt x="216624" y="4511338"/>
                      <a:pt x="208079" y="4513738"/>
                      <a:pt x="200398" y="4512395"/>
                    </a:cubicBezTo>
                    <a:cubicBezTo>
                      <a:pt x="186572" y="4509994"/>
                      <a:pt x="173417" y="4504618"/>
                      <a:pt x="159783" y="4501064"/>
                    </a:cubicBezTo>
                    <a:cubicBezTo>
                      <a:pt x="155079" y="4499816"/>
                      <a:pt x="149893" y="4500009"/>
                      <a:pt x="144997" y="4499912"/>
                    </a:cubicBezTo>
                    <a:cubicBezTo>
                      <a:pt x="133763" y="4499625"/>
                      <a:pt x="122241" y="4502409"/>
                      <a:pt x="112064" y="4494440"/>
                    </a:cubicBezTo>
                    <a:cubicBezTo>
                      <a:pt x="102655" y="4486951"/>
                      <a:pt x="93148" y="4489158"/>
                      <a:pt x="83259" y="4494824"/>
                    </a:cubicBezTo>
                    <a:cubicBezTo>
                      <a:pt x="76154" y="4498857"/>
                      <a:pt x="68090" y="4502025"/>
                      <a:pt x="60120" y="4503561"/>
                    </a:cubicBezTo>
                    <a:cubicBezTo>
                      <a:pt x="49174" y="4505673"/>
                      <a:pt x="38324" y="4506538"/>
                      <a:pt x="26514" y="4505289"/>
                    </a:cubicBezTo>
                    <a:cubicBezTo>
                      <a:pt x="18161" y="4504425"/>
                      <a:pt x="11343" y="4504041"/>
                      <a:pt x="4814" y="4498952"/>
                    </a:cubicBezTo>
                    <a:cubicBezTo>
                      <a:pt x="3759" y="4498184"/>
                      <a:pt x="1839" y="4497992"/>
                      <a:pt x="398" y="4498089"/>
                    </a:cubicBezTo>
                    <a:lnTo>
                      <a:pt x="0" y="4498087"/>
                    </a:lnTo>
                    <a:close/>
                  </a:path>
                </a:pathLst>
              </a:custGeom>
              <a:solidFill>
                <a:schemeClr val="bg1">
                  <a:alpha val="14000"/>
                </a:schemeClr>
              </a:solidFill>
              <a:ln w="12700" cap="flat" cmpd="sng" algn="ctr">
                <a:noFill/>
                <a:prstDash val="solid"/>
                <a:miter lim="800000"/>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dirty="0"/>
              </a:p>
            </p:txBody>
          </p:sp>
        </p:grpSp>
        <p:grpSp>
          <p:nvGrpSpPr>
            <p:cNvPr id="9" name="Group 8">
              <a:extLst>
                <a:ext uri="{FF2B5EF4-FFF2-40B4-BE49-F238E27FC236}">
                  <a16:creationId xmlns:a16="http://schemas.microsoft.com/office/drawing/2014/main" id="{1DBE0E51-141F-B440-A24A-77B587C7DFA1}"/>
                </a:ext>
                <a:ext uri="{C183D7F6-B498-43B3-948B-1728B52AA6E4}">
                  <adec:decorative xmlns:adec="http://schemas.microsoft.com/office/drawing/2017/decorative" val="1"/>
                </a:ext>
              </a:extLst>
            </p:cNvPr>
            <p:cNvGrpSpPr/>
            <p:nvPr>
              <p:extLst>
                <p:ext uri="{386F3935-93C4-4BCD-93E2-E3B085C9AB24}">
                  <p16:designElem xmlns:p16="http://schemas.microsoft.com/office/powerpoint/2015/main" val="1"/>
                </p:ext>
              </p:extLst>
            </p:nvPr>
          </p:nvGrpSpPr>
          <p:grpSpPr>
            <a:xfrm>
              <a:off x="6096000" y="4138312"/>
              <a:ext cx="5260975" cy="1410656"/>
              <a:chOff x="6096000" y="4138312"/>
              <a:chExt cx="5260975" cy="1410656"/>
            </a:xfrm>
          </p:grpSpPr>
          <p:sp>
            <p:nvSpPr>
              <p:cNvPr id="10" name="Freeform: Shape 77">
                <a:extLst>
                  <a:ext uri="{FF2B5EF4-FFF2-40B4-BE49-F238E27FC236}">
                    <a16:creationId xmlns:a16="http://schemas.microsoft.com/office/drawing/2014/main" id="{367CB000-0D07-094B-9F41-888F8914E86A}"/>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solidFill>
                <a:srgbClr val="FFFFFF"/>
              </a:solidFill>
              <a:ln>
                <a:noFill/>
              </a:ln>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sp>
            <p:nvSpPr>
              <p:cNvPr id="11" name="Freeform: Shape 78">
                <a:extLst>
                  <a:ext uri="{FF2B5EF4-FFF2-40B4-BE49-F238E27FC236}">
                    <a16:creationId xmlns:a16="http://schemas.microsoft.com/office/drawing/2014/main" id="{77037C20-F8B2-CB40-A580-B7F0E401ECD2}"/>
                  </a:ext>
                  <a:ext uri="{C183D7F6-B498-43B3-948B-1728B52AA6E4}">
                    <adec:decorative xmlns:adec="http://schemas.microsoft.com/office/drawing/2017/decorative" val="1"/>
                  </a:ext>
                </a:extLst>
              </p:cNvPr>
              <p:cNvSpPr/>
              <p:nvPr>
                <p:extLst>
                  <p:ext uri="{386F3935-93C4-4BCD-93E2-E3B085C9AB24}">
                    <p16:designElem xmlns:p16="http://schemas.microsoft.com/office/powerpoint/2015/main" val="1"/>
                  </p:ext>
                </p:extLst>
              </p:nvPr>
            </p:nvSpPr>
            <p:spPr>
              <a:xfrm>
                <a:off x="6096000" y="4138312"/>
                <a:ext cx="5260975" cy="1410656"/>
              </a:xfrm>
              <a:custGeom>
                <a:avLst/>
                <a:gdLst>
                  <a:gd name="connsiteX0" fmla="*/ 5260975 w 5260975"/>
                  <a:gd name="connsiteY0" fmla="*/ 0 h 1410656"/>
                  <a:gd name="connsiteX1" fmla="*/ 5260975 w 5260975"/>
                  <a:gd name="connsiteY1" fmla="*/ 221634 h 1410656"/>
                  <a:gd name="connsiteX2" fmla="*/ 5226503 w 5260975"/>
                  <a:gd name="connsiteY2" fmla="*/ 237063 h 1410656"/>
                  <a:gd name="connsiteX3" fmla="*/ 5206341 w 5260975"/>
                  <a:gd name="connsiteY3" fmla="*/ 245128 h 1410656"/>
                  <a:gd name="connsiteX4" fmla="*/ 5123287 w 5260975"/>
                  <a:gd name="connsiteY4" fmla="*/ 297073 h 1410656"/>
                  <a:gd name="connsiteX5" fmla="*/ 5048107 w 5260975"/>
                  <a:gd name="connsiteY5" fmla="*/ 361307 h 1410656"/>
                  <a:gd name="connsiteX6" fmla="*/ 4992899 w 5260975"/>
                  <a:gd name="connsiteY6" fmla="*/ 437542 h 1410656"/>
                  <a:gd name="connsiteX7" fmla="*/ 4977440 w 5260975"/>
                  <a:gd name="connsiteY7" fmla="*/ 455690 h 1410656"/>
                  <a:gd name="connsiteX8" fmla="*/ 4935193 w 5260975"/>
                  <a:gd name="connsiteY8" fmla="*/ 478445 h 1410656"/>
                  <a:gd name="connsiteX9" fmla="*/ 4897844 w 5260975"/>
                  <a:gd name="connsiteY9" fmla="*/ 495535 h 1410656"/>
                  <a:gd name="connsiteX10" fmla="*/ 4870767 w 5260975"/>
                  <a:gd name="connsiteY10" fmla="*/ 514451 h 1410656"/>
                  <a:gd name="connsiteX11" fmla="*/ 4847916 w 5260975"/>
                  <a:gd name="connsiteY11" fmla="*/ 531830 h 1410656"/>
                  <a:gd name="connsiteX12" fmla="*/ 4796163 w 5260975"/>
                  <a:gd name="connsiteY12" fmla="*/ 576765 h 1410656"/>
                  <a:gd name="connsiteX13" fmla="*/ 4738843 w 5260975"/>
                  <a:gd name="connsiteY13" fmla="*/ 614691 h 1410656"/>
                  <a:gd name="connsiteX14" fmla="*/ 4692755 w 5260975"/>
                  <a:gd name="connsiteY14" fmla="*/ 661162 h 1410656"/>
                  <a:gd name="connsiteX15" fmla="*/ 4673744 w 5260975"/>
                  <a:gd name="connsiteY15" fmla="*/ 686318 h 1410656"/>
                  <a:gd name="connsiteX16" fmla="*/ 4633801 w 5260975"/>
                  <a:gd name="connsiteY16" fmla="*/ 703505 h 1410656"/>
                  <a:gd name="connsiteX17" fmla="*/ 4590499 w 5260975"/>
                  <a:gd name="connsiteY17" fmla="*/ 730389 h 1410656"/>
                  <a:gd name="connsiteX18" fmla="*/ 4559773 w 5260975"/>
                  <a:gd name="connsiteY18" fmla="*/ 757081 h 1410656"/>
                  <a:gd name="connsiteX19" fmla="*/ 4536059 w 5260975"/>
                  <a:gd name="connsiteY19" fmla="*/ 774940 h 1410656"/>
                  <a:gd name="connsiteX20" fmla="*/ 4502549 w 5260975"/>
                  <a:gd name="connsiteY20" fmla="*/ 792895 h 1410656"/>
                  <a:gd name="connsiteX21" fmla="*/ 4468944 w 5260975"/>
                  <a:gd name="connsiteY21" fmla="*/ 816419 h 1410656"/>
                  <a:gd name="connsiteX22" fmla="*/ 4452622 w 5260975"/>
                  <a:gd name="connsiteY22" fmla="*/ 830917 h 1410656"/>
                  <a:gd name="connsiteX23" fmla="*/ 4421032 w 5260975"/>
                  <a:gd name="connsiteY23" fmla="*/ 855016 h 1410656"/>
                  <a:gd name="connsiteX24" fmla="*/ 4388483 w 5260975"/>
                  <a:gd name="connsiteY24" fmla="*/ 877484 h 1410656"/>
                  <a:gd name="connsiteX25" fmla="*/ 4327321 w 5260975"/>
                  <a:gd name="connsiteY25" fmla="*/ 903216 h 1410656"/>
                  <a:gd name="connsiteX26" fmla="*/ 4271633 w 5260975"/>
                  <a:gd name="connsiteY26" fmla="*/ 941046 h 1410656"/>
                  <a:gd name="connsiteX27" fmla="*/ 4227465 w 5260975"/>
                  <a:gd name="connsiteY27" fmla="*/ 968698 h 1410656"/>
                  <a:gd name="connsiteX28" fmla="*/ 4201733 w 5260975"/>
                  <a:gd name="connsiteY28" fmla="*/ 986846 h 1410656"/>
                  <a:gd name="connsiteX29" fmla="*/ 4154494 w 5260975"/>
                  <a:gd name="connsiteY29" fmla="*/ 1027364 h 1410656"/>
                  <a:gd name="connsiteX30" fmla="*/ 4081234 w 5260975"/>
                  <a:gd name="connsiteY30" fmla="*/ 1069994 h 1410656"/>
                  <a:gd name="connsiteX31" fmla="*/ 4036971 w 5260975"/>
                  <a:gd name="connsiteY31" fmla="*/ 1093038 h 1410656"/>
                  <a:gd name="connsiteX32" fmla="*/ 3941725 w 5260975"/>
                  <a:gd name="connsiteY32" fmla="*/ 1127796 h 1410656"/>
                  <a:gd name="connsiteX33" fmla="*/ 3910999 w 5260975"/>
                  <a:gd name="connsiteY33" fmla="*/ 1140182 h 1410656"/>
                  <a:gd name="connsiteX34" fmla="*/ 3875859 w 5260975"/>
                  <a:gd name="connsiteY34" fmla="*/ 1148343 h 1410656"/>
                  <a:gd name="connsiteX35" fmla="*/ 3819401 w 5260975"/>
                  <a:gd name="connsiteY35" fmla="*/ 1167642 h 1410656"/>
                  <a:gd name="connsiteX36" fmla="*/ 3709176 w 5260975"/>
                  <a:gd name="connsiteY36" fmla="*/ 1200863 h 1410656"/>
                  <a:gd name="connsiteX37" fmla="*/ 3684981 w 5260975"/>
                  <a:gd name="connsiteY37" fmla="*/ 1205952 h 1410656"/>
                  <a:gd name="connsiteX38" fmla="*/ 3623338 w 5260975"/>
                  <a:gd name="connsiteY38" fmla="*/ 1227363 h 1410656"/>
                  <a:gd name="connsiteX39" fmla="*/ 3586373 w 5260975"/>
                  <a:gd name="connsiteY39" fmla="*/ 1241765 h 1410656"/>
                  <a:gd name="connsiteX40" fmla="*/ 3555743 w 5260975"/>
                  <a:gd name="connsiteY40" fmla="*/ 1250023 h 1410656"/>
                  <a:gd name="connsiteX41" fmla="*/ 3528667 w 5260975"/>
                  <a:gd name="connsiteY41" fmla="*/ 1253864 h 1410656"/>
                  <a:gd name="connsiteX42" fmla="*/ 3457424 w 5260975"/>
                  <a:gd name="connsiteY42" fmla="*/ 1272874 h 1410656"/>
                  <a:gd name="connsiteX43" fmla="*/ 3429003 w 5260975"/>
                  <a:gd name="connsiteY43" fmla="*/ 1280364 h 1410656"/>
                  <a:gd name="connsiteX44" fmla="*/ 3355264 w 5260975"/>
                  <a:gd name="connsiteY44" fmla="*/ 1306096 h 1410656"/>
                  <a:gd name="connsiteX45" fmla="*/ 3292757 w 5260975"/>
                  <a:gd name="connsiteY45" fmla="*/ 1323090 h 1410656"/>
                  <a:gd name="connsiteX46" fmla="*/ 3266643 w 5260975"/>
                  <a:gd name="connsiteY46" fmla="*/ 1331251 h 1410656"/>
                  <a:gd name="connsiteX47" fmla="*/ 3206921 w 5260975"/>
                  <a:gd name="connsiteY47" fmla="*/ 1344886 h 1410656"/>
                  <a:gd name="connsiteX48" fmla="*/ 3173123 w 5260975"/>
                  <a:gd name="connsiteY48" fmla="*/ 1354488 h 1410656"/>
                  <a:gd name="connsiteX49" fmla="*/ 3090646 w 5260975"/>
                  <a:gd name="connsiteY49" fmla="*/ 1365337 h 1410656"/>
                  <a:gd name="connsiteX50" fmla="*/ 3005480 w 5260975"/>
                  <a:gd name="connsiteY50" fmla="*/ 1375802 h 1410656"/>
                  <a:gd name="connsiteX51" fmla="*/ 2958721 w 5260975"/>
                  <a:gd name="connsiteY51" fmla="*/ 1379259 h 1410656"/>
                  <a:gd name="connsiteX52" fmla="*/ 2917915 w 5260975"/>
                  <a:gd name="connsiteY52" fmla="*/ 1384733 h 1410656"/>
                  <a:gd name="connsiteX53" fmla="*/ 2882389 w 5260975"/>
                  <a:gd name="connsiteY53" fmla="*/ 1388189 h 1410656"/>
                  <a:gd name="connsiteX54" fmla="*/ 2825837 w 5260975"/>
                  <a:gd name="connsiteY54" fmla="*/ 1395198 h 1410656"/>
                  <a:gd name="connsiteX55" fmla="*/ 2802313 w 5260975"/>
                  <a:gd name="connsiteY55" fmla="*/ 1397023 h 1410656"/>
                  <a:gd name="connsiteX56" fmla="*/ 2746816 w 5260975"/>
                  <a:gd name="connsiteY56" fmla="*/ 1396926 h 1410656"/>
                  <a:gd name="connsiteX57" fmla="*/ 2727517 w 5260975"/>
                  <a:gd name="connsiteY57" fmla="*/ 1395966 h 1410656"/>
                  <a:gd name="connsiteX58" fmla="*/ 2690359 w 5260975"/>
                  <a:gd name="connsiteY58" fmla="*/ 1384060 h 1410656"/>
                  <a:gd name="connsiteX59" fmla="*/ 2685943 w 5260975"/>
                  <a:gd name="connsiteY59" fmla="*/ 1383196 h 1410656"/>
                  <a:gd name="connsiteX60" fmla="*/ 2661554 w 5260975"/>
                  <a:gd name="connsiteY60" fmla="*/ 1378491 h 1410656"/>
                  <a:gd name="connsiteX61" fmla="*/ 2648208 w 5260975"/>
                  <a:gd name="connsiteY61" fmla="*/ 1376955 h 1410656"/>
                  <a:gd name="connsiteX62" fmla="*/ 2597512 w 5260975"/>
                  <a:gd name="connsiteY62" fmla="*/ 1367162 h 1410656"/>
                  <a:gd name="connsiteX63" fmla="*/ 2568324 w 5260975"/>
                  <a:gd name="connsiteY63" fmla="*/ 1362553 h 1410656"/>
                  <a:gd name="connsiteX64" fmla="*/ 2544704 w 5260975"/>
                  <a:gd name="connsiteY64" fmla="*/ 1363225 h 1410656"/>
                  <a:gd name="connsiteX65" fmla="*/ 2503225 w 5260975"/>
                  <a:gd name="connsiteY65" fmla="*/ 1364089 h 1410656"/>
                  <a:gd name="connsiteX66" fmla="*/ 2489975 w 5260975"/>
                  <a:gd name="connsiteY66" fmla="*/ 1366298 h 1410656"/>
                  <a:gd name="connsiteX67" fmla="*/ 2430061 w 5260975"/>
                  <a:gd name="connsiteY67" fmla="*/ 1359960 h 1410656"/>
                  <a:gd name="connsiteX68" fmla="*/ 2395880 w 5260975"/>
                  <a:gd name="connsiteY68" fmla="*/ 1359480 h 1410656"/>
                  <a:gd name="connsiteX69" fmla="*/ 2357378 w 5260975"/>
                  <a:gd name="connsiteY69" fmla="*/ 1351607 h 1410656"/>
                  <a:gd name="connsiteX70" fmla="*/ 2346145 w 5260975"/>
                  <a:gd name="connsiteY70" fmla="*/ 1351991 h 1410656"/>
                  <a:gd name="connsiteX71" fmla="*/ 2333567 w 5260975"/>
                  <a:gd name="connsiteY71" fmla="*/ 1352663 h 1410656"/>
                  <a:gd name="connsiteX72" fmla="*/ 2294968 w 5260975"/>
                  <a:gd name="connsiteY72" fmla="*/ 1353240 h 1410656"/>
                  <a:gd name="connsiteX73" fmla="*/ 2271540 w 5260975"/>
                  <a:gd name="connsiteY73" fmla="*/ 1356120 h 1410656"/>
                  <a:gd name="connsiteX74" fmla="*/ 2226895 w 5260975"/>
                  <a:gd name="connsiteY74" fmla="*/ 1354392 h 1410656"/>
                  <a:gd name="connsiteX75" fmla="*/ 2210379 w 5260975"/>
                  <a:gd name="connsiteY75" fmla="*/ 1356888 h 1410656"/>
                  <a:gd name="connsiteX76" fmla="*/ 2168613 w 5260975"/>
                  <a:gd name="connsiteY76" fmla="*/ 1357176 h 1410656"/>
                  <a:gd name="connsiteX77" fmla="*/ 2131167 w 5260975"/>
                  <a:gd name="connsiteY77" fmla="*/ 1355736 h 1410656"/>
                  <a:gd name="connsiteX78" fmla="*/ 2095065 w 5260975"/>
                  <a:gd name="connsiteY78" fmla="*/ 1356504 h 1410656"/>
                  <a:gd name="connsiteX79" fmla="*/ 2069237 w 5260975"/>
                  <a:gd name="connsiteY79" fmla="*/ 1359672 h 1410656"/>
                  <a:gd name="connsiteX80" fmla="*/ 2041201 w 5260975"/>
                  <a:gd name="connsiteY80" fmla="*/ 1361592 h 1410656"/>
                  <a:gd name="connsiteX81" fmla="*/ 1963909 w 5260975"/>
                  <a:gd name="connsiteY81" fmla="*/ 1373018 h 1410656"/>
                  <a:gd name="connsiteX82" fmla="*/ 1949603 w 5260975"/>
                  <a:gd name="connsiteY82" fmla="*/ 1370234 h 1410656"/>
                  <a:gd name="connsiteX83" fmla="*/ 1868373 w 5260975"/>
                  <a:gd name="connsiteY83" fmla="*/ 1367641 h 1410656"/>
                  <a:gd name="connsiteX84" fmla="*/ 1850707 w 5260975"/>
                  <a:gd name="connsiteY84" fmla="*/ 1367834 h 1410656"/>
                  <a:gd name="connsiteX85" fmla="*/ 1803275 w 5260975"/>
                  <a:gd name="connsiteY85" fmla="*/ 1356504 h 1410656"/>
                  <a:gd name="connsiteX86" fmla="*/ 1730112 w 5260975"/>
                  <a:gd name="connsiteY86" fmla="*/ 1374459 h 1410656"/>
                  <a:gd name="connsiteX87" fmla="*/ 1661652 w 5260975"/>
                  <a:gd name="connsiteY87" fmla="*/ 1396926 h 1410656"/>
                  <a:gd name="connsiteX88" fmla="*/ 1653011 w 5260975"/>
                  <a:gd name="connsiteY88" fmla="*/ 1399807 h 1410656"/>
                  <a:gd name="connsiteX89" fmla="*/ 1628431 w 5260975"/>
                  <a:gd name="connsiteY89" fmla="*/ 1404704 h 1410656"/>
                  <a:gd name="connsiteX90" fmla="*/ 1597995 w 5260975"/>
                  <a:gd name="connsiteY90" fmla="*/ 1406432 h 1410656"/>
                  <a:gd name="connsiteX91" fmla="*/ 1559396 w 5260975"/>
                  <a:gd name="connsiteY91" fmla="*/ 1410656 h 1410656"/>
                  <a:gd name="connsiteX92" fmla="*/ 1528480 w 5260975"/>
                  <a:gd name="connsiteY92" fmla="*/ 1405375 h 1410656"/>
                  <a:gd name="connsiteX93" fmla="*/ 1485272 w 5260975"/>
                  <a:gd name="connsiteY93" fmla="*/ 1397502 h 1410656"/>
                  <a:gd name="connsiteX94" fmla="*/ 1444562 w 5260975"/>
                  <a:gd name="connsiteY94" fmla="*/ 1390013 h 1410656"/>
                  <a:gd name="connsiteX95" fmla="*/ 1431696 w 5260975"/>
                  <a:gd name="connsiteY95" fmla="*/ 1398846 h 1410656"/>
                  <a:gd name="connsiteX96" fmla="*/ 1411821 w 5260975"/>
                  <a:gd name="connsiteY96" fmla="*/ 1406527 h 1410656"/>
                  <a:gd name="connsiteX97" fmla="*/ 1389738 w 5260975"/>
                  <a:gd name="connsiteY97" fmla="*/ 1397310 h 1410656"/>
                  <a:gd name="connsiteX98" fmla="*/ 1338081 w 5260975"/>
                  <a:gd name="connsiteY98" fmla="*/ 1378204 h 1410656"/>
                  <a:gd name="connsiteX99" fmla="*/ 1305436 w 5260975"/>
                  <a:gd name="connsiteY99" fmla="*/ 1377339 h 1410656"/>
                  <a:gd name="connsiteX100" fmla="*/ 1234481 w 5260975"/>
                  <a:gd name="connsiteY100" fmla="*/ 1369178 h 1410656"/>
                  <a:gd name="connsiteX101" fmla="*/ 1188106 w 5260975"/>
                  <a:gd name="connsiteY101" fmla="*/ 1357560 h 1410656"/>
                  <a:gd name="connsiteX102" fmla="*/ 1154790 w 5260975"/>
                  <a:gd name="connsiteY102" fmla="*/ 1344406 h 1410656"/>
                  <a:gd name="connsiteX103" fmla="*/ 1107069 w 5260975"/>
                  <a:gd name="connsiteY103" fmla="*/ 1327219 h 1410656"/>
                  <a:gd name="connsiteX104" fmla="*/ 1059158 w 5260975"/>
                  <a:gd name="connsiteY104" fmla="*/ 1318290 h 1410656"/>
                  <a:gd name="connsiteX105" fmla="*/ 1024496 w 5260975"/>
                  <a:gd name="connsiteY105" fmla="*/ 1307056 h 1410656"/>
                  <a:gd name="connsiteX106" fmla="*/ 982153 w 5260975"/>
                  <a:gd name="connsiteY106" fmla="*/ 1299374 h 1410656"/>
                  <a:gd name="connsiteX107" fmla="*/ 946628 w 5260975"/>
                  <a:gd name="connsiteY107" fmla="*/ 1299087 h 1410656"/>
                  <a:gd name="connsiteX108" fmla="*/ 890939 w 5260975"/>
                  <a:gd name="connsiteY108" fmla="*/ 1300431 h 1410656"/>
                  <a:gd name="connsiteX109" fmla="*/ 822769 w 5260975"/>
                  <a:gd name="connsiteY109" fmla="*/ 1277196 h 1410656"/>
                  <a:gd name="connsiteX110" fmla="*/ 795212 w 5260975"/>
                  <a:gd name="connsiteY110" fmla="*/ 1272010 h 1410656"/>
                  <a:gd name="connsiteX111" fmla="*/ 769288 w 5260975"/>
                  <a:gd name="connsiteY111" fmla="*/ 1269610 h 1410656"/>
                  <a:gd name="connsiteX112" fmla="*/ 714271 w 5260975"/>
                  <a:gd name="connsiteY112" fmla="*/ 1254152 h 1410656"/>
                  <a:gd name="connsiteX113" fmla="*/ 691900 w 5260975"/>
                  <a:gd name="connsiteY113" fmla="*/ 1249062 h 1410656"/>
                  <a:gd name="connsiteX114" fmla="*/ 660598 w 5260975"/>
                  <a:gd name="connsiteY114" fmla="*/ 1249159 h 1410656"/>
                  <a:gd name="connsiteX115" fmla="*/ 603662 w 5260975"/>
                  <a:gd name="connsiteY115" fmla="*/ 1242054 h 1410656"/>
                  <a:gd name="connsiteX116" fmla="*/ 546821 w 5260975"/>
                  <a:gd name="connsiteY116" fmla="*/ 1221314 h 1410656"/>
                  <a:gd name="connsiteX117" fmla="*/ 522721 w 5260975"/>
                  <a:gd name="connsiteY117" fmla="*/ 1223330 h 1410656"/>
                  <a:gd name="connsiteX118" fmla="*/ 514080 w 5260975"/>
                  <a:gd name="connsiteY118" fmla="*/ 1222851 h 1410656"/>
                  <a:gd name="connsiteX119" fmla="*/ 436404 w 5260975"/>
                  <a:gd name="connsiteY119" fmla="*/ 1211424 h 1410656"/>
                  <a:gd name="connsiteX120" fmla="*/ 428626 w 5260975"/>
                  <a:gd name="connsiteY120" fmla="*/ 1210177 h 1410656"/>
                  <a:gd name="connsiteX121" fmla="*/ 392141 w 5260975"/>
                  <a:gd name="connsiteY121" fmla="*/ 1199999 h 1410656"/>
                  <a:gd name="connsiteX122" fmla="*/ 300157 w 5260975"/>
                  <a:gd name="connsiteY122" fmla="*/ 1193662 h 1410656"/>
                  <a:gd name="connsiteX123" fmla="*/ 294493 w 5260975"/>
                  <a:gd name="connsiteY123" fmla="*/ 1192894 h 1410656"/>
                  <a:gd name="connsiteX124" fmla="*/ 263671 w 5260975"/>
                  <a:gd name="connsiteY124" fmla="*/ 1197982 h 1410656"/>
                  <a:gd name="connsiteX125" fmla="*/ 248406 w 5260975"/>
                  <a:gd name="connsiteY125" fmla="*/ 1205184 h 1410656"/>
                  <a:gd name="connsiteX126" fmla="*/ 224594 w 5260975"/>
                  <a:gd name="connsiteY126" fmla="*/ 1212673 h 1410656"/>
                  <a:gd name="connsiteX127" fmla="*/ 200398 w 5260975"/>
                  <a:gd name="connsiteY127" fmla="*/ 1215458 h 1410656"/>
                  <a:gd name="connsiteX128" fmla="*/ 159783 w 5260975"/>
                  <a:gd name="connsiteY128" fmla="*/ 1204127 h 1410656"/>
                  <a:gd name="connsiteX129" fmla="*/ 144997 w 5260975"/>
                  <a:gd name="connsiteY129" fmla="*/ 1202975 h 1410656"/>
                  <a:gd name="connsiteX130" fmla="*/ 112064 w 5260975"/>
                  <a:gd name="connsiteY130" fmla="*/ 1197503 h 1410656"/>
                  <a:gd name="connsiteX131" fmla="*/ 83259 w 5260975"/>
                  <a:gd name="connsiteY131" fmla="*/ 1197887 h 1410656"/>
                  <a:gd name="connsiteX132" fmla="*/ 60120 w 5260975"/>
                  <a:gd name="connsiteY132" fmla="*/ 1206624 h 1410656"/>
                  <a:gd name="connsiteX133" fmla="*/ 26514 w 5260975"/>
                  <a:gd name="connsiteY133" fmla="*/ 1208352 h 1410656"/>
                  <a:gd name="connsiteX134" fmla="*/ 4814 w 5260975"/>
                  <a:gd name="connsiteY134" fmla="*/ 1202015 h 1410656"/>
                  <a:gd name="connsiteX135" fmla="*/ 398 w 5260975"/>
                  <a:gd name="connsiteY135" fmla="*/ 1201152 h 1410656"/>
                  <a:gd name="connsiteX136" fmla="*/ 0 w 5260975"/>
                  <a:gd name="connsiteY136" fmla="*/ 1201150 h 1410656"/>
                  <a:gd name="connsiteX137" fmla="*/ 0 w 5260975"/>
                  <a:gd name="connsiteY137" fmla="*/ 1004512 h 1410656"/>
                  <a:gd name="connsiteX138" fmla="*/ 30355 w 5260975"/>
                  <a:gd name="connsiteY138" fmla="*/ 1002784 h 1410656"/>
                  <a:gd name="connsiteX139" fmla="*/ 52151 w 5260975"/>
                  <a:gd name="connsiteY139" fmla="*/ 997695 h 1410656"/>
                  <a:gd name="connsiteX140" fmla="*/ 64248 w 5260975"/>
                  <a:gd name="connsiteY140" fmla="*/ 994430 h 1410656"/>
                  <a:gd name="connsiteX141" fmla="*/ 126370 w 5260975"/>
                  <a:gd name="connsiteY141" fmla="*/ 985405 h 1410656"/>
                  <a:gd name="connsiteX142" fmla="*/ 154022 w 5260975"/>
                  <a:gd name="connsiteY142" fmla="*/ 975708 h 1410656"/>
                  <a:gd name="connsiteX143" fmla="*/ 161512 w 5260975"/>
                  <a:gd name="connsiteY143" fmla="*/ 974268 h 1410656"/>
                  <a:gd name="connsiteX144" fmla="*/ 202510 w 5260975"/>
                  <a:gd name="connsiteY144" fmla="*/ 978300 h 1410656"/>
                  <a:gd name="connsiteX145" fmla="*/ 233235 w 5260975"/>
                  <a:gd name="connsiteY145" fmla="*/ 993950 h 1410656"/>
                  <a:gd name="connsiteX146" fmla="*/ 239188 w 5260975"/>
                  <a:gd name="connsiteY146" fmla="*/ 999231 h 1410656"/>
                  <a:gd name="connsiteX147" fmla="*/ 324834 w 5260975"/>
                  <a:gd name="connsiteY147" fmla="*/ 997407 h 1410656"/>
                  <a:gd name="connsiteX148" fmla="*/ 337987 w 5260975"/>
                  <a:gd name="connsiteY148" fmla="*/ 995198 h 1410656"/>
                  <a:gd name="connsiteX149" fmla="*/ 401550 w 5260975"/>
                  <a:gd name="connsiteY149" fmla="*/ 1004416 h 1410656"/>
                  <a:gd name="connsiteX150" fmla="*/ 420081 w 5260975"/>
                  <a:gd name="connsiteY150" fmla="*/ 1006240 h 1410656"/>
                  <a:gd name="connsiteX151" fmla="*/ 486523 w 5260975"/>
                  <a:gd name="connsiteY151" fmla="*/ 1014498 h 1410656"/>
                  <a:gd name="connsiteX152" fmla="*/ 495932 w 5260975"/>
                  <a:gd name="connsiteY152" fmla="*/ 1006817 h 1410656"/>
                  <a:gd name="connsiteX153" fmla="*/ 523009 w 5260975"/>
                  <a:gd name="connsiteY153" fmla="*/ 987517 h 1410656"/>
                  <a:gd name="connsiteX154" fmla="*/ 576393 w 5260975"/>
                  <a:gd name="connsiteY154" fmla="*/ 970427 h 1410656"/>
                  <a:gd name="connsiteX155" fmla="*/ 590892 w 5260975"/>
                  <a:gd name="connsiteY155" fmla="*/ 971387 h 1410656"/>
                  <a:gd name="connsiteX156" fmla="*/ 627569 w 5260975"/>
                  <a:gd name="connsiteY156" fmla="*/ 999904 h 1410656"/>
                  <a:gd name="connsiteX157" fmla="*/ 645429 w 5260975"/>
                  <a:gd name="connsiteY157" fmla="*/ 1011329 h 1410656"/>
                  <a:gd name="connsiteX158" fmla="*/ 696125 w 5260975"/>
                  <a:gd name="connsiteY158" fmla="*/ 1032356 h 1410656"/>
                  <a:gd name="connsiteX159" fmla="*/ 700349 w 5260975"/>
                  <a:gd name="connsiteY159" fmla="*/ 1036197 h 1410656"/>
                  <a:gd name="connsiteX160" fmla="*/ 737795 w 5260975"/>
                  <a:gd name="connsiteY160" fmla="*/ 1081804 h 1410656"/>
                  <a:gd name="connsiteX161" fmla="*/ 746244 w 5260975"/>
                  <a:gd name="connsiteY161" fmla="*/ 1089581 h 1410656"/>
                  <a:gd name="connsiteX162" fmla="*/ 756422 w 5260975"/>
                  <a:gd name="connsiteY162" fmla="*/ 1101680 h 1410656"/>
                  <a:gd name="connsiteX163" fmla="*/ 788202 w 5260975"/>
                  <a:gd name="connsiteY163" fmla="*/ 1125108 h 1410656"/>
                  <a:gd name="connsiteX164" fmla="*/ 827569 w 5260975"/>
                  <a:gd name="connsiteY164" fmla="*/ 1132596 h 1410656"/>
                  <a:gd name="connsiteX165" fmla="*/ 875097 w 5260975"/>
                  <a:gd name="connsiteY165" fmla="*/ 1144022 h 1410656"/>
                  <a:gd name="connsiteX166" fmla="*/ 894972 w 5260975"/>
                  <a:gd name="connsiteY166" fmla="*/ 1151704 h 1410656"/>
                  <a:gd name="connsiteX167" fmla="*/ 948260 w 5260975"/>
                  <a:gd name="connsiteY167" fmla="*/ 1166298 h 1410656"/>
                  <a:gd name="connsiteX168" fmla="*/ 986282 w 5260975"/>
                  <a:gd name="connsiteY168" fmla="*/ 1178588 h 1410656"/>
                  <a:gd name="connsiteX169" fmla="*/ 1041107 w 5260975"/>
                  <a:gd name="connsiteY169" fmla="*/ 1185789 h 1410656"/>
                  <a:gd name="connsiteX170" fmla="*/ 1067703 w 5260975"/>
                  <a:gd name="connsiteY170" fmla="*/ 1186076 h 1410656"/>
                  <a:gd name="connsiteX171" fmla="*/ 1116574 w 5260975"/>
                  <a:gd name="connsiteY171" fmla="*/ 1222946 h 1410656"/>
                  <a:gd name="connsiteX172" fmla="*/ 1155557 w 5260975"/>
                  <a:gd name="connsiteY172" fmla="*/ 1247335 h 1410656"/>
                  <a:gd name="connsiteX173" fmla="*/ 1196556 w 5260975"/>
                  <a:gd name="connsiteY173" fmla="*/ 1235525 h 1410656"/>
                  <a:gd name="connsiteX174" fmla="*/ 1207693 w 5260975"/>
                  <a:gd name="connsiteY174" fmla="*/ 1224387 h 1410656"/>
                  <a:gd name="connsiteX175" fmla="*/ 1274904 w 5260975"/>
                  <a:gd name="connsiteY175" fmla="*/ 1213826 h 1410656"/>
                  <a:gd name="connsiteX176" fmla="*/ 1370919 w 5260975"/>
                  <a:gd name="connsiteY176" fmla="*/ 1213442 h 1410656"/>
                  <a:gd name="connsiteX177" fmla="*/ 1530593 w 5260975"/>
                  <a:gd name="connsiteY177" fmla="*/ 1189437 h 1410656"/>
                  <a:gd name="connsiteX178" fmla="*/ 1558436 w 5260975"/>
                  <a:gd name="connsiteY178" fmla="*/ 1178299 h 1410656"/>
                  <a:gd name="connsiteX179" fmla="*/ 1589737 w 5260975"/>
                  <a:gd name="connsiteY179" fmla="*/ 1175515 h 1410656"/>
                  <a:gd name="connsiteX180" fmla="*/ 1601740 w 5260975"/>
                  <a:gd name="connsiteY180" fmla="*/ 1182333 h 1410656"/>
                  <a:gd name="connsiteX181" fmla="*/ 1654259 w 5260975"/>
                  <a:gd name="connsiteY181" fmla="*/ 1192510 h 1410656"/>
                  <a:gd name="connsiteX182" fmla="*/ 1664246 w 5260975"/>
                  <a:gd name="connsiteY182" fmla="*/ 1192702 h 1410656"/>
                  <a:gd name="connsiteX183" fmla="*/ 1698427 w 5260975"/>
                  <a:gd name="connsiteY183" fmla="*/ 1188381 h 1410656"/>
                  <a:gd name="connsiteX184" fmla="*/ 1730112 w 5260975"/>
                  <a:gd name="connsiteY184" fmla="*/ 1185885 h 1410656"/>
                  <a:gd name="connsiteX185" fmla="*/ 1809996 w 5260975"/>
                  <a:gd name="connsiteY185" fmla="*/ 1194046 h 1410656"/>
                  <a:gd name="connsiteX186" fmla="*/ 1871254 w 5260975"/>
                  <a:gd name="connsiteY186" fmla="*/ 1192126 h 1410656"/>
                  <a:gd name="connsiteX187" fmla="*/ 1899482 w 5260975"/>
                  <a:gd name="connsiteY187" fmla="*/ 1194046 h 1410656"/>
                  <a:gd name="connsiteX188" fmla="*/ 1915420 w 5260975"/>
                  <a:gd name="connsiteY188" fmla="*/ 1196927 h 1410656"/>
                  <a:gd name="connsiteX189" fmla="*/ 1951522 w 5260975"/>
                  <a:gd name="connsiteY189" fmla="*/ 1216994 h 1410656"/>
                  <a:gd name="connsiteX190" fmla="*/ 1971302 w 5260975"/>
                  <a:gd name="connsiteY190" fmla="*/ 1221507 h 1410656"/>
                  <a:gd name="connsiteX191" fmla="*/ 2030831 w 5260975"/>
                  <a:gd name="connsiteY191" fmla="*/ 1221123 h 1410656"/>
                  <a:gd name="connsiteX192" fmla="*/ 2120125 w 5260975"/>
                  <a:gd name="connsiteY192" fmla="*/ 1190878 h 1410656"/>
                  <a:gd name="connsiteX193" fmla="*/ 2129439 w 5260975"/>
                  <a:gd name="connsiteY193" fmla="*/ 1186845 h 1410656"/>
                  <a:gd name="connsiteX194" fmla="*/ 2174854 w 5260975"/>
                  <a:gd name="connsiteY194" fmla="*/ 1181852 h 1410656"/>
                  <a:gd name="connsiteX195" fmla="*/ 2205674 w 5260975"/>
                  <a:gd name="connsiteY195" fmla="*/ 1188669 h 1410656"/>
                  <a:gd name="connsiteX196" fmla="*/ 2247634 w 5260975"/>
                  <a:gd name="connsiteY196" fmla="*/ 1202784 h 1410656"/>
                  <a:gd name="connsiteX197" fmla="*/ 2285367 w 5260975"/>
                  <a:gd name="connsiteY197" fmla="*/ 1214594 h 1410656"/>
                  <a:gd name="connsiteX198" fmla="*/ 2312827 w 5260975"/>
                  <a:gd name="connsiteY198" fmla="*/ 1227939 h 1410656"/>
                  <a:gd name="connsiteX199" fmla="*/ 2375622 w 5260975"/>
                  <a:gd name="connsiteY199" fmla="*/ 1237733 h 1410656"/>
                  <a:gd name="connsiteX200" fmla="*/ 2382151 w 5260975"/>
                  <a:gd name="connsiteY200" fmla="*/ 1239365 h 1410656"/>
                  <a:gd name="connsiteX201" fmla="*/ 2429390 w 5260975"/>
                  <a:gd name="connsiteY201" fmla="*/ 1227459 h 1410656"/>
                  <a:gd name="connsiteX202" fmla="*/ 2486134 w 5260975"/>
                  <a:gd name="connsiteY202" fmla="*/ 1215362 h 1410656"/>
                  <a:gd name="connsiteX203" fmla="*/ 2506394 w 5260975"/>
                  <a:gd name="connsiteY203" fmla="*/ 1219490 h 1410656"/>
                  <a:gd name="connsiteX204" fmla="*/ 2534142 w 5260975"/>
                  <a:gd name="connsiteY204" fmla="*/ 1225347 h 1410656"/>
                  <a:gd name="connsiteX205" fmla="*/ 2559874 w 5260975"/>
                  <a:gd name="connsiteY205" fmla="*/ 1222275 h 1410656"/>
                  <a:gd name="connsiteX206" fmla="*/ 2575525 w 5260975"/>
                  <a:gd name="connsiteY206" fmla="*/ 1221987 h 1410656"/>
                  <a:gd name="connsiteX207" fmla="*/ 2646960 w 5260975"/>
                  <a:gd name="connsiteY207" fmla="*/ 1257896 h 1410656"/>
                  <a:gd name="connsiteX208" fmla="*/ 2665107 w 5260975"/>
                  <a:gd name="connsiteY208" fmla="*/ 1260873 h 1410656"/>
                  <a:gd name="connsiteX209" fmla="*/ 2675381 w 5260975"/>
                  <a:gd name="connsiteY209" fmla="*/ 1265290 h 1410656"/>
                  <a:gd name="connsiteX210" fmla="*/ 2737311 w 5260975"/>
                  <a:gd name="connsiteY210" fmla="*/ 1309841 h 1410656"/>
                  <a:gd name="connsiteX211" fmla="*/ 2763619 w 5260975"/>
                  <a:gd name="connsiteY211" fmla="*/ 1318866 h 1410656"/>
                  <a:gd name="connsiteX212" fmla="*/ 2792519 w 5260975"/>
                  <a:gd name="connsiteY212" fmla="*/ 1317041 h 1410656"/>
                  <a:gd name="connsiteX213" fmla="*/ 2809226 w 5260975"/>
                  <a:gd name="connsiteY213" fmla="*/ 1313777 h 1410656"/>
                  <a:gd name="connsiteX214" fmla="*/ 2850705 w 5260975"/>
                  <a:gd name="connsiteY214" fmla="*/ 1285452 h 1410656"/>
                  <a:gd name="connsiteX215" fmla="*/ 2874324 w 5260975"/>
                  <a:gd name="connsiteY215" fmla="*/ 1286413 h 1410656"/>
                  <a:gd name="connsiteX216" fmla="*/ 2911194 w 5260975"/>
                  <a:gd name="connsiteY216" fmla="*/ 1305903 h 1410656"/>
                  <a:gd name="connsiteX217" fmla="*/ 2978116 w 5260975"/>
                  <a:gd name="connsiteY217" fmla="*/ 1314641 h 1410656"/>
                  <a:gd name="connsiteX218" fmla="*/ 3012106 w 5260975"/>
                  <a:gd name="connsiteY218" fmla="*/ 1287373 h 1410656"/>
                  <a:gd name="connsiteX219" fmla="*/ 3029676 w 5260975"/>
                  <a:gd name="connsiteY219" fmla="*/ 1261161 h 1410656"/>
                  <a:gd name="connsiteX220" fmla="*/ 3080469 w 5260975"/>
                  <a:gd name="connsiteY220" fmla="*/ 1230724 h 1410656"/>
                  <a:gd name="connsiteX221" fmla="*/ 3092567 w 5260975"/>
                  <a:gd name="connsiteY221" fmla="*/ 1242054 h 1410656"/>
                  <a:gd name="connsiteX222" fmla="*/ 3129821 w 5260975"/>
                  <a:gd name="connsiteY222" fmla="*/ 1246855 h 1410656"/>
                  <a:gd name="connsiteX223" fmla="*/ 3170147 w 5260975"/>
                  <a:gd name="connsiteY223" fmla="*/ 1246471 h 1410656"/>
                  <a:gd name="connsiteX224" fmla="*/ 3240429 w 5260975"/>
                  <a:gd name="connsiteY224" fmla="*/ 1251559 h 1410656"/>
                  <a:gd name="connsiteX225" fmla="*/ 3287189 w 5260975"/>
                  <a:gd name="connsiteY225" fmla="*/ 1222466 h 1410656"/>
                  <a:gd name="connsiteX226" fmla="*/ 3305049 w 5260975"/>
                  <a:gd name="connsiteY226" fmla="*/ 1210465 h 1410656"/>
                  <a:gd name="connsiteX227" fmla="*/ 3321755 w 5260975"/>
                  <a:gd name="connsiteY227" fmla="*/ 1202784 h 1410656"/>
                  <a:gd name="connsiteX228" fmla="*/ 3341055 w 5260975"/>
                  <a:gd name="connsiteY228" fmla="*/ 1198463 h 1410656"/>
                  <a:gd name="connsiteX229" fmla="*/ 3387621 w 5260975"/>
                  <a:gd name="connsiteY229" fmla="*/ 1182140 h 1410656"/>
                  <a:gd name="connsiteX230" fmla="*/ 3413161 w 5260975"/>
                  <a:gd name="connsiteY230" fmla="*/ 1166105 h 1410656"/>
                  <a:gd name="connsiteX231" fmla="*/ 3470579 w 5260975"/>
                  <a:gd name="connsiteY231" fmla="*/ 1150647 h 1410656"/>
                  <a:gd name="connsiteX232" fmla="*/ 3509657 w 5260975"/>
                  <a:gd name="connsiteY232" fmla="*/ 1136821 h 1410656"/>
                  <a:gd name="connsiteX233" fmla="*/ 3550847 w 5260975"/>
                  <a:gd name="connsiteY233" fmla="*/ 1113009 h 1410656"/>
                  <a:gd name="connsiteX234" fmla="*/ 3556608 w 5260975"/>
                  <a:gd name="connsiteY234" fmla="*/ 1109361 h 1410656"/>
                  <a:gd name="connsiteX235" fmla="*/ 3570435 w 5260975"/>
                  <a:gd name="connsiteY235" fmla="*/ 1093710 h 1410656"/>
                  <a:gd name="connsiteX236" fmla="*/ 3590501 w 5260975"/>
                  <a:gd name="connsiteY236" fmla="*/ 1039846 h 1410656"/>
                  <a:gd name="connsiteX237" fmla="*/ 3596263 w 5260975"/>
                  <a:gd name="connsiteY237" fmla="*/ 1028900 h 1410656"/>
                  <a:gd name="connsiteX238" fmla="*/ 3648591 w 5260975"/>
                  <a:gd name="connsiteY238" fmla="*/ 992030 h 1410656"/>
                  <a:gd name="connsiteX239" fmla="*/ 3667986 w 5260975"/>
                  <a:gd name="connsiteY239" fmla="*/ 995487 h 1410656"/>
                  <a:gd name="connsiteX240" fmla="*/ 3689397 w 5260975"/>
                  <a:gd name="connsiteY240" fmla="*/ 1007585 h 1410656"/>
                  <a:gd name="connsiteX241" fmla="*/ 3736349 w 5260975"/>
                  <a:gd name="connsiteY241" fmla="*/ 1010753 h 1410656"/>
                  <a:gd name="connsiteX242" fmla="*/ 3753919 w 5260975"/>
                  <a:gd name="connsiteY242" fmla="*/ 1004513 h 1410656"/>
                  <a:gd name="connsiteX243" fmla="*/ 3784643 w 5260975"/>
                  <a:gd name="connsiteY243" fmla="*/ 987710 h 1410656"/>
                  <a:gd name="connsiteX244" fmla="*/ 3808359 w 5260975"/>
                  <a:gd name="connsiteY244" fmla="*/ 961689 h 1410656"/>
                  <a:gd name="connsiteX245" fmla="*/ 3842829 w 5260975"/>
                  <a:gd name="connsiteY245" fmla="*/ 918674 h 1410656"/>
                  <a:gd name="connsiteX246" fmla="*/ 3908983 w 5260975"/>
                  <a:gd name="connsiteY246" fmla="*/ 902256 h 1410656"/>
                  <a:gd name="connsiteX247" fmla="*/ 3934428 w 5260975"/>
                  <a:gd name="connsiteY247" fmla="*/ 896783 h 1410656"/>
                  <a:gd name="connsiteX248" fmla="*/ 4026987 w 5260975"/>
                  <a:gd name="connsiteY248" fmla="*/ 873835 h 1410656"/>
                  <a:gd name="connsiteX249" fmla="*/ 4035051 w 5260975"/>
                  <a:gd name="connsiteY249" fmla="*/ 873067 h 1410656"/>
                  <a:gd name="connsiteX250" fmla="*/ 4099189 w 5260975"/>
                  <a:gd name="connsiteY250" fmla="*/ 846664 h 1410656"/>
                  <a:gd name="connsiteX251" fmla="*/ 4114647 w 5260975"/>
                  <a:gd name="connsiteY251" fmla="*/ 840134 h 1410656"/>
                  <a:gd name="connsiteX252" fmla="*/ 4133563 w 5260975"/>
                  <a:gd name="connsiteY252" fmla="*/ 823427 h 1410656"/>
                  <a:gd name="connsiteX253" fmla="*/ 4151039 w 5260975"/>
                  <a:gd name="connsiteY253" fmla="*/ 776284 h 1410656"/>
                  <a:gd name="connsiteX254" fmla="*/ 4171489 w 5260975"/>
                  <a:gd name="connsiteY254" fmla="*/ 754776 h 1410656"/>
                  <a:gd name="connsiteX255" fmla="*/ 4186372 w 5260975"/>
                  <a:gd name="connsiteY255" fmla="*/ 741718 h 1410656"/>
                  <a:gd name="connsiteX256" fmla="*/ 4199429 w 5260975"/>
                  <a:gd name="connsiteY256" fmla="*/ 721940 h 1410656"/>
                  <a:gd name="connsiteX257" fmla="*/ 4212487 w 5260975"/>
                  <a:gd name="connsiteY257" fmla="*/ 674604 h 1410656"/>
                  <a:gd name="connsiteX258" fmla="*/ 4232555 w 5260975"/>
                  <a:gd name="connsiteY258" fmla="*/ 632645 h 1410656"/>
                  <a:gd name="connsiteX259" fmla="*/ 4268657 w 5260975"/>
                  <a:gd name="connsiteY259" fmla="*/ 609410 h 1410656"/>
                  <a:gd name="connsiteX260" fmla="*/ 4291028 w 5260975"/>
                  <a:gd name="connsiteY260" fmla="*/ 597216 h 1410656"/>
                  <a:gd name="connsiteX261" fmla="*/ 4379651 w 5260975"/>
                  <a:gd name="connsiteY261" fmla="*/ 609506 h 1410656"/>
                  <a:gd name="connsiteX262" fmla="*/ 4440139 w 5260975"/>
                  <a:gd name="connsiteY262" fmla="*/ 621507 h 1410656"/>
                  <a:gd name="connsiteX263" fmla="*/ 4460015 w 5260975"/>
                  <a:gd name="connsiteY263" fmla="*/ 616899 h 1410656"/>
                  <a:gd name="connsiteX264" fmla="*/ 4516183 w 5260975"/>
                  <a:gd name="connsiteY264" fmla="*/ 577724 h 1410656"/>
                  <a:gd name="connsiteX265" fmla="*/ 4571681 w 5260975"/>
                  <a:gd name="connsiteY265" fmla="*/ 560250 h 1410656"/>
                  <a:gd name="connsiteX266" fmla="*/ 4613447 w 5260975"/>
                  <a:gd name="connsiteY266" fmla="*/ 555257 h 1410656"/>
                  <a:gd name="connsiteX267" fmla="*/ 4649355 w 5260975"/>
                  <a:gd name="connsiteY267" fmla="*/ 551417 h 1410656"/>
                  <a:gd name="connsiteX268" fmla="*/ 4692467 w 5260975"/>
                  <a:gd name="connsiteY268" fmla="*/ 540663 h 1410656"/>
                  <a:gd name="connsiteX269" fmla="*/ 4716855 w 5260975"/>
                  <a:gd name="connsiteY269" fmla="*/ 528949 h 1410656"/>
                  <a:gd name="connsiteX270" fmla="*/ 4755645 w 5260975"/>
                  <a:gd name="connsiteY270" fmla="*/ 512147 h 1410656"/>
                  <a:gd name="connsiteX271" fmla="*/ 4795395 w 5260975"/>
                  <a:gd name="connsiteY271" fmla="*/ 490351 h 1410656"/>
                  <a:gd name="connsiteX272" fmla="*/ 4825928 w 5260975"/>
                  <a:gd name="connsiteY272" fmla="*/ 459818 h 1410656"/>
                  <a:gd name="connsiteX273" fmla="*/ 4842347 w 5260975"/>
                  <a:gd name="connsiteY273" fmla="*/ 434086 h 1410656"/>
                  <a:gd name="connsiteX274" fmla="*/ 4890451 w 5260975"/>
                  <a:gd name="connsiteY274" fmla="*/ 397216 h 1410656"/>
                  <a:gd name="connsiteX275" fmla="*/ 4933945 w 5260975"/>
                  <a:gd name="connsiteY275" fmla="*/ 327701 h 1410656"/>
                  <a:gd name="connsiteX276" fmla="*/ 4961214 w 5260975"/>
                  <a:gd name="connsiteY276" fmla="*/ 298801 h 1410656"/>
                  <a:gd name="connsiteX277" fmla="*/ 4976672 w 5260975"/>
                  <a:gd name="connsiteY277" fmla="*/ 290639 h 1410656"/>
                  <a:gd name="connsiteX278" fmla="*/ 5002979 w 5260975"/>
                  <a:gd name="connsiteY278" fmla="*/ 270573 h 1410656"/>
                  <a:gd name="connsiteX279" fmla="*/ 5018535 w 5260975"/>
                  <a:gd name="connsiteY279" fmla="*/ 255690 h 1410656"/>
                  <a:gd name="connsiteX280" fmla="*/ 5061069 w 5260975"/>
                  <a:gd name="connsiteY280" fmla="*/ 200961 h 1410656"/>
                  <a:gd name="connsiteX281" fmla="*/ 5074127 w 5260975"/>
                  <a:gd name="connsiteY281" fmla="*/ 184735 h 1410656"/>
                  <a:gd name="connsiteX282" fmla="*/ 5101108 w 5260975"/>
                  <a:gd name="connsiteY282" fmla="*/ 156891 h 1410656"/>
                  <a:gd name="connsiteX283" fmla="*/ 5112918 w 5260975"/>
                  <a:gd name="connsiteY283" fmla="*/ 148441 h 1410656"/>
                  <a:gd name="connsiteX284" fmla="*/ 5133753 w 5260975"/>
                  <a:gd name="connsiteY284" fmla="*/ 125782 h 1410656"/>
                  <a:gd name="connsiteX285" fmla="*/ 5183393 w 5260975"/>
                  <a:gd name="connsiteY285" fmla="*/ 66348 h 1410656"/>
                  <a:gd name="connsiteX286" fmla="*/ 5204709 w 5260975"/>
                  <a:gd name="connsiteY286" fmla="*/ 33030 h 1410656"/>
                  <a:gd name="connsiteX287" fmla="*/ 5247243 w 5260975"/>
                  <a:gd name="connsiteY287" fmla="*/ 8451 h 141065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 ang="0">
                    <a:pos x="connsiteX11" y="connsiteY11"/>
                  </a:cxn>
                  <a:cxn ang="0">
                    <a:pos x="connsiteX12" y="connsiteY12"/>
                  </a:cxn>
                  <a:cxn ang="0">
                    <a:pos x="connsiteX13" y="connsiteY13"/>
                  </a:cxn>
                  <a:cxn ang="0">
                    <a:pos x="connsiteX14" y="connsiteY14"/>
                  </a:cxn>
                  <a:cxn ang="0">
                    <a:pos x="connsiteX15" y="connsiteY15"/>
                  </a:cxn>
                  <a:cxn ang="0">
                    <a:pos x="connsiteX16" y="connsiteY16"/>
                  </a:cxn>
                  <a:cxn ang="0">
                    <a:pos x="connsiteX17" y="connsiteY17"/>
                  </a:cxn>
                  <a:cxn ang="0">
                    <a:pos x="connsiteX18" y="connsiteY18"/>
                  </a:cxn>
                  <a:cxn ang="0">
                    <a:pos x="connsiteX19" y="connsiteY19"/>
                  </a:cxn>
                  <a:cxn ang="0">
                    <a:pos x="connsiteX20" y="connsiteY20"/>
                  </a:cxn>
                  <a:cxn ang="0">
                    <a:pos x="connsiteX21" y="connsiteY21"/>
                  </a:cxn>
                  <a:cxn ang="0">
                    <a:pos x="connsiteX22" y="connsiteY22"/>
                  </a:cxn>
                  <a:cxn ang="0">
                    <a:pos x="connsiteX23" y="connsiteY23"/>
                  </a:cxn>
                  <a:cxn ang="0">
                    <a:pos x="connsiteX24" y="connsiteY24"/>
                  </a:cxn>
                  <a:cxn ang="0">
                    <a:pos x="connsiteX25" y="connsiteY25"/>
                  </a:cxn>
                  <a:cxn ang="0">
                    <a:pos x="connsiteX26" y="connsiteY26"/>
                  </a:cxn>
                  <a:cxn ang="0">
                    <a:pos x="connsiteX27" y="connsiteY27"/>
                  </a:cxn>
                  <a:cxn ang="0">
                    <a:pos x="connsiteX28" y="connsiteY28"/>
                  </a:cxn>
                  <a:cxn ang="0">
                    <a:pos x="connsiteX29" y="connsiteY29"/>
                  </a:cxn>
                  <a:cxn ang="0">
                    <a:pos x="connsiteX30" y="connsiteY30"/>
                  </a:cxn>
                  <a:cxn ang="0">
                    <a:pos x="connsiteX31" y="connsiteY31"/>
                  </a:cxn>
                  <a:cxn ang="0">
                    <a:pos x="connsiteX32" y="connsiteY32"/>
                  </a:cxn>
                  <a:cxn ang="0">
                    <a:pos x="connsiteX33" y="connsiteY33"/>
                  </a:cxn>
                  <a:cxn ang="0">
                    <a:pos x="connsiteX34" y="connsiteY34"/>
                  </a:cxn>
                  <a:cxn ang="0">
                    <a:pos x="connsiteX35" y="connsiteY35"/>
                  </a:cxn>
                  <a:cxn ang="0">
                    <a:pos x="connsiteX36" y="connsiteY36"/>
                  </a:cxn>
                  <a:cxn ang="0">
                    <a:pos x="connsiteX37" y="connsiteY37"/>
                  </a:cxn>
                  <a:cxn ang="0">
                    <a:pos x="connsiteX38" y="connsiteY38"/>
                  </a:cxn>
                  <a:cxn ang="0">
                    <a:pos x="connsiteX39" y="connsiteY39"/>
                  </a:cxn>
                  <a:cxn ang="0">
                    <a:pos x="connsiteX40" y="connsiteY40"/>
                  </a:cxn>
                  <a:cxn ang="0">
                    <a:pos x="connsiteX41" y="connsiteY41"/>
                  </a:cxn>
                  <a:cxn ang="0">
                    <a:pos x="connsiteX42" y="connsiteY42"/>
                  </a:cxn>
                  <a:cxn ang="0">
                    <a:pos x="connsiteX43" y="connsiteY43"/>
                  </a:cxn>
                  <a:cxn ang="0">
                    <a:pos x="connsiteX44" y="connsiteY44"/>
                  </a:cxn>
                  <a:cxn ang="0">
                    <a:pos x="connsiteX45" y="connsiteY45"/>
                  </a:cxn>
                  <a:cxn ang="0">
                    <a:pos x="connsiteX46" y="connsiteY46"/>
                  </a:cxn>
                  <a:cxn ang="0">
                    <a:pos x="connsiteX47" y="connsiteY47"/>
                  </a:cxn>
                  <a:cxn ang="0">
                    <a:pos x="connsiteX48" y="connsiteY48"/>
                  </a:cxn>
                  <a:cxn ang="0">
                    <a:pos x="connsiteX49" y="connsiteY49"/>
                  </a:cxn>
                  <a:cxn ang="0">
                    <a:pos x="connsiteX50" y="connsiteY50"/>
                  </a:cxn>
                  <a:cxn ang="0">
                    <a:pos x="connsiteX51" y="connsiteY51"/>
                  </a:cxn>
                  <a:cxn ang="0">
                    <a:pos x="connsiteX52" y="connsiteY52"/>
                  </a:cxn>
                  <a:cxn ang="0">
                    <a:pos x="connsiteX53" y="connsiteY53"/>
                  </a:cxn>
                  <a:cxn ang="0">
                    <a:pos x="connsiteX54" y="connsiteY54"/>
                  </a:cxn>
                  <a:cxn ang="0">
                    <a:pos x="connsiteX55" y="connsiteY55"/>
                  </a:cxn>
                  <a:cxn ang="0">
                    <a:pos x="connsiteX56" y="connsiteY56"/>
                  </a:cxn>
                  <a:cxn ang="0">
                    <a:pos x="connsiteX57" y="connsiteY57"/>
                  </a:cxn>
                  <a:cxn ang="0">
                    <a:pos x="connsiteX58" y="connsiteY58"/>
                  </a:cxn>
                  <a:cxn ang="0">
                    <a:pos x="connsiteX59" y="connsiteY59"/>
                  </a:cxn>
                  <a:cxn ang="0">
                    <a:pos x="connsiteX60" y="connsiteY60"/>
                  </a:cxn>
                  <a:cxn ang="0">
                    <a:pos x="connsiteX61" y="connsiteY61"/>
                  </a:cxn>
                  <a:cxn ang="0">
                    <a:pos x="connsiteX62" y="connsiteY62"/>
                  </a:cxn>
                  <a:cxn ang="0">
                    <a:pos x="connsiteX63" y="connsiteY63"/>
                  </a:cxn>
                  <a:cxn ang="0">
                    <a:pos x="connsiteX64" y="connsiteY64"/>
                  </a:cxn>
                  <a:cxn ang="0">
                    <a:pos x="connsiteX65" y="connsiteY65"/>
                  </a:cxn>
                  <a:cxn ang="0">
                    <a:pos x="connsiteX66" y="connsiteY66"/>
                  </a:cxn>
                  <a:cxn ang="0">
                    <a:pos x="connsiteX67" y="connsiteY67"/>
                  </a:cxn>
                  <a:cxn ang="0">
                    <a:pos x="connsiteX68" y="connsiteY68"/>
                  </a:cxn>
                  <a:cxn ang="0">
                    <a:pos x="connsiteX69" y="connsiteY69"/>
                  </a:cxn>
                  <a:cxn ang="0">
                    <a:pos x="connsiteX70" y="connsiteY70"/>
                  </a:cxn>
                  <a:cxn ang="0">
                    <a:pos x="connsiteX71" y="connsiteY71"/>
                  </a:cxn>
                  <a:cxn ang="0">
                    <a:pos x="connsiteX72" y="connsiteY72"/>
                  </a:cxn>
                  <a:cxn ang="0">
                    <a:pos x="connsiteX73" y="connsiteY73"/>
                  </a:cxn>
                  <a:cxn ang="0">
                    <a:pos x="connsiteX74" y="connsiteY74"/>
                  </a:cxn>
                  <a:cxn ang="0">
                    <a:pos x="connsiteX75" y="connsiteY75"/>
                  </a:cxn>
                  <a:cxn ang="0">
                    <a:pos x="connsiteX76" y="connsiteY76"/>
                  </a:cxn>
                  <a:cxn ang="0">
                    <a:pos x="connsiteX77" y="connsiteY77"/>
                  </a:cxn>
                  <a:cxn ang="0">
                    <a:pos x="connsiteX78" y="connsiteY78"/>
                  </a:cxn>
                  <a:cxn ang="0">
                    <a:pos x="connsiteX79" y="connsiteY79"/>
                  </a:cxn>
                  <a:cxn ang="0">
                    <a:pos x="connsiteX80" y="connsiteY80"/>
                  </a:cxn>
                  <a:cxn ang="0">
                    <a:pos x="connsiteX81" y="connsiteY81"/>
                  </a:cxn>
                  <a:cxn ang="0">
                    <a:pos x="connsiteX82" y="connsiteY82"/>
                  </a:cxn>
                  <a:cxn ang="0">
                    <a:pos x="connsiteX83" y="connsiteY83"/>
                  </a:cxn>
                  <a:cxn ang="0">
                    <a:pos x="connsiteX84" y="connsiteY84"/>
                  </a:cxn>
                  <a:cxn ang="0">
                    <a:pos x="connsiteX85" y="connsiteY85"/>
                  </a:cxn>
                  <a:cxn ang="0">
                    <a:pos x="connsiteX86" y="connsiteY86"/>
                  </a:cxn>
                  <a:cxn ang="0">
                    <a:pos x="connsiteX87" y="connsiteY87"/>
                  </a:cxn>
                  <a:cxn ang="0">
                    <a:pos x="connsiteX88" y="connsiteY88"/>
                  </a:cxn>
                  <a:cxn ang="0">
                    <a:pos x="connsiteX89" y="connsiteY89"/>
                  </a:cxn>
                  <a:cxn ang="0">
                    <a:pos x="connsiteX90" y="connsiteY90"/>
                  </a:cxn>
                  <a:cxn ang="0">
                    <a:pos x="connsiteX91" y="connsiteY91"/>
                  </a:cxn>
                  <a:cxn ang="0">
                    <a:pos x="connsiteX92" y="connsiteY92"/>
                  </a:cxn>
                  <a:cxn ang="0">
                    <a:pos x="connsiteX93" y="connsiteY93"/>
                  </a:cxn>
                  <a:cxn ang="0">
                    <a:pos x="connsiteX94" y="connsiteY94"/>
                  </a:cxn>
                  <a:cxn ang="0">
                    <a:pos x="connsiteX95" y="connsiteY95"/>
                  </a:cxn>
                  <a:cxn ang="0">
                    <a:pos x="connsiteX96" y="connsiteY96"/>
                  </a:cxn>
                  <a:cxn ang="0">
                    <a:pos x="connsiteX97" y="connsiteY97"/>
                  </a:cxn>
                  <a:cxn ang="0">
                    <a:pos x="connsiteX98" y="connsiteY98"/>
                  </a:cxn>
                  <a:cxn ang="0">
                    <a:pos x="connsiteX99" y="connsiteY99"/>
                  </a:cxn>
                  <a:cxn ang="0">
                    <a:pos x="connsiteX100" y="connsiteY100"/>
                  </a:cxn>
                  <a:cxn ang="0">
                    <a:pos x="connsiteX101" y="connsiteY101"/>
                  </a:cxn>
                  <a:cxn ang="0">
                    <a:pos x="connsiteX102" y="connsiteY102"/>
                  </a:cxn>
                  <a:cxn ang="0">
                    <a:pos x="connsiteX103" y="connsiteY103"/>
                  </a:cxn>
                  <a:cxn ang="0">
                    <a:pos x="connsiteX104" y="connsiteY104"/>
                  </a:cxn>
                  <a:cxn ang="0">
                    <a:pos x="connsiteX105" y="connsiteY105"/>
                  </a:cxn>
                  <a:cxn ang="0">
                    <a:pos x="connsiteX106" y="connsiteY106"/>
                  </a:cxn>
                  <a:cxn ang="0">
                    <a:pos x="connsiteX107" y="connsiteY107"/>
                  </a:cxn>
                  <a:cxn ang="0">
                    <a:pos x="connsiteX108" y="connsiteY108"/>
                  </a:cxn>
                  <a:cxn ang="0">
                    <a:pos x="connsiteX109" y="connsiteY109"/>
                  </a:cxn>
                  <a:cxn ang="0">
                    <a:pos x="connsiteX110" y="connsiteY110"/>
                  </a:cxn>
                  <a:cxn ang="0">
                    <a:pos x="connsiteX111" y="connsiteY111"/>
                  </a:cxn>
                  <a:cxn ang="0">
                    <a:pos x="connsiteX112" y="connsiteY112"/>
                  </a:cxn>
                  <a:cxn ang="0">
                    <a:pos x="connsiteX113" y="connsiteY113"/>
                  </a:cxn>
                  <a:cxn ang="0">
                    <a:pos x="connsiteX114" y="connsiteY114"/>
                  </a:cxn>
                  <a:cxn ang="0">
                    <a:pos x="connsiteX115" y="connsiteY115"/>
                  </a:cxn>
                  <a:cxn ang="0">
                    <a:pos x="connsiteX116" y="connsiteY116"/>
                  </a:cxn>
                  <a:cxn ang="0">
                    <a:pos x="connsiteX117" y="connsiteY117"/>
                  </a:cxn>
                  <a:cxn ang="0">
                    <a:pos x="connsiteX118" y="connsiteY118"/>
                  </a:cxn>
                  <a:cxn ang="0">
                    <a:pos x="connsiteX119" y="connsiteY119"/>
                  </a:cxn>
                  <a:cxn ang="0">
                    <a:pos x="connsiteX120" y="connsiteY120"/>
                  </a:cxn>
                  <a:cxn ang="0">
                    <a:pos x="connsiteX121" y="connsiteY121"/>
                  </a:cxn>
                  <a:cxn ang="0">
                    <a:pos x="connsiteX122" y="connsiteY122"/>
                  </a:cxn>
                  <a:cxn ang="0">
                    <a:pos x="connsiteX123" y="connsiteY123"/>
                  </a:cxn>
                  <a:cxn ang="0">
                    <a:pos x="connsiteX124" y="connsiteY124"/>
                  </a:cxn>
                  <a:cxn ang="0">
                    <a:pos x="connsiteX125" y="connsiteY125"/>
                  </a:cxn>
                  <a:cxn ang="0">
                    <a:pos x="connsiteX126" y="connsiteY126"/>
                  </a:cxn>
                  <a:cxn ang="0">
                    <a:pos x="connsiteX127" y="connsiteY127"/>
                  </a:cxn>
                  <a:cxn ang="0">
                    <a:pos x="connsiteX128" y="connsiteY128"/>
                  </a:cxn>
                  <a:cxn ang="0">
                    <a:pos x="connsiteX129" y="connsiteY129"/>
                  </a:cxn>
                  <a:cxn ang="0">
                    <a:pos x="connsiteX130" y="connsiteY130"/>
                  </a:cxn>
                  <a:cxn ang="0">
                    <a:pos x="connsiteX131" y="connsiteY131"/>
                  </a:cxn>
                  <a:cxn ang="0">
                    <a:pos x="connsiteX132" y="connsiteY132"/>
                  </a:cxn>
                  <a:cxn ang="0">
                    <a:pos x="connsiteX133" y="connsiteY133"/>
                  </a:cxn>
                  <a:cxn ang="0">
                    <a:pos x="connsiteX134" y="connsiteY134"/>
                  </a:cxn>
                  <a:cxn ang="0">
                    <a:pos x="connsiteX135" y="connsiteY135"/>
                  </a:cxn>
                  <a:cxn ang="0">
                    <a:pos x="connsiteX136" y="connsiteY136"/>
                  </a:cxn>
                  <a:cxn ang="0">
                    <a:pos x="connsiteX137" y="connsiteY137"/>
                  </a:cxn>
                  <a:cxn ang="0">
                    <a:pos x="connsiteX138" y="connsiteY138"/>
                  </a:cxn>
                  <a:cxn ang="0">
                    <a:pos x="connsiteX139" y="connsiteY139"/>
                  </a:cxn>
                  <a:cxn ang="0">
                    <a:pos x="connsiteX140" y="connsiteY140"/>
                  </a:cxn>
                  <a:cxn ang="0">
                    <a:pos x="connsiteX141" y="connsiteY141"/>
                  </a:cxn>
                  <a:cxn ang="0">
                    <a:pos x="connsiteX142" y="connsiteY142"/>
                  </a:cxn>
                  <a:cxn ang="0">
                    <a:pos x="connsiteX143" y="connsiteY143"/>
                  </a:cxn>
                  <a:cxn ang="0">
                    <a:pos x="connsiteX144" y="connsiteY144"/>
                  </a:cxn>
                  <a:cxn ang="0">
                    <a:pos x="connsiteX145" y="connsiteY145"/>
                  </a:cxn>
                  <a:cxn ang="0">
                    <a:pos x="connsiteX146" y="connsiteY146"/>
                  </a:cxn>
                  <a:cxn ang="0">
                    <a:pos x="connsiteX147" y="connsiteY147"/>
                  </a:cxn>
                  <a:cxn ang="0">
                    <a:pos x="connsiteX148" y="connsiteY148"/>
                  </a:cxn>
                  <a:cxn ang="0">
                    <a:pos x="connsiteX149" y="connsiteY149"/>
                  </a:cxn>
                  <a:cxn ang="0">
                    <a:pos x="connsiteX150" y="connsiteY150"/>
                  </a:cxn>
                  <a:cxn ang="0">
                    <a:pos x="connsiteX151" y="connsiteY151"/>
                  </a:cxn>
                  <a:cxn ang="0">
                    <a:pos x="connsiteX152" y="connsiteY152"/>
                  </a:cxn>
                  <a:cxn ang="0">
                    <a:pos x="connsiteX153" y="connsiteY153"/>
                  </a:cxn>
                  <a:cxn ang="0">
                    <a:pos x="connsiteX154" y="connsiteY154"/>
                  </a:cxn>
                  <a:cxn ang="0">
                    <a:pos x="connsiteX155" y="connsiteY155"/>
                  </a:cxn>
                  <a:cxn ang="0">
                    <a:pos x="connsiteX156" y="connsiteY156"/>
                  </a:cxn>
                  <a:cxn ang="0">
                    <a:pos x="connsiteX157" y="connsiteY157"/>
                  </a:cxn>
                  <a:cxn ang="0">
                    <a:pos x="connsiteX158" y="connsiteY158"/>
                  </a:cxn>
                  <a:cxn ang="0">
                    <a:pos x="connsiteX159" y="connsiteY159"/>
                  </a:cxn>
                  <a:cxn ang="0">
                    <a:pos x="connsiteX160" y="connsiteY160"/>
                  </a:cxn>
                  <a:cxn ang="0">
                    <a:pos x="connsiteX161" y="connsiteY161"/>
                  </a:cxn>
                  <a:cxn ang="0">
                    <a:pos x="connsiteX162" y="connsiteY162"/>
                  </a:cxn>
                  <a:cxn ang="0">
                    <a:pos x="connsiteX163" y="connsiteY163"/>
                  </a:cxn>
                  <a:cxn ang="0">
                    <a:pos x="connsiteX164" y="connsiteY164"/>
                  </a:cxn>
                  <a:cxn ang="0">
                    <a:pos x="connsiteX165" y="connsiteY165"/>
                  </a:cxn>
                  <a:cxn ang="0">
                    <a:pos x="connsiteX166" y="connsiteY166"/>
                  </a:cxn>
                  <a:cxn ang="0">
                    <a:pos x="connsiteX167" y="connsiteY167"/>
                  </a:cxn>
                  <a:cxn ang="0">
                    <a:pos x="connsiteX168" y="connsiteY168"/>
                  </a:cxn>
                  <a:cxn ang="0">
                    <a:pos x="connsiteX169" y="connsiteY169"/>
                  </a:cxn>
                  <a:cxn ang="0">
                    <a:pos x="connsiteX170" y="connsiteY170"/>
                  </a:cxn>
                  <a:cxn ang="0">
                    <a:pos x="connsiteX171" y="connsiteY171"/>
                  </a:cxn>
                  <a:cxn ang="0">
                    <a:pos x="connsiteX172" y="connsiteY172"/>
                  </a:cxn>
                  <a:cxn ang="0">
                    <a:pos x="connsiteX173" y="connsiteY173"/>
                  </a:cxn>
                  <a:cxn ang="0">
                    <a:pos x="connsiteX174" y="connsiteY174"/>
                  </a:cxn>
                  <a:cxn ang="0">
                    <a:pos x="connsiteX175" y="connsiteY175"/>
                  </a:cxn>
                  <a:cxn ang="0">
                    <a:pos x="connsiteX176" y="connsiteY176"/>
                  </a:cxn>
                  <a:cxn ang="0">
                    <a:pos x="connsiteX177" y="connsiteY177"/>
                  </a:cxn>
                  <a:cxn ang="0">
                    <a:pos x="connsiteX178" y="connsiteY178"/>
                  </a:cxn>
                  <a:cxn ang="0">
                    <a:pos x="connsiteX179" y="connsiteY179"/>
                  </a:cxn>
                  <a:cxn ang="0">
                    <a:pos x="connsiteX180" y="connsiteY180"/>
                  </a:cxn>
                  <a:cxn ang="0">
                    <a:pos x="connsiteX181" y="connsiteY181"/>
                  </a:cxn>
                  <a:cxn ang="0">
                    <a:pos x="connsiteX182" y="connsiteY182"/>
                  </a:cxn>
                  <a:cxn ang="0">
                    <a:pos x="connsiteX183" y="connsiteY183"/>
                  </a:cxn>
                  <a:cxn ang="0">
                    <a:pos x="connsiteX184" y="connsiteY184"/>
                  </a:cxn>
                  <a:cxn ang="0">
                    <a:pos x="connsiteX185" y="connsiteY185"/>
                  </a:cxn>
                  <a:cxn ang="0">
                    <a:pos x="connsiteX186" y="connsiteY186"/>
                  </a:cxn>
                  <a:cxn ang="0">
                    <a:pos x="connsiteX187" y="connsiteY187"/>
                  </a:cxn>
                  <a:cxn ang="0">
                    <a:pos x="connsiteX188" y="connsiteY188"/>
                  </a:cxn>
                  <a:cxn ang="0">
                    <a:pos x="connsiteX189" y="connsiteY189"/>
                  </a:cxn>
                  <a:cxn ang="0">
                    <a:pos x="connsiteX190" y="connsiteY190"/>
                  </a:cxn>
                  <a:cxn ang="0">
                    <a:pos x="connsiteX191" y="connsiteY191"/>
                  </a:cxn>
                  <a:cxn ang="0">
                    <a:pos x="connsiteX192" y="connsiteY192"/>
                  </a:cxn>
                  <a:cxn ang="0">
                    <a:pos x="connsiteX193" y="connsiteY193"/>
                  </a:cxn>
                  <a:cxn ang="0">
                    <a:pos x="connsiteX194" y="connsiteY194"/>
                  </a:cxn>
                  <a:cxn ang="0">
                    <a:pos x="connsiteX195" y="connsiteY195"/>
                  </a:cxn>
                  <a:cxn ang="0">
                    <a:pos x="connsiteX196" y="connsiteY196"/>
                  </a:cxn>
                  <a:cxn ang="0">
                    <a:pos x="connsiteX197" y="connsiteY197"/>
                  </a:cxn>
                  <a:cxn ang="0">
                    <a:pos x="connsiteX198" y="connsiteY198"/>
                  </a:cxn>
                  <a:cxn ang="0">
                    <a:pos x="connsiteX199" y="connsiteY199"/>
                  </a:cxn>
                  <a:cxn ang="0">
                    <a:pos x="connsiteX200" y="connsiteY200"/>
                  </a:cxn>
                  <a:cxn ang="0">
                    <a:pos x="connsiteX201" y="connsiteY201"/>
                  </a:cxn>
                  <a:cxn ang="0">
                    <a:pos x="connsiteX202" y="connsiteY202"/>
                  </a:cxn>
                  <a:cxn ang="0">
                    <a:pos x="connsiteX203" y="connsiteY203"/>
                  </a:cxn>
                  <a:cxn ang="0">
                    <a:pos x="connsiteX204" y="connsiteY204"/>
                  </a:cxn>
                  <a:cxn ang="0">
                    <a:pos x="connsiteX205" y="connsiteY205"/>
                  </a:cxn>
                  <a:cxn ang="0">
                    <a:pos x="connsiteX206" y="connsiteY206"/>
                  </a:cxn>
                  <a:cxn ang="0">
                    <a:pos x="connsiteX207" y="connsiteY207"/>
                  </a:cxn>
                  <a:cxn ang="0">
                    <a:pos x="connsiteX208" y="connsiteY208"/>
                  </a:cxn>
                  <a:cxn ang="0">
                    <a:pos x="connsiteX209" y="connsiteY209"/>
                  </a:cxn>
                  <a:cxn ang="0">
                    <a:pos x="connsiteX210" y="connsiteY210"/>
                  </a:cxn>
                  <a:cxn ang="0">
                    <a:pos x="connsiteX211" y="connsiteY211"/>
                  </a:cxn>
                  <a:cxn ang="0">
                    <a:pos x="connsiteX212" y="connsiteY212"/>
                  </a:cxn>
                  <a:cxn ang="0">
                    <a:pos x="connsiteX213" y="connsiteY213"/>
                  </a:cxn>
                  <a:cxn ang="0">
                    <a:pos x="connsiteX214" y="connsiteY214"/>
                  </a:cxn>
                  <a:cxn ang="0">
                    <a:pos x="connsiteX215" y="connsiteY215"/>
                  </a:cxn>
                  <a:cxn ang="0">
                    <a:pos x="connsiteX216" y="connsiteY216"/>
                  </a:cxn>
                  <a:cxn ang="0">
                    <a:pos x="connsiteX217" y="connsiteY217"/>
                  </a:cxn>
                  <a:cxn ang="0">
                    <a:pos x="connsiteX218" y="connsiteY218"/>
                  </a:cxn>
                  <a:cxn ang="0">
                    <a:pos x="connsiteX219" y="connsiteY219"/>
                  </a:cxn>
                  <a:cxn ang="0">
                    <a:pos x="connsiteX220" y="connsiteY220"/>
                  </a:cxn>
                  <a:cxn ang="0">
                    <a:pos x="connsiteX221" y="connsiteY221"/>
                  </a:cxn>
                  <a:cxn ang="0">
                    <a:pos x="connsiteX222" y="connsiteY222"/>
                  </a:cxn>
                  <a:cxn ang="0">
                    <a:pos x="connsiteX223" y="connsiteY223"/>
                  </a:cxn>
                  <a:cxn ang="0">
                    <a:pos x="connsiteX224" y="connsiteY224"/>
                  </a:cxn>
                  <a:cxn ang="0">
                    <a:pos x="connsiteX225" y="connsiteY225"/>
                  </a:cxn>
                  <a:cxn ang="0">
                    <a:pos x="connsiteX226" y="connsiteY226"/>
                  </a:cxn>
                  <a:cxn ang="0">
                    <a:pos x="connsiteX227" y="connsiteY227"/>
                  </a:cxn>
                  <a:cxn ang="0">
                    <a:pos x="connsiteX228" y="connsiteY228"/>
                  </a:cxn>
                  <a:cxn ang="0">
                    <a:pos x="connsiteX229" y="connsiteY229"/>
                  </a:cxn>
                  <a:cxn ang="0">
                    <a:pos x="connsiteX230" y="connsiteY230"/>
                  </a:cxn>
                  <a:cxn ang="0">
                    <a:pos x="connsiteX231" y="connsiteY231"/>
                  </a:cxn>
                  <a:cxn ang="0">
                    <a:pos x="connsiteX232" y="connsiteY232"/>
                  </a:cxn>
                  <a:cxn ang="0">
                    <a:pos x="connsiteX233" y="connsiteY233"/>
                  </a:cxn>
                  <a:cxn ang="0">
                    <a:pos x="connsiteX234" y="connsiteY234"/>
                  </a:cxn>
                  <a:cxn ang="0">
                    <a:pos x="connsiteX235" y="connsiteY235"/>
                  </a:cxn>
                  <a:cxn ang="0">
                    <a:pos x="connsiteX236" y="connsiteY236"/>
                  </a:cxn>
                  <a:cxn ang="0">
                    <a:pos x="connsiteX237" y="connsiteY237"/>
                  </a:cxn>
                  <a:cxn ang="0">
                    <a:pos x="connsiteX238" y="connsiteY238"/>
                  </a:cxn>
                  <a:cxn ang="0">
                    <a:pos x="connsiteX239" y="connsiteY239"/>
                  </a:cxn>
                  <a:cxn ang="0">
                    <a:pos x="connsiteX240" y="connsiteY240"/>
                  </a:cxn>
                  <a:cxn ang="0">
                    <a:pos x="connsiteX241" y="connsiteY241"/>
                  </a:cxn>
                  <a:cxn ang="0">
                    <a:pos x="connsiteX242" y="connsiteY242"/>
                  </a:cxn>
                  <a:cxn ang="0">
                    <a:pos x="connsiteX243" y="connsiteY243"/>
                  </a:cxn>
                  <a:cxn ang="0">
                    <a:pos x="connsiteX244" y="connsiteY244"/>
                  </a:cxn>
                  <a:cxn ang="0">
                    <a:pos x="connsiteX245" y="connsiteY245"/>
                  </a:cxn>
                  <a:cxn ang="0">
                    <a:pos x="connsiteX246" y="connsiteY246"/>
                  </a:cxn>
                  <a:cxn ang="0">
                    <a:pos x="connsiteX247" y="connsiteY247"/>
                  </a:cxn>
                  <a:cxn ang="0">
                    <a:pos x="connsiteX248" y="connsiteY248"/>
                  </a:cxn>
                  <a:cxn ang="0">
                    <a:pos x="connsiteX249" y="connsiteY249"/>
                  </a:cxn>
                  <a:cxn ang="0">
                    <a:pos x="connsiteX250" y="connsiteY250"/>
                  </a:cxn>
                  <a:cxn ang="0">
                    <a:pos x="connsiteX251" y="connsiteY251"/>
                  </a:cxn>
                  <a:cxn ang="0">
                    <a:pos x="connsiteX252" y="connsiteY252"/>
                  </a:cxn>
                  <a:cxn ang="0">
                    <a:pos x="connsiteX253" y="connsiteY253"/>
                  </a:cxn>
                  <a:cxn ang="0">
                    <a:pos x="connsiteX254" y="connsiteY254"/>
                  </a:cxn>
                  <a:cxn ang="0">
                    <a:pos x="connsiteX255" y="connsiteY255"/>
                  </a:cxn>
                  <a:cxn ang="0">
                    <a:pos x="connsiteX256" y="connsiteY256"/>
                  </a:cxn>
                  <a:cxn ang="0">
                    <a:pos x="connsiteX257" y="connsiteY257"/>
                  </a:cxn>
                  <a:cxn ang="0">
                    <a:pos x="connsiteX258" y="connsiteY258"/>
                  </a:cxn>
                  <a:cxn ang="0">
                    <a:pos x="connsiteX259" y="connsiteY259"/>
                  </a:cxn>
                  <a:cxn ang="0">
                    <a:pos x="connsiteX260" y="connsiteY260"/>
                  </a:cxn>
                  <a:cxn ang="0">
                    <a:pos x="connsiteX261" y="connsiteY261"/>
                  </a:cxn>
                  <a:cxn ang="0">
                    <a:pos x="connsiteX262" y="connsiteY262"/>
                  </a:cxn>
                  <a:cxn ang="0">
                    <a:pos x="connsiteX263" y="connsiteY263"/>
                  </a:cxn>
                  <a:cxn ang="0">
                    <a:pos x="connsiteX264" y="connsiteY264"/>
                  </a:cxn>
                  <a:cxn ang="0">
                    <a:pos x="connsiteX265" y="connsiteY265"/>
                  </a:cxn>
                  <a:cxn ang="0">
                    <a:pos x="connsiteX266" y="connsiteY266"/>
                  </a:cxn>
                  <a:cxn ang="0">
                    <a:pos x="connsiteX267" y="connsiteY267"/>
                  </a:cxn>
                  <a:cxn ang="0">
                    <a:pos x="connsiteX268" y="connsiteY268"/>
                  </a:cxn>
                  <a:cxn ang="0">
                    <a:pos x="connsiteX269" y="connsiteY269"/>
                  </a:cxn>
                  <a:cxn ang="0">
                    <a:pos x="connsiteX270" y="connsiteY270"/>
                  </a:cxn>
                  <a:cxn ang="0">
                    <a:pos x="connsiteX271" y="connsiteY271"/>
                  </a:cxn>
                  <a:cxn ang="0">
                    <a:pos x="connsiteX272" y="connsiteY272"/>
                  </a:cxn>
                  <a:cxn ang="0">
                    <a:pos x="connsiteX273" y="connsiteY273"/>
                  </a:cxn>
                  <a:cxn ang="0">
                    <a:pos x="connsiteX274" y="connsiteY274"/>
                  </a:cxn>
                  <a:cxn ang="0">
                    <a:pos x="connsiteX275" y="connsiteY275"/>
                  </a:cxn>
                  <a:cxn ang="0">
                    <a:pos x="connsiteX276" y="connsiteY276"/>
                  </a:cxn>
                  <a:cxn ang="0">
                    <a:pos x="connsiteX277" y="connsiteY277"/>
                  </a:cxn>
                  <a:cxn ang="0">
                    <a:pos x="connsiteX278" y="connsiteY278"/>
                  </a:cxn>
                  <a:cxn ang="0">
                    <a:pos x="connsiteX279" y="connsiteY279"/>
                  </a:cxn>
                  <a:cxn ang="0">
                    <a:pos x="connsiteX280" y="connsiteY280"/>
                  </a:cxn>
                  <a:cxn ang="0">
                    <a:pos x="connsiteX281" y="connsiteY281"/>
                  </a:cxn>
                  <a:cxn ang="0">
                    <a:pos x="connsiteX282" y="connsiteY282"/>
                  </a:cxn>
                  <a:cxn ang="0">
                    <a:pos x="connsiteX283" y="connsiteY283"/>
                  </a:cxn>
                  <a:cxn ang="0">
                    <a:pos x="connsiteX284" y="connsiteY284"/>
                  </a:cxn>
                  <a:cxn ang="0">
                    <a:pos x="connsiteX285" y="connsiteY285"/>
                  </a:cxn>
                  <a:cxn ang="0">
                    <a:pos x="connsiteX286" y="connsiteY286"/>
                  </a:cxn>
                  <a:cxn ang="0">
                    <a:pos x="connsiteX287" y="connsiteY287"/>
                  </a:cxn>
                </a:cxnLst>
                <a:rect l="l" t="t" r="r" b="b"/>
                <a:pathLst>
                  <a:path w="5260975" h="1410656">
                    <a:moveTo>
                      <a:pt x="5260975" y="0"/>
                    </a:moveTo>
                    <a:lnTo>
                      <a:pt x="5260975" y="221634"/>
                    </a:lnTo>
                    <a:lnTo>
                      <a:pt x="5226503" y="237063"/>
                    </a:lnTo>
                    <a:cubicBezTo>
                      <a:pt x="5219783" y="239848"/>
                      <a:pt x="5212389" y="241384"/>
                      <a:pt x="5206341" y="245128"/>
                    </a:cubicBezTo>
                    <a:cubicBezTo>
                      <a:pt x="5178495" y="262219"/>
                      <a:pt x="5151515" y="280654"/>
                      <a:pt x="5123287" y="297073"/>
                    </a:cubicBezTo>
                    <a:cubicBezTo>
                      <a:pt x="5094195" y="314067"/>
                      <a:pt x="5068175" y="334134"/>
                      <a:pt x="5048107" y="361307"/>
                    </a:cubicBezTo>
                    <a:cubicBezTo>
                      <a:pt x="5029480" y="386559"/>
                      <a:pt x="5011429" y="412194"/>
                      <a:pt x="4992899" y="437542"/>
                    </a:cubicBezTo>
                    <a:cubicBezTo>
                      <a:pt x="4988194" y="443975"/>
                      <a:pt x="4983873" y="451561"/>
                      <a:pt x="4977440" y="455690"/>
                    </a:cubicBezTo>
                    <a:cubicBezTo>
                      <a:pt x="4964094" y="464331"/>
                      <a:pt x="4949499" y="471340"/>
                      <a:pt x="4935193" y="478445"/>
                    </a:cubicBezTo>
                    <a:cubicBezTo>
                      <a:pt x="4922903" y="484494"/>
                      <a:pt x="4909845" y="489006"/>
                      <a:pt x="4897844" y="495535"/>
                    </a:cubicBezTo>
                    <a:cubicBezTo>
                      <a:pt x="4888243" y="500721"/>
                      <a:pt x="4879697" y="507922"/>
                      <a:pt x="4870767" y="514451"/>
                    </a:cubicBezTo>
                    <a:cubicBezTo>
                      <a:pt x="4862990" y="520115"/>
                      <a:pt x="4854445" y="525012"/>
                      <a:pt x="4847916" y="531830"/>
                    </a:cubicBezTo>
                    <a:cubicBezTo>
                      <a:pt x="4831977" y="548344"/>
                      <a:pt x="4815942" y="564571"/>
                      <a:pt x="4796163" y="576765"/>
                    </a:cubicBezTo>
                    <a:cubicBezTo>
                      <a:pt x="4776672" y="588862"/>
                      <a:pt x="4758237" y="602401"/>
                      <a:pt x="4738843" y="614691"/>
                    </a:cubicBezTo>
                    <a:cubicBezTo>
                      <a:pt x="4719831" y="626693"/>
                      <a:pt x="4702645" y="639846"/>
                      <a:pt x="4692755" y="661162"/>
                    </a:cubicBezTo>
                    <a:cubicBezTo>
                      <a:pt x="4688339" y="670571"/>
                      <a:pt x="4682097" y="680845"/>
                      <a:pt x="4673744" y="686318"/>
                    </a:cubicBezTo>
                    <a:cubicBezTo>
                      <a:pt x="4661838" y="694095"/>
                      <a:pt x="4646764" y="696880"/>
                      <a:pt x="4633801" y="703505"/>
                    </a:cubicBezTo>
                    <a:cubicBezTo>
                      <a:pt x="4618535" y="711282"/>
                      <a:pt x="4600869" y="718003"/>
                      <a:pt x="4590499" y="730389"/>
                    </a:cubicBezTo>
                    <a:cubicBezTo>
                      <a:pt x="4581281" y="741431"/>
                      <a:pt x="4571968" y="750072"/>
                      <a:pt x="4559773" y="757081"/>
                    </a:cubicBezTo>
                    <a:cubicBezTo>
                      <a:pt x="4551229" y="761978"/>
                      <a:pt x="4544892" y="770907"/>
                      <a:pt x="4536059" y="774940"/>
                    </a:cubicBezTo>
                    <a:cubicBezTo>
                      <a:pt x="4524441" y="780317"/>
                      <a:pt x="4512727" y="784542"/>
                      <a:pt x="4502549" y="792895"/>
                    </a:cubicBezTo>
                    <a:cubicBezTo>
                      <a:pt x="4491987" y="801536"/>
                      <a:pt x="4479986" y="808353"/>
                      <a:pt x="4468944" y="816419"/>
                    </a:cubicBezTo>
                    <a:cubicBezTo>
                      <a:pt x="4463087" y="820739"/>
                      <a:pt x="4458286" y="826404"/>
                      <a:pt x="4452622" y="830917"/>
                    </a:cubicBezTo>
                    <a:cubicBezTo>
                      <a:pt x="4442252" y="839174"/>
                      <a:pt x="4431690" y="847239"/>
                      <a:pt x="4421032" y="855016"/>
                    </a:cubicBezTo>
                    <a:cubicBezTo>
                      <a:pt x="4410375" y="862794"/>
                      <a:pt x="4400197" y="871819"/>
                      <a:pt x="4388483" y="877484"/>
                    </a:cubicBezTo>
                    <a:cubicBezTo>
                      <a:pt x="4368513" y="887086"/>
                      <a:pt x="4346717" y="892847"/>
                      <a:pt x="4327321" y="903216"/>
                    </a:cubicBezTo>
                    <a:cubicBezTo>
                      <a:pt x="4307639" y="913777"/>
                      <a:pt x="4289107" y="927028"/>
                      <a:pt x="4271633" y="941046"/>
                    </a:cubicBezTo>
                    <a:cubicBezTo>
                      <a:pt x="4257807" y="952088"/>
                      <a:pt x="4244845" y="963034"/>
                      <a:pt x="4227465" y="968698"/>
                    </a:cubicBezTo>
                    <a:cubicBezTo>
                      <a:pt x="4217768" y="971867"/>
                      <a:pt x="4207591" y="978780"/>
                      <a:pt x="4201733" y="986846"/>
                    </a:cubicBezTo>
                    <a:cubicBezTo>
                      <a:pt x="4189059" y="1004416"/>
                      <a:pt x="4172833" y="1016802"/>
                      <a:pt x="4154494" y="1027364"/>
                    </a:cubicBezTo>
                    <a:cubicBezTo>
                      <a:pt x="4130010" y="1041574"/>
                      <a:pt x="4105814" y="1056072"/>
                      <a:pt x="4081234" y="1069994"/>
                    </a:cubicBezTo>
                    <a:cubicBezTo>
                      <a:pt x="4066737" y="1078252"/>
                      <a:pt x="4052335" y="1086989"/>
                      <a:pt x="4036971" y="1093038"/>
                    </a:cubicBezTo>
                    <a:cubicBezTo>
                      <a:pt x="4005575" y="1105520"/>
                      <a:pt x="3973410" y="1116177"/>
                      <a:pt x="3941725" y="1127796"/>
                    </a:cubicBezTo>
                    <a:cubicBezTo>
                      <a:pt x="3931355" y="1131540"/>
                      <a:pt x="3921561" y="1136917"/>
                      <a:pt x="3910999" y="1140182"/>
                    </a:cubicBezTo>
                    <a:cubicBezTo>
                      <a:pt x="3899573" y="1143734"/>
                      <a:pt x="3887285" y="1144790"/>
                      <a:pt x="3875859" y="1148343"/>
                    </a:cubicBezTo>
                    <a:cubicBezTo>
                      <a:pt x="3856847" y="1154199"/>
                      <a:pt x="3838412" y="1161689"/>
                      <a:pt x="3819401" y="1167642"/>
                    </a:cubicBezTo>
                    <a:cubicBezTo>
                      <a:pt x="3782723" y="1179068"/>
                      <a:pt x="3745949" y="1190014"/>
                      <a:pt x="3709176" y="1200863"/>
                    </a:cubicBezTo>
                    <a:cubicBezTo>
                      <a:pt x="3701303" y="1203168"/>
                      <a:pt x="3692757" y="1203456"/>
                      <a:pt x="3684981" y="1205952"/>
                    </a:cubicBezTo>
                    <a:cubicBezTo>
                      <a:pt x="3664337" y="1212673"/>
                      <a:pt x="3643789" y="1219970"/>
                      <a:pt x="3623338" y="1227363"/>
                    </a:cubicBezTo>
                    <a:cubicBezTo>
                      <a:pt x="3610953" y="1231876"/>
                      <a:pt x="3598854" y="1237445"/>
                      <a:pt x="3586373" y="1241765"/>
                    </a:cubicBezTo>
                    <a:cubicBezTo>
                      <a:pt x="3576387" y="1245222"/>
                      <a:pt x="3566113" y="1247910"/>
                      <a:pt x="3555743" y="1250023"/>
                    </a:cubicBezTo>
                    <a:cubicBezTo>
                      <a:pt x="3546814" y="1251848"/>
                      <a:pt x="3537501" y="1251655"/>
                      <a:pt x="3528667" y="1253864"/>
                    </a:cubicBezTo>
                    <a:cubicBezTo>
                      <a:pt x="3504759" y="1259816"/>
                      <a:pt x="3481140" y="1266538"/>
                      <a:pt x="3457424" y="1272874"/>
                    </a:cubicBezTo>
                    <a:cubicBezTo>
                      <a:pt x="3447919" y="1275371"/>
                      <a:pt x="3438221" y="1277196"/>
                      <a:pt x="3429003" y="1280364"/>
                    </a:cubicBezTo>
                    <a:cubicBezTo>
                      <a:pt x="3404327" y="1288717"/>
                      <a:pt x="3380036" y="1298222"/>
                      <a:pt x="3355264" y="1306096"/>
                    </a:cubicBezTo>
                    <a:cubicBezTo>
                      <a:pt x="3334717" y="1312625"/>
                      <a:pt x="3313593" y="1317329"/>
                      <a:pt x="3292757" y="1323090"/>
                    </a:cubicBezTo>
                    <a:cubicBezTo>
                      <a:pt x="3283924" y="1325587"/>
                      <a:pt x="3275475" y="1329140"/>
                      <a:pt x="3266643" y="1331251"/>
                    </a:cubicBezTo>
                    <a:cubicBezTo>
                      <a:pt x="3246863" y="1336053"/>
                      <a:pt x="3226796" y="1340085"/>
                      <a:pt x="3206921" y="1344886"/>
                    </a:cubicBezTo>
                    <a:cubicBezTo>
                      <a:pt x="3195590" y="1347670"/>
                      <a:pt x="3184645" y="1352663"/>
                      <a:pt x="3173123" y="1354488"/>
                    </a:cubicBezTo>
                    <a:cubicBezTo>
                      <a:pt x="3145759" y="1358808"/>
                      <a:pt x="3118203" y="1361880"/>
                      <a:pt x="3090646" y="1365337"/>
                    </a:cubicBezTo>
                    <a:cubicBezTo>
                      <a:pt x="3062227" y="1368889"/>
                      <a:pt x="3033902" y="1372634"/>
                      <a:pt x="3005480" y="1375802"/>
                    </a:cubicBezTo>
                    <a:cubicBezTo>
                      <a:pt x="2989926" y="1377435"/>
                      <a:pt x="2974275" y="1377723"/>
                      <a:pt x="2958721" y="1379259"/>
                    </a:cubicBezTo>
                    <a:cubicBezTo>
                      <a:pt x="2945087" y="1380604"/>
                      <a:pt x="2931549" y="1383100"/>
                      <a:pt x="2917915" y="1384733"/>
                    </a:cubicBezTo>
                    <a:cubicBezTo>
                      <a:pt x="2906105" y="1386076"/>
                      <a:pt x="2894199" y="1386844"/>
                      <a:pt x="2882389" y="1388189"/>
                    </a:cubicBezTo>
                    <a:cubicBezTo>
                      <a:pt x="2863475" y="1390397"/>
                      <a:pt x="2844655" y="1392894"/>
                      <a:pt x="2825837" y="1395198"/>
                    </a:cubicBezTo>
                    <a:cubicBezTo>
                      <a:pt x="2817964" y="1396062"/>
                      <a:pt x="2809706" y="1398462"/>
                      <a:pt x="2802313" y="1397023"/>
                    </a:cubicBezTo>
                    <a:cubicBezTo>
                      <a:pt x="2783686" y="1393373"/>
                      <a:pt x="2765347" y="1394430"/>
                      <a:pt x="2746816" y="1396926"/>
                    </a:cubicBezTo>
                    <a:cubicBezTo>
                      <a:pt x="2740479" y="1397791"/>
                      <a:pt x="2733662" y="1397598"/>
                      <a:pt x="2727517" y="1395966"/>
                    </a:cubicBezTo>
                    <a:cubicBezTo>
                      <a:pt x="2714939" y="1392701"/>
                      <a:pt x="2702745" y="1388092"/>
                      <a:pt x="2690359" y="1384060"/>
                    </a:cubicBezTo>
                    <a:cubicBezTo>
                      <a:pt x="2689014" y="1383580"/>
                      <a:pt x="2687382" y="1383484"/>
                      <a:pt x="2685943" y="1383196"/>
                    </a:cubicBezTo>
                    <a:cubicBezTo>
                      <a:pt x="2677781" y="1381563"/>
                      <a:pt x="2669717" y="1379931"/>
                      <a:pt x="2661554" y="1378491"/>
                    </a:cubicBezTo>
                    <a:cubicBezTo>
                      <a:pt x="2657138" y="1377723"/>
                      <a:pt x="2652625" y="1377627"/>
                      <a:pt x="2648208" y="1376955"/>
                    </a:cubicBezTo>
                    <a:cubicBezTo>
                      <a:pt x="2631118" y="1374266"/>
                      <a:pt x="2612299" y="1378779"/>
                      <a:pt x="2597512" y="1367162"/>
                    </a:cubicBezTo>
                    <a:cubicBezTo>
                      <a:pt x="2587911" y="1359672"/>
                      <a:pt x="2578597" y="1361401"/>
                      <a:pt x="2568324" y="1362553"/>
                    </a:cubicBezTo>
                    <a:cubicBezTo>
                      <a:pt x="2560547" y="1363417"/>
                      <a:pt x="2552577" y="1363128"/>
                      <a:pt x="2544704" y="1363225"/>
                    </a:cubicBezTo>
                    <a:cubicBezTo>
                      <a:pt x="2530878" y="1363512"/>
                      <a:pt x="2517052" y="1363609"/>
                      <a:pt x="2503225" y="1364089"/>
                    </a:cubicBezTo>
                    <a:cubicBezTo>
                      <a:pt x="2498808" y="1364281"/>
                      <a:pt x="2494297" y="1366682"/>
                      <a:pt x="2489975" y="1366298"/>
                    </a:cubicBezTo>
                    <a:cubicBezTo>
                      <a:pt x="2470004" y="1364473"/>
                      <a:pt x="2450033" y="1361592"/>
                      <a:pt x="2430061" y="1359960"/>
                    </a:cubicBezTo>
                    <a:cubicBezTo>
                      <a:pt x="2418732" y="1359001"/>
                      <a:pt x="2407114" y="1360824"/>
                      <a:pt x="2395880" y="1359480"/>
                    </a:cubicBezTo>
                    <a:cubicBezTo>
                      <a:pt x="2382919" y="1357944"/>
                      <a:pt x="2370245" y="1354008"/>
                      <a:pt x="2357378" y="1351607"/>
                    </a:cubicBezTo>
                    <a:cubicBezTo>
                      <a:pt x="2353826" y="1350935"/>
                      <a:pt x="2349889" y="1351799"/>
                      <a:pt x="2346145" y="1351991"/>
                    </a:cubicBezTo>
                    <a:cubicBezTo>
                      <a:pt x="2341920" y="1352183"/>
                      <a:pt x="2337791" y="1352567"/>
                      <a:pt x="2333567" y="1352663"/>
                    </a:cubicBezTo>
                    <a:cubicBezTo>
                      <a:pt x="2320700" y="1352856"/>
                      <a:pt x="2307835" y="1352567"/>
                      <a:pt x="2294968" y="1353240"/>
                    </a:cubicBezTo>
                    <a:cubicBezTo>
                      <a:pt x="2287095" y="1353624"/>
                      <a:pt x="2278839" y="1357560"/>
                      <a:pt x="2271540" y="1356120"/>
                    </a:cubicBezTo>
                    <a:cubicBezTo>
                      <a:pt x="2256659" y="1353335"/>
                      <a:pt x="2241776" y="1359576"/>
                      <a:pt x="2226895" y="1354392"/>
                    </a:cubicBezTo>
                    <a:cubicBezTo>
                      <a:pt x="2222285" y="1352856"/>
                      <a:pt x="2215948" y="1356696"/>
                      <a:pt x="2210379" y="1356888"/>
                    </a:cubicBezTo>
                    <a:cubicBezTo>
                      <a:pt x="2196457" y="1357368"/>
                      <a:pt x="2182535" y="1357272"/>
                      <a:pt x="2168613" y="1357176"/>
                    </a:cubicBezTo>
                    <a:cubicBezTo>
                      <a:pt x="2156131" y="1357080"/>
                      <a:pt x="2143168" y="1358424"/>
                      <a:pt x="2131167" y="1355736"/>
                    </a:cubicBezTo>
                    <a:cubicBezTo>
                      <a:pt x="2118588" y="1352856"/>
                      <a:pt x="2107259" y="1353240"/>
                      <a:pt x="2095065" y="1356504"/>
                    </a:cubicBezTo>
                    <a:cubicBezTo>
                      <a:pt x="2086711" y="1358712"/>
                      <a:pt x="2077878" y="1359001"/>
                      <a:pt x="2069237" y="1359672"/>
                    </a:cubicBezTo>
                    <a:cubicBezTo>
                      <a:pt x="2059924" y="1360440"/>
                      <a:pt x="2049650" y="1358424"/>
                      <a:pt x="2041201" y="1361592"/>
                    </a:cubicBezTo>
                    <a:cubicBezTo>
                      <a:pt x="2016044" y="1371002"/>
                      <a:pt x="1990216" y="1373018"/>
                      <a:pt x="1963909" y="1373018"/>
                    </a:cubicBezTo>
                    <a:cubicBezTo>
                      <a:pt x="1959107" y="1373018"/>
                      <a:pt x="1954210" y="1371675"/>
                      <a:pt x="1949603" y="1370234"/>
                    </a:cubicBezTo>
                    <a:cubicBezTo>
                      <a:pt x="1922717" y="1361592"/>
                      <a:pt x="1895737" y="1362360"/>
                      <a:pt x="1868373" y="1367641"/>
                    </a:cubicBezTo>
                    <a:cubicBezTo>
                      <a:pt x="1862708" y="1368794"/>
                      <a:pt x="1856372" y="1368986"/>
                      <a:pt x="1850707" y="1367834"/>
                    </a:cubicBezTo>
                    <a:cubicBezTo>
                      <a:pt x="1834768" y="1364473"/>
                      <a:pt x="1819309" y="1358904"/>
                      <a:pt x="1803275" y="1356504"/>
                    </a:cubicBezTo>
                    <a:cubicBezTo>
                      <a:pt x="1776775" y="1352567"/>
                      <a:pt x="1753828" y="1365817"/>
                      <a:pt x="1730112" y="1374459"/>
                    </a:cubicBezTo>
                    <a:cubicBezTo>
                      <a:pt x="1707548" y="1382620"/>
                      <a:pt x="1688345" y="1401055"/>
                      <a:pt x="1661652" y="1396926"/>
                    </a:cubicBezTo>
                    <a:cubicBezTo>
                      <a:pt x="1658965" y="1396542"/>
                      <a:pt x="1655988" y="1399134"/>
                      <a:pt x="1653011" y="1399807"/>
                    </a:cubicBezTo>
                    <a:cubicBezTo>
                      <a:pt x="1644850" y="1401631"/>
                      <a:pt x="1636689" y="1403839"/>
                      <a:pt x="1628431" y="1404704"/>
                    </a:cubicBezTo>
                    <a:cubicBezTo>
                      <a:pt x="1618350" y="1405856"/>
                      <a:pt x="1608076" y="1405472"/>
                      <a:pt x="1597995" y="1406432"/>
                    </a:cubicBezTo>
                    <a:cubicBezTo>
                      <a:pt x="1585032" y="1407584"/>
                      <a:pt x="1572263" y="1410656"/>
                      <a:pt x="1559396" y="1410656"/>
                    </a:cubicBezTo>
                    <a:cubicBezTo>
                      <a:pt x="1549026" y="1410656"/>
                      <a:pt x="1538753" y="1407104"/>
                      <a:pt x="1528480" y="1405375"/>
                    </a:cubicBezTo>
                    <a:cubicBezTo>
                      <a:pt x="1513981" y="1402975"/>
                      <a:pt x="1498042" y="1403647"/>
                      <a:pt x="1485272" y="1397502"/>
                    </a:cubicBezTo>
                    <a:cubicBezTo>
                      <a:pt x="1471639" y="1390973"/>
                      <a:pt x="1458676" y="1387997"/>
                      <a:pt x="1444562" y="1390013"/>
                    </a:cubicBezTo>
                    <a:cubicBezTo>
                      <a:pt x="1439857" y="1390685"/>
                      <a:pt x="1433808" y="1394718"/>
                      <a:pt x="1431696" y="1398846"/>
                    </a:cubicBezTo>
                    <a:cubicBezTo>
                      <a:pt x="1426991" y="1408064"/>
                      <a:pt x="1420559" y="1409697"/>
                      <a:pt x="1411821" y="1406527"/>
                    </a:cubicBezTo>
                    <a:cubicBezTo>
                      <a:pt x="1404236" y="1403839"/>
                      <a:pt x="1394922" y="1402495"/>
                      <a:pt x="1389738" y="1397310"/>
                    </a:cubicBezTo>
                    <a:cubicBezTo>
                      <a:pt x="1375047" y="1382620"/>
                      <a:pt x="1356324" y="1382140"/>
                      <a:pt x="1338081" y="1378204"/>
                    </a:cubicBezTo>
                    <a:cubicBezTo>
                      <a:pt x="1326945" y="1375802"/>
                      <a:pt x="1316574" y="1375707"/>
                      <a:pt x="1305436" y="1377339"/>
                    </a:cubicBezTo>
                    <a:cubicBezTo>
                      <a:pt x="1281241" y="1380988"/>
                      <a:pt x="1257717" y="1375802"/>
                      <a:pt x="1234481" y="1369178"/>
                    </a:cubicBezTo>
                    <a:cubicBezTo>
                      <a:pt x="1219118" y="1364761"/>
                      <a:pt x="1203372" y="1362073"/>
                      <a:pt x="1188106" y="1357560"/>
                    </a:cubicBezTo>
                    <a:cubicBezTo>
                      <a:pt x="1176680" y="1354104"/>
                      <a:pt x="1165255" y="1349975"/>
                      <a:pt x="1154790" y="1344406"/>
                    </a:cubicBezTo>
                    <a:cubicBezTo>
                      <a:pt x="1139618" y="1336244"/>
                      <a:pt x="1126369" y="1323954"/>
                      <a:pt x="1107069" y="1327219"/>
                    </a:cubicBezTo>
                    <a:cubicBezTo>
                      <a:pt x="1090074" y="1330099"/>
                      <a:pt x="1074713" y="1324051"/>
                      <a:pt x="1059158" y="1318290"/>
                    </a:cubicBezTo>
                    <a:cubicBezTo>
                      <a:pt x="1047732" y="1314065"/>
                      <a:pt x="1036308" y="1309744"/>
                      <a:pt x="1024496" y="1307056"/>
                    </a:cubicBezTo>
                    <a:cubicBezTo>
                      <a:pt x="1010478" y="1303887"/>
                      <a:pt x="994635" y="1305232"/>
                      <a:pt x="982153" y="1299374"/>
                    </a:cubicBezTo>
                    <a:cubicBezTo>
                      <a:pt x="969095" y="1293229"/>
                      <a:pt x="958246" y="1297358"/>
                      <a:pt x="946628" y="1299087"/>
                    </a:cubicBezTo>
                    <a:cubicBezTo>
                      <a:pt x="928097" y="1301775"/>
                      <a:pt x="909661" y="1306768"/>
                      <a:pt x="890939" y="1300431"/>
                    </a:cubicBezTo>
                    <a:cubicBezTo>
                      <a:pt x="868184" y="1292750"/>
                      <a:pt x="845620" y="1284493"/>
                      <a:pt x="822769" y="1277196"/>
                    </a:cubicBezTo>
                    <a:cubicBezTo>
                      <a:pt x="813934" y="1274410"/>
                      <a:pt x="804431" y="1273258"/>
                      <a:pt x="795212" y="1272010"/>
                    </a:cubicBezTo>
                    <a:cubicBezTo>
                      <a:pt x="786476" y="1270954"/>
                      <a:pt x="776010" y="1273642"/>
                      <a:pt x="769288" y="1269610"/>
                    </a:cubicBezTo>
                    <a:cubicBezTo>
                      <a:pt x="752005" y="1259241"/>
                      <a:pt x="734243" y="1254152"/>
                      <a:pt x="714271" y="1254152"/>
                    </a:cubicBezTo>
                    <a:cubicBezTo>
                      <a:pt x="706781" y="1254152"/>
                      <a:pt x="699484" y="1249831"/>
                      <a:pt x="691900" y="1249062"/>
                    </a:cubicBezTo>
                    <a:cubicBezTo>
                      <a:pt x="681529" y="1248103"/>
                      <a:pt x="669623" y="1245510"/>
                      <a:pt x="660598" y="1249159"/>
                    </a:cubicBezTo>
                    <a:cubicBezTo>
                      <a:pt x="639379" y="1257800"/>
                      <a:pt x="622193" y="1250599"/>
                      <a:pt x="603662" y="1242054"/>
                    </a:cubicBezTo>
                    <a:cubicBezTo>
                      <a:pt x="585418" y="1233604"/>
                      <a:pt x="566215" y="1226884"/>
                      <a:pt x="546821" y="1221314"/>
                    </a:cubicBezTo>
                    <a:cubicBezTo>
                      <a:pt x="539524" y="1219298"/>
                      <a:pt x="530787" y="1222659"/>
                      <a:pt x="522721" y="1223330"/>
                    </a:cubicBezTo>
                    <a:cubicBezTo>
                      <a:pt x="519840" y="1223523"/>
                      <a:pt x="516671" y="1223811"/>
                      <a:pt x="514080" y="1222851"/>
                    </a:cubicBezTo>
                    <a:cubicBezTo>
                      <a:pt x="489020" y="1213633"/>
                      <a:pt x="463575" y="1206624"/>
                      <a:pt x="436404" y="1211424"/>
                    </a:cubicBezTo>
                    <a:cubicBezTo>
                      <a:pt x="433908" y="1211905"/>
                      <a:pt x="431123" y="1210849"/>
                      <a:pt x="428626" y="1210177"/>
                    </a:cubicBezTo>
                    <a:cubicBezTo>
                      <a:pt x="416432" y="1206720"/>
                      <a:pt x="404526" y="1201247"/>
                      <a:pt x="392141" y="1199999"/>
                    </a:cubicBezTo>
                    <a:cubicBezTo>
                      <a:pt x="361608" y="1196927"/>
                      <a:pt x="330884" y="1195678"/>
                      <a:pt x="300157" y="1193662"/>
                    </a:cubicBezTo>
                    <a:cubicBezTo>
                      <a:pt x="298237" y="1193566"/>
                      <a:pt x="296221" y="1193566"/>
                      <a:pt x="294493" y="1192894"/>
                    </a:cubicBezTo>
                    <a:cubicBezTo>
                      <a:pt x="283163" y="1188765"/>
                      <a:pt x="273274" y="1190110"/>
                      <a:pt x="263671" y="1197982"/>
                    </a:cubicBezTo>
                    <a:cubicBezTo>
                      <a:pt x="259447" y="1201439"/>
                      <a:pt x="253686" y="1203263"/>
                      <a:pt x="248406" y="1205184"/>
                    </a:cubicBezTo>
                    <a:cubicBezTo>
                      <a:pt x="240628" y="1208065"/>
                      <a:pt x="232659" y="1210849"/>
                      <a:pt x="224594" y="1212673"/>
                    </a:cubicBezTo>
                    <a:cubicBezTo>
                      <a:pt x="216624" y="1214401"/>
                      <a:pt x="208079" y="1216801"/>
                      <a:pt x="200398" y="1215458"/>
                    </a:cubicBezTo>
                    <a:cubicBezTo>
                      <a:pt x="186572" y="1213057"/>
                      <a:pt x="173417" y="1207681"/>
                      <a:pt x="159783" y="1204127"/>
                    </a:cubicBezTo>
                    <a:cubicBezTo>
                      <a:pt x="155079" y="1202879"/>
                      <a:pt x="149893" y="1203072"/>
                      <a:pt x="144997" y="1202975"/>
                    </a:cubicBezTo>
                    <a:cubicBezTo>
                      <a:pt x="133763" y="1202688"/>
                      <a:pt x="122241" y="1205472"/>
                      <a:pt x="112064" y="1197503"/>
                    </a:cubicBezTo>
                    <a:cubicBezTo>
                      <a:pt x="102655" y="1190014"/>
                      <a:pt x="93148" y="1192221"/>
                      <a:pt x="83259" y="1197887"/>
                    </a:cubicBezTo>
                    <a:cubicBezTo>
                      <a:pt x="76154" y="1201920"/>
                      <a:pt x="68090" y="1205088"/>
                      <a:pt x="60120" y="1206624"/>
                    </a:cubicBezTo>
                    <a:cubicBezTo>
                      <a:pt x="49174" y="1208736"/>
                      <a:pt x="38324" y="1209601"/>
                      <a:pt x="26514" y="1208352"/>
                    </a:cubicBezTo>
                    <a:cubicBezTo>
                      <a:pt x="18161" y="1207488"/>
                      <a:pt x="11343" y="1207104"/>
                      <a:pt x="4814" y="1202015"/>
                    </a:cubicBezTo>
                    <a:cubicBezTo>
                      <a:pt x="3759" y="1201247"/>
                      <a:pt x="1839" y="1201055"/>
                      <a:pt x="398" y="1201152"/>
                    </a:cubicBezTo>
                    <a:lnTo>
                      <a:pt x="0" y="1201150"/>
                    </a:lnTo>
                    <a:lnTo>
                      <a:pt x="0" y="1004512"/>
                    </a:lnTo>
                    <a:lnTo>
                      <a:pt x="30355" y="1002784"/>
                    </a:lnTo>
                    <a:cubicBezTo>
                      <a:pt x="37748" y="1002111"/>
                      <a:pt x="44853" y="999520"/>
                      <a:pt x="52151" y="997695"/>
                    </a:cubicBezTo>
                    <a:cubicBezTo>
                      <a:pt x="56183" y="996639"/>
                      <a:pt x="60504" y="993855"/>
                      <a:pt x="64248" y="994430"/>
                    </a:cubicBezTo>
                    <a:cubicBezTo>
                      <a:pt x="85948" y="997791"/>
                      <a:pt x="105823" y="989534"/>
                      <a:pt x="126370" y="985405"/>
                    </a:cubicBezTo>
                    <a:cubicBezTo>
                      <a:pt x="135876" y="983485"/>
                      <a:pt x="144805" y="978876"/>
                      <a:pt x="154022" y="975708"/>
                    </a:cubicBezTo>
                    <a:cubicBezTo>
                      <a:pt x="156423" y="974843"/>
                      <a:pt x="159111" y="974075"/>
                      <a:pt x="161512" y="974268"/>
                    </a:cubicBezTo>
                    <a:cubicBezTo>
                      <a:pt x="175242" y="975420"/>
                      <a:pt x="188876" y="977052"/>
                      <a:pt x="202510" y="978300"/>
                    </a:cubicBezTo>
                    <a:cubicBezTo>
                      <a:pt x="214896" y="979452"/>
                      <a:pt x="227378" y="979836"/>
                      <a:pt x="233235" y="993950"/>
                    </a:cubicBezTo>
                    <a:cubicBezTo>
                      <a:pt x="234100" y="996159"/>
                      <a:pt x="236979" y="997791"/>
                      <a:pt x="239188" y="999231"/>
                    </a:cubicBezTo>
                    <a:cubicBezTo>
                      <a:pt x="273274" y="1021411"/>
                      <a:pt x="291516" y="1020835"/>
                      <a:pt x="324834" y="997407"/>
                    </a:cubicBezTo>
                    <a:cubicBezTo>
                      <a:pt x="328290" y="995007"/>
                      <a:pt x="335683" y="993278"/>
                      <a:pt x="337987" y="995198"/>
                    </a:cubicBezTo>
                    <a:cubicBezTo>
                      <a:pt x="357575" y="1011137"/>
                      <a:pt x="378986" y="1009409"/>
                      <a:pt x="401550" y="1004416"/>
                    </a:cubicBezTo>
                    <a:cubicBezTo>
                      <a:pt x="407407" y="1003072"/>
                      <a:pt x="415664" y="1003072"/>
                      <a:pt x="420081" y="1006240"/>
                    </a:cubicBezTo>
                    <a:cubicBezTo>
                      <a:pt x="441108" y="1020930"/>
                      <a:pt x="463672" y="1018819"/>
                      <a:pt x="486523" y="1014498"/>
                    </a:cubicBezTo>
                    <a:cubicBezTo>
                      <a:pt x="490075" y="1013826"/>
                      <a:pt x="494397" y="1010177"/>
                      <a:pt x="495932" y="1006817"/>
                    </a:cubicBezTo>
                    <a:cubicBezTo>
                      <a:pt x="501406" y="994911"/>
                      <a:pt x="511680" y="990878"/>
                      <a:pt x="523009" y="987517"/>
                    </a:cubicBezTo>
                    <a:cubicBezTo>
                      <a:pt x="540868" y="982044"/>
                      <a:pt x="558438" y="975611"/>
                      <a:pt x="576393" y="970427"/>
                    </a:cubicBezTo>
                    <a:cubicBezTo>
                      <a:pt x="580811" y="969179"/>
                      <a:pt x="586283" y="969947"/>
                      <a:pt x="590892" y="971387"/>
                    </a:cubicBezTo>
                    <a:cubicBezTo>
                      <a:pt x="606638" y="976284"/>
                      <a:pt x="616624" y="988574"/>
                      <a:pt x="627569" y="999904"/>
                    </a:cubicBezTo>
                    <a:cubicBezTo>
                      <a:pt x="632370" y="1004897"/>
                      <a:pt x="638995" y="1008449"/>
                      <a:pt x="645429" y="1011329"/>
                    </a:cubicBezTo>
                    <a:cubicBezTo>
                      <a:pt x="662135" y="1018723"/>
                      <a:pt x="679226" y="1025348"/>
                      <a:pt x="696125" y="1032356"/>
                    </a:cubicBezTo>
                    <a:cubicBezTo>
                      <a:pt x="697757" y="1033029"/>
                      <a:pt x="699100" y="1034757"/>
                      <a:pt x="700349" y="1036197"/>
                    </a:cubicBezTo>
                    <a:cubicBezTo>
                      <a:pt x="712831" y="1051368"/>
                      <a:pt x="725216" y="1066634"/>
                      <a:pt x="737795" y="1081804"/>
                    </a:cubicBezTo>
                    <a:cubicBezTo>
                      <a:pt x="740195" y="1084684"/>
                      <a:pt x="743652" y="1086797"/>
                      <a:pt x="746244" y="1089581"/>
                    </a:cubicBezTo>
                    <a:cubicBezTo>
                      <a:pt x="749893" y="1093422"/>
                      <a:pt x="754502" y="1097071"/>
                      <a:pt x="756422" y="1101680"/>
                    </a:cubicBezTo>
                    <a:cubicBezTo>
                      <a:pt x="762374" y="1116177"/>
                      <a:pt x="773801" y="1122419"/>
                      <a:pt x="788202" y="1125108"/>
                    </a:cubicBezTo>
                    <a:cubicBezTo>
                      <a:pt x="801357" y="1127603"/>
                      <a:pt x="814511" y="1129716"/>
                      <a:pt x="827569" y="1132596"/>
                    </a:cubicBezTo>
                    <a:cubicBezTo>
                      <a:pt x="843507" y="1136053"/>
                      <a:pt x="859350" y="1139798"/>
                      <a:pt x="875097" y="1144022"/>
                    </a:cubicBezTo>
                    <a:cubicBezTo>
                      <a:pt x="881913" y="1145847"/>
                      <a:pt x="889115" y="1147959"/>
                      <a:pt x="894972" y="1151704"/>
                    </a:cubicBezTo>
                    <a:cubicBezTo>
                      <a:pt x="911390" y="1162073"/>
                      <a:pt x="928961" y="1169082"/>
                      <a:pt x="948260" y="1166298"/>
                    </a:cubicBezTo>
                    <a:cubicBezTo>
                      <a:pt x="963718" y="1164089"/>
                      <a:pt x="976680" y="1169754"/>
                      <a:pt x="986282" y="1178588"/>
                    </a:cubicBezTo>
                    <a:cubicBezTo>
                      <a:pt x="1003757" y="1194623"/>
                      <a:pt x="1022479" y="1190973"/>
                      <a:pt x="1041107" y="1185789"/>
                    </a:cubicBezTo>
                    <a:cubicBezTo>
                      <a:pt x="1050708" y="1183101"/>
                      <a:pt x="1058581" y="1183485"/>
                      <a:pt x="1067703" y="1186076"/>
                    </a:cubicBezTo>
                    <a:cubicBezTo>
                      <a:pt x="1088826" y="1192126"/>
                      <a:pt x="1102941" y="1208544"/>
                      <a:pt x="1116574" y="1222946"/>
                    </a:cubicBezTo>
                    <a:cubicBezTo>
                      <a:pt x="1128193" y="1235236"/>
                      <a:pt x="1141251" y="1242149"/>
                      <a:pt x="1155557" y="1247335"/>
                    </a:cubicBezTo>
                    <a:cubicBezTo>
                      <a:pt x="1173608" y="1253959"/>
                      <a:pt x="1187914" y="1251464"/>
                      <a:pt x="1196556" y="1235525"/>
                    </a:cubicBezTo>
                    <a:cubicBezTo>
                      <a:pt x="1198956" y="1231012"/>
                      <a:pt x="1203180" y="1225730"/>
                      <a:pt x="1207693" y="1224387"/>
                    </a:cubicBezTo>
                    <a:cubicBezTo>
                      <a:pt x="1229488" y="1217666"/>
                      <a:pt x="1251572" y="1207872"/>
                      <a:pt x="1274904" y="1213826"/>
                    </a:cubicBezTo>
                    <a:cubicBezTo>
                      <a:pt x="1307165" y="1221987"/>
                      <a:pt x="1338658" y="1221507"/>
                      <a:pt x="1370919" y="1213442"/>
                    </a:cubicBezTo>
                    <a:cubicBezTo>
                      <a:pt x="1423247" y="1200383"/>
                      <a:pt x="1475575" y="1186557"/>
                      <a:pt x="1530593" y="1189437"/>
                    </a:cubicBezTo>
                    <a:cubicBezTo>
                      <a:pt x="1539713" y="1189917"/>
                      <a:pt x="1550563" y="1184060"/>
                      <a:pt x="1558436" y="1178299"/>
                    </a:cubicBezTo>
                    <a:cubicBezTo>
                      <a:pt x="1573511" y="1167354"/>
                      <a:pt x="1572838" y="1166489"/>
                      <a:pt x="1589737" y="1175515"/>
                    </a:cubicBezTo>
                    <a:cubicBezTo>
                      <a:pt x="1593770" y="1177724"/>
                      <a:pt x="1598763" y="1179068"/>
                      <a:pt x="1601740" y="1182333"/>
                    </a:cubicBezTo>
                    <a:cubicBezTo>
                      <a:pt x="1616909" y="1198943"/>
                      <a:pt x="1635633" y="1194910"/>
                      <a:pt x="1654259" y="1192510"/>
                    </a:cubicBezTo>
                    <a:cubicBezTo>
                      <a:pt x="1657524" y="1192030"/>
                      <a:pt x="1661460" y="1191358"/>
                      <a:pt x="1664246" y="1192702"/>
                    </a:cubicBezTo>
                    <a:cubicBezTo>
                      <a:pt x="1676823" y="1198750"/>
                      <a:pt x="1687481" y="1196639"/>
                      <a:pt x="1698427" y="1188381"/>
                    </a:cubicBezTo>
                    <a:cubicBezTo>
                      <a:pt x="1707932" y="1181276"/>
                      <a:pt x="1718878" y="1177052"/>
                      <a:pt x="1730112" y="1185885"/>
                    </a:cubicBezTo>
                    <a:cubicBezTo>
                      <a:pt x="1755076" y="1205472"/>
                      <a:pt x="1781767" y="1206432"/>
                      <a:pt x="1809996" y="1194046"/>
                    </a:cubicBezTo>
                    <a:cubicBezTo>
                      <a:pt x="1830159" y="1185213"/>
                      <a:pt x="1850034" y="1183196"/>
                      <a:pt x="1871254" y="1192126"/>
                    </a:cubicBezTo>
                    <a:cubicBezTo>
                      <a:pt x="1879415" y="1195582"/>
                      <a:pt x="1889977" y="1193278"/>
                      <a:pt x="1899482" y="1194046"/>
                    </a:cubicBezTo>
                    <a:cubicBezTo>
                      <a:pt x="1904859" y="1194430"/>
                      <a:pt x="1910813" y="1194526"/>
                      <a:pt x="1915420" y="1196927"/>
                    </a:cubicBezTo>
                    <a:cubicBezTo>
                      <a:pt x="1927711" y="1203072"/>
                      <a:pt x="1939136" y="1210945"/>
                      <a:pt x="1951522" y="1216994"/>
                    </a:cubicBezTo>
                    <a:cubicBezTo>
                      <a:pt x="1957475" y="1219874"/>
                      <a:pt x="1964580" y="1221410"/>
                      <a:pt x="1971302" y="1221507"/>
                    </a:cubicBezTo>
                    <a:cubicBezTo>
                      <a:pt x="1991177" y="1221987"/>
                      <a:pt x="2011052" y="1221987"/>
                      <a:pt x="2030831" y="1221123"/>
                    </a:cubicBezTo>
                    <a:cubicBezTo>
                      <a:pt x="2063476" y="1219778"/>
                      <a:pt x="2096601" y="1219490"/>
                      <a:pt x="2120125" y="1190878"/>
                    </a:cubicBezTo>
                    <a:cubicBezTo>
                      <a:pt x="2122046" y="1188573"/>
                      <a:pt x="2126174" y="1187229"/>
                      <a:pt x="2129439" y="1186845"/>
                    </a:cubicBezTo>
                    <a:cubicBezTo>
                      <a:pt x="2144513" y="1185021"/>
                      <a:pt x="2159971" y="1184828"/>
                      <a:pt x="2174854" y="1181852"/>
                    </a:cubicBezTo>
                    <a:cubicBezTo>
                      <a:pt x="2186760" y="1179452"/>
                      <a:pt x="2196650" y="1180220"/>
                      <a:pt x="2205674" y="1188669"/>
                    </a:cubicBezTo>
                    <a:cubicBezTo>
                      <a:pt x="2217485" y="1199807"/>
                      <a:pt x="2231887" y="1206336"/>
                      <a:pt x="2247634" y="1202784"/>
                    </a:cubicBezTo>
                    <a:cubicBezTo>
                      <a:pt x="2263379" y="1199327"/>
                      <a:pt x="2273749" y="1206816"/>
                      <a:pt x="2285367" y="1214594"/>
                    </a:cubicBezTo>
                    <a:cubicBezTo>
                      <a:pt x="2293817" y="1220258"/>
                      <a:pt x="2303418" y="1227363"/>
                      <a:pt x="2312827" y="1227939"/>
                    </a:cubicBezTo>
                    <a:cubicBezTo>
                      <a:pt x="2334143" y="1229187"/>
                      <a:pt x="2352482" y="1248967"/>
                      <a:pt x="2375622" y="1237733"/>
                    </a:cubicBezTo>
                    <a:cubicBezTo>
                      <a:pt x="2377158" y="1236965"/>
                      <a:pt x="2379942" y="1238885"/>
                      <a:pt x="2382151" y="1239365"/>
                    </a:cubicBezTo>
                    <a:cubicBezTo>
                      <a:pt x="2399817" y="1243014"/>
                      <a:pt x="2416428" y="1239461"/>
                      <a:pt x="2429390" y="1227459"/>
                    </a:cubicBezTo>
                    <a:cubicBezTo>
                      <a:pt x="2446385" y="1211809"/>
                      <a:pt x="2465203" y="1210272"/>
                      <a:pt x="2486134" y="1215362"/>
                    </a:cubicBezTo>
                    <a:cubicBezTo>
                      <a:pt x="2492856" y="1216994"/>
                      <a:pt x="2499577" y="1218146"/>
                      <a:pt x="2506394" y="1219490"/>
                    </a:cubicBezTo>
                    <a:cubicBezTo>
                      <a:pt x="2515611" y="1221410"/>
                      <a:pt x="2524925" y="1223427"/>
                      <a:pt x="2534142" y="1225347"/>
                    </a:cubicBezTo>
                    <a:cubicBezTo>
                      <a:pt x="2543072" y="1227268"/>
                      <a:pt x="2552962" y="1230532"/>
                      <a:pt x="2559874" y="1222275"/>
                    </a:cubicBezTo>
                    <a:cubicBezTo>
                      <a:pt x="2565827" y="1215169"/>
                      <a:pt x="2570052" y="1215842"/>
                      <a:pt x="2575525" y="1221987"/>
                    </a:cubicBezTo>
                    <a:cubicBezTo>
                      <a:pt x="2594536" y="1243494"/>
                      <a:pt x="2617580" y="1256936"/>
                      <a:pt x="2646960" y="1257896"/>
                    </a:cubicBezTo>
                    <a:cubicBezTo>
                      <a:pt x="2653009" y="1258088"/>
                      <a:pt x="2659154" y="1259432"/>
                      <a:pt x="2665107" y="1260873"/>
                    </a:cubicBezTo>
                    <a:cubicBezTo>
                      <a:pt x="2668756" y="1261736"/>
                      <a:pt x="2673173" y="1262697"/>
                      <a:pt x="2675381" y="1265290"/>
                    </a:cubicBezTo>
                    <a:cubicBezTo>
                      <a:pt x="2692567" y="1285068"/>
                      <a:pt x="2713979" y="1298799"/>
                      <a:pt x="2737311" y="1309841"/>
                    </a:cubicBezTo>
                    <a:cubicBezTo>
                      <a:pt x="2745664" y="1313777"/>
                      <a:pt x="2754594" y="1317713"/>
                      <a:pt x="2763619" y="1318866"/>
                    </a:cubicBezTo>
                    <a:cubicBezTo>
                      <a:pt x="2773028" y="1320018"/>
                      <a:pt x="2782917" y="1318098"/>
                      <a:pt x="2792519" y="1317041"/>
                    </a:cubicBezTo>
                    <a:cubicBezTo>
                      <a:pt x="2798184" y="1316466"/>
                      <a:pt x="2804713" y="1316561"/>
                      <a:pt x="2809226" y="1313777"/>
                    </a:cubicBezTo>
                    <a:cubicBezTo>
                      <a:pt x="2823532" y="1305039"/>
                      <a:pt x="2837358" y="1295631"/>
                      <a:pt x="2850705" y="1285452"/>
                    </a:cubicBezTo>
                    <a:cubicBezTo>
                      <a:pt x="2862131" y="1276715"/>
                      <a:pt x="2864435" y="1275467"/>
                      <a:pt x="2874324" y="1286413"/>
                    </a:cubicBezTo>
                    <a:cubicBezTo>
                      <a:pt x="2884502" y="1297647"/>
                      <a:pt x="2897176" y="1303503"/>
                      <a:pt x="2911194" y="1305903"/>
                    </a:cubicBezTo>
                    <a:cubicBezTo>
                      <a:pt x="2933373" y="1309648"/>
                      <a:pt x="2955745" y="1312816"/>
                      <a:pt x="2978116" y="1314641"/>
                    </a:cubicBezTo>
                    <a:cubicBezTo>
                      <a:pt x="2998375" y="1316273"/>
                      <a:pt x="3008073" y="1307440"/>
                      <a:pt x="3012106" y="1287373"/>
                    </a:cubicBezTo>
                    <a:cubicBezTo>
                      <a:pt x="3014410" y="1276235"/>
                      <a:pt x="3017387" y="1264137"/>
                      <a:pt x="3029676" y="1261161"/>
                    </a:cubicBezTo>
                    <a:cubicBezTo>
                      <a:pt x="3049744" y="1256360"/>
                      <a:pt x="3070579" y="1254248"/>
                      <a:pt x="3080469" y="1230724"/>
                    </a:cubicBezTo>
                    <a:cubicBezTo>
                      <a:pt x="3085941" y="1235909"/>
                      <a:pt x="3089302" y="1238981"/>
                      <a:pt x="3092567" y="1242054"/>
                    </a:cubicBezTo>
                    <a:cubicBezTo>
                      <a:pt x="3101592" y="1250599"/>
                      <a:pt x="3120314" y="1254248"/>
                      <a:pt x="3129821" y="1246855"/>
                    </a:cubicBezTo>
                    <a:cubicBezTo>
                      <a:pt x="3143839" y="1236101"/>
                      <a:pt x="3156705" y="1238117"/>
                      <a:pt x="3170147" y="1246471"/>
                    </a:cubicBezTo>
                    <a:cubicBezTo>
                      <a:pt x="3192615" y="1260297"/>
                      <a:pt x="3217674" y="1257128"/>
                      <a:pt x="3240429" y="1251559"/>
                    </a:cubicBezTo>
                    <a:cubicBezTo>
                      <a:pt x="3257617" y="1247430"/>
                      <a:pt x="3275956" y="1239845"/>
                      <a:pt x="3287189" y="1222466"/>
                    </a:cubicBezTo>
                    <a:cubicBezTo>
                      <a:pt x="3290741" y="1216898"/>
                      <a:pt x="3298711" y="1214113"/>
                      <a:pt x="3305049" y="1210465"/>
                    </a:cubicBezTo>
                    <a:cubicBezTo>
                      <a:pt x="3310329" y="1207488"/>
                      <a:pt x="3315898" y="1204704"/>
                      <a:pt x="3321755" y="1202784"/>
                    </a:cubicBezTo>
                    <a:cubicBezTo>
                      <a:pt x="3327995" y="1200671"/>
                      <a:pt x="3334909" y="1197598"/>
                      <a:pt x="3341055" y="1198463"/>
                    </a:cubicBezTo>
                    <a:cubicBezTo>
                      <a:pt x="3359681" y="1200959"/>
                      <a:pt x="3374467" y="1196062"/>
                      <a:pt x="3387621" y="1182140"/>
                    </a:cubicBezTo>
                    <a:cubicBezTo>
                      <a:pt x="3394439" y="1174939"/>
                      <a:pt x="3404520" y="1166202"/>
                      <a:pt x="3413161" y="1166105"/>
                    </a:cubicBezTo>
                    <a:cubicBezTo>
                      <a:pt x="3434189" y="1165818"/>
                      <a:pt x="3451663" y="1158905"/>
                      <a:pt x="3470579" y="1150647"/>
                    </a:cubicBezTo>
                    <a:cubicBezTo>
                      <a:pt x="3482772" y="1145366"/>
                      <a:pt x="3496598" y="1141718"/>
                      <a:pt x="3509657" y="1136821"/>
                    </a:cubicBezTo>
                    <a:cubicBezTo>
                      <a:pt x="3524923" y="1131060"/>
                      <a:pt x="3541534" y="1128948"/>
                      <a:pt x="3550847" y="1113009"/>
                    </a:cubicBezTo>
                    <a:cubicBezTo>
                      <a:pt x="3551903" y="1111281"/>
                      <a:pt x="3555072" y="1110993"/>
                      <a:pt x="3556608" y="1109361"/>
                    </a:cubicBezTo>
                    <a:cubicBezTo>
                      <a:pt x="3561505" y="1104368"/>
                      <a:pt x="3567842" y="1099760"/>
                      <a:pt x="3570435" y="1093710"/>
                    </a:cubicBezTo>
                    <a:cubicBezTo>
                      <a:pt x="3577923" y="1076044"/>
                      <a:pt x="3583780" y="1057800"/>
                      <a:pt x="3590501" y="1039846"/>
                    </a:cubicBezTo>
                    <a:cubicBezTo>
                      <a:pt x="3591942" y="1036005"/>
                      <a:pt x="3593285" y="1031108"/>
                      <a:pt x="3596263" y="1028900"/>
                    </a:cubicBezTo>
                    <a:cubicBezTo>
                      <a:pt x="3613449" y="1016226"/>
                      <a:pt x="3630925" y="1004032"/>
                      <a:pt x="3648591" y="992030"/>
                    </a:cubicBezTo>
                    <a:cubicBezTo>
                      <a:pt x="3655696" y="987229"/>
                      <a:pt x="3661649" y="989918"/>
                      <a:pt x="3667986" y="995487"/>
                    </a:cubicBezTo>
                    <a:cubicBezTo>
                      <a:pt x="3674131" y="1000768"/>
                      <a:pt x="3681717" y="1006240"/>
                      <a:pt x="3689397" y="1007585"/>
                    </a:cubicBezTo>
                    <a:cubicBezTo>
                      <a:pt x="3704760" y="1010177"/>
                      <a:pt x="3720698" y="1010753"/>
                      <a:pt x="3736349" y="1010753"/>
                    </a:cubicBezTo>
                    <a:cubicBezTo>
                      <a:pt x="3742205" y="1010753"/>
                      <a:pt x="3748446" y="1007297"/>
                      <a:pt x="3753919" y="1004513"/>
                    </a:cubicBezTo>
                    <a:cubicBezTo>
                      <a:pt x="3764289" y="999231"/>
                      <a:pt x="3773890" y="992126"/>
                      <a:pt x="3784643" y="987710"/>
                    </a:cubicBezTo>
                    <a:cubicBezTo>
                      <a:pt x="3797126" y="982621"/>
                      <a:pt x="3804615" y="974459"/>
                      <a:pt x="3808359" y="961689"/>
                    </a:cubicBezTo>
                    <a:cubicBezTo>
                      <a:pt x="3813929" y="942679"/>
                      <a:pt x="3827179" y="929428"/>
                      <a:pt x="3842829" y="918674"/>
                    </a:cubicBezTo>
                    <a:cubicBezTo>
                      <a:pt x="3862705" y="904944"/>
                      <a:pt x="3886421" y="905616"/>
                      <a:pt x="3908983" y="902256"/>
                    </a:cubicBezTo>
                    <a:cubicBezTo>
                      <a:pt x="3917625" y="901008"/>
                      <a:pt x="3926555" y="899951"/>
                      <a:pt x="3934428" y="896783"/>
                    </a:cubicBezTo>
                    <a:cubicBezTo>
                      <a:pt x="3964288" y="884877"/>
                      <a:pt x="3994149" y="873548"/>
                      <a:pt x="4026987" y="873835"/>
                    </a:cubicBezTo>
                    <a:cubicBezTo>
                      <a:pt x="4029674" y="873835"/>
                      <a:pt x="4032363" y="873548"/>
                      <a:pt x="4035051" y="873067"/>
                    </a:cubicBezTo>
                    <a:cubicBezTo>
                      <a:pt x="4058383" y="869131"/>
                      <a:pt x="4082483" y="867594"/>
                      <a:pt x="4099189" y="846664"/>
                    </a:cubicBezTo>
                    <a:cubicBezTo>
                      <a:pt x="4102261" y="842823"/>
                      <a:pt x="4109271" y="841671"/>
                      <a:pt x="4114647" y="840134"/>
                    </a:cubicBezTo>
                    <a:cubicBezTo>
                      <a:pt x="4123961" y="837638"/>
                      <a:pt x="4130203" y="832549"/>
                      <a:pt x="4133563" y="823427"/>
                    </a:cubicBezTo>
                    <a:cubicBezTo>
                      <a:pt x="4139229" y="807681"/>
                      <a:pt x="4145949" y="792223"/>
                      <a:pt x="4151039" y="776284"/>
                    </a:cubicBezTo>
                    <a:cubicBezTo>
                      <a:pt x="4154591" y="765338"/>
                      <a:pt x="4161215" y="759289"/>
                      <a:pt x="4171489" y="754776"/>
                    </a:cubicBezTo>
                    <a:cubicBezTo>
                      <a:pt x="4177251" y="752280"/>
                      <a:pt x="4182243" y="746808"/>
                      <a:pt x="4186372" y="741718"/>
                    </a:cubicBezTo>
                    <a:cubicBezTo>
                      <a:pt x="4191365" y="735573"/>
                      <a:pt x="4193957" y="727412"/>
                      <a:pt x="4199429" y="721940"/>
                    </a:cubicBezTo>
                    <a:cubicBezTo>
                      <a:pt x="4212775" y="708305"/>
                      <a:pt x="4216905" y="693231"/>
                      <a:pt x="4212487" y="674604"/>
                    </a:cubicBezTo>
                    <a:cubicBezTo>
                      <a:pt x="4208551" y="658090"/>
                      <a:pt x="4218921" y="636006"/>
                      <a:pt x="4232555" y="632645"/>
                    </a:cubicBezTo>
                    <a:cubicBezTo>
                      <a:pt x="4247629" y="628900"/>
                      <a:pt x="4257999" y="619684"/>
                      <a:pt x="4268657" y="609410"/>
                    </a:cubicBezTo>
                    <a:cubicBezTo>
                      <a:pt x="4274609" y="603649"/>
                      <a:pt x="4282963" y="598656"/>
                      <a:pt x="4291028" y="597216"/>
                    </a:cubicBezTo>
                    <a:cubicBezTo>
                      <a:pt x="4321657" y="591647"/>
                      <a:pt x="4350557" y="598464"/>
                      <a:pt x="4379651" y="609506"/>
                    </a:cubicBezTo>
                    <a:cubicBezTo>
                      <a:pt x="4398661" y="616707"/>
                      <a:pt x="4419784" y="618627"/>
                      <a:pt x="4440139" y="621507"/>
                    </a:cubicBezTo>
                    <a:cubicBezTo>
                      <a:pt x="4446477" y="622371"/>
                      <a:pt x="4454542" y="620452"/>
                      <a:pt x="4460015" y="616899"/>
                    </a:cubicBezTo>
                    <a:cubicBezTo>
                      <a:pt x="4479218" y="604609"/>
                      <a:pt x="4498325" y="591935"/>
                      <a:pt x="4516183" y="577724"/>
                    </a:cubicBezTo>
                    <a:cubicBezTo>
                      <a:pt x="4532795" y="564379"/>
                      <a:pt x="4551517" y="558810"/>
                      <a:pt x="4571681" y="560250"/>
                    </a:cubicBezTo>
                    <a:cubicBezTo>
                      <a:pt x="4586371" y="561306"/>
                      <a:pt x="4599621" y="558905"/>
                      <a:pt x="4613447" y="555257"/>
                    </a:cubicBezTo>
                    <a:cubicBezTo>
                      <a:pt x="4624969" y="552185"/>
                      <a:pt x="4637643" y="550072"/>
                      <a:pt x="4649355" y="551417"/>
                    </a:cubicBezTo>
                    <a:cubicBezTo>
                      <a:pt x="4665775" y="553337"/>
                      <a:pt x="4679313" y="550553"/>
                      <a:pt x="4692467" y="540663"/>
                    </a:cubicBezTo>
                    <a:cubicBezTo>
                      <a:pt x="4699476" y="535382"/>
                      <a:pt x="4708502" y="532598"/>
                      <a:pt x="4716855" y="528949"/>
                    </a:cubicBezTo>
                    <a:cubicBezTo>
                      <a:pt x="4729721" y="523284"/>
                      <a:pt x="4743067" y="518483"/>
                      <a:pt x="4755645" y="512147"/>
                    </a:cubicBezTo>
                    <a:cubicBezTo>
                      <a:pt x="4769183" y="505425"/>
                      <a:pt x="4781569" y="496112"/>
                      <a:pt x="4795395" y="490351"/>
                    </a:cubicBezTo>
                    <a:cubicBezTo>
                      <a:pt x="4810278" y="484110"/>
                      <a:pt x="4819879" y="474605"/>
                      <a:pt x="4825928" y="459818"/>
                    </a:cubicBezTo>
                    <a:cubicBezTo>
                      <a:pt x="4829769" y="450504"/>
                      <a:pt x="4835049" y="440615"/>
                      <a:pt x="4842347" y="434086"/>
                    </a:cubicBezTo>
                    <a:cubicBezTo>
                      <a:pt x="4857422" y="420740"/>
                      <a:pt x="4875087" y="410370"/>
                      <a:pt x="4890451" y="397216"/>
                    </a:cubicBezTo>
                    <a:cubicBezTo>
                      <a:pt x="4912054" y="378781"/>
                      <a:pt x="4932025" y="359194"/>
                      <a:pt x="4933945" y="327701"/>
                    </a:cubicBezTo>
                    <a:cubicBezTo>
                      <a:pt x="4935001" y="310322"/>
                      <a:pt x="4944219" y="302929"/>
                      <a:pt x="4961214" y="298801"/>
                    </a:cubicBezTo>
                    <a:cubicBezTo>
                      <a:pt x="4966878" y="297457"/>
                      <a:pt x="4974945" y="294864"/>
                      <a:pt x="4976672" y="290639"/>
                    </a:cubicBezTo>
                    <a:cubicBezTo>
                      <a:pt x="4981857" y="278061"/>
                      <a:pt x="4992610" y="275565"/>
                      <a:pt x="5002979" y="270573"/>
                    </a:cubicBezTo>
                    <a:cubicBezTo>
                      <a:pt x="5009221" y="267596"/>
                      <a:pt x="5016903" y="261739"/>
                      <a:pt x="5018535" y="255690"/>
                    </a:cubicBezTo>
                    <a:cubicBezTo>
                      <a:pt x="5025255" y="231206"/>
                      <a:pt x="5043690" y="216804"/>
                      <a:pt x="5061069" y="200961"/>
                    </a:cubicBezTo>
                    <a:cubicBezTo>
                      <a:pt x="5066158" y="196256"/>
                      <a:pt x="5071631" y="190879"/>
                      <a:pt x="5074127" y="184735"/>
                    </a:cubicBezTo>
                    <a:cubicBezTo>
                      <a:pt x="5079409" y="171484"/>
                      <a:pt x="5087281" y="161882"/>
                      <a:pt x="5101108" y="156891"/>
                    </a:cubicBezTo>
                    <a:cubicBezTo>
                      <a:pt x="5105524" y="155354"/>
                      <a:pt x="5109557" y="151801"/>
                      <a:pt x="5112918" y="148441"/>
                    </a:cubicBezTo>
                    <a:cubicBezTo>
                      <a:pt x="5120119" y="141144"/>
                      <a:pt x="5126167" y="132598"/>
                      <a:pt x="5133753" y="125782"/>
                    </a:cubicBezTo>
                    <a:cubicBezTo>
                      <a:pt x="5153051" y="108211"/>
                      <a:pt x="5172159" y="90928"/>
                      <a:pt x="5183393" y="66348"/>
                    </a:cubicBezTo>
                    <a:cubicBezTo>
                      <a:pt x="5188865" y="54346"/>
                      <a:pt x="5195107" y="41288"/>
                      <a:pt x="5204709" y="33030"/>
                    </a:cubicBezTo>
                    <a:cubicBezTo>
                      <a:pt x="5216903" y="22565"/>
                      <a:pt x="5232937" y="16612"/>
                      <a:pt x="5247243" y="8451"/>
                    </a:cubicBezTo>
                    <a:close/>
                  </a:path>
                </a:pathLst>
              </a:custGeom>
              <a:blipFill dpi="0" rotWithShape="1">
                <a:blip r:embed="rId3">
                  <a:alphaModFix amt="57000"/>
                </a:blip>
                <a:srcRect/>
                <a:tile tx="0" ty="0" sx="100000" sy="100000" flip="none" algn="tl"/>
              </a:blipFill>
              <a:ln>
                <a:noFill/>
              </a:ln>
              <a:effectLst/>
            </p:spPr>
            <p:style>
              <a:lnRef idx="2">
                <a:schemeClr val="accent1">
                  <a:shade val="50000"/>
                </a:schemeClr>
              </a:lnRef>
              <a:fillRef idx="1">
                <a:schemeClr val="accent1"/>
              </a:fillRef>
              <a:effectRef idx="0">
                <a:schemeClr val="accent1"/>
              </a:effectRef>
              <a:fontRef idx="minor">
                <a:schemeClr val="lt1"/>
              </a:fontRef>
            </p:style>
            <p:txBody>
              <a:bodyPr wrap="square" rtlCol="0" anchor="ctr">
                <a:noAutofit/>
              </a:bodyPr>
              <a:lstStyle/>
              <a:p>
                <a:pPr algn="ctr"/>
                <a:endParaRPr lang="en-US"/>
              </a:p>
            </p:txBody>
          </p:sp>
        </p:grpSp>
      </p:grpSp>
      <p:pic>
        <p:nvPicPr>
          <p:cNvPr id="14" name="Picture 2" descr="Bootstrapping a Working Agreement for the Agile Team – Agile with Jimmy">
            <a:extLst>
              <a:ext uri="{FF2B5EF4-FFF2-40B4-BE49-F238E27FC236}">
                <a16:creationId xmlns:a16="http://schemas.microsoft.com/office/drawing/2014/main" id="{EDF09286-364B-DD42-85A1-7C6E242C2388}"/>
              </a:ext>
            </a:extLst>
          </p:cNvPr>
          <p:cNvPicPr>
            <a:picLocks noChangeAspect="1" noChangeArrowheads="1"/>
          </p:cNvPicPr>
          <p:nvPr/>
        </p:nvPicPr>
        <p:blipFill>
          <a:blip r:embed="rId4">
            <a:extLst>
              <a:ext uri="{28A0092B-C50C-407E-A947-70E740481C1C}">
                <a14:useLocalDpi xmlns:a14="http://schemas.microsoft.com/office/drawing/2010/main" val="0"/>
              </a:ext>
            </a:extLst>
          </a:blip>
          <a:stretch>
            <a:fillRect/>
          </a:stretch>
        </p:blipFill>
        <p:spPr bwMode="auto">
          <a:xfrm>
            <a:off x="4621952" y="846149"/>
            <a:ext cx="3865032" cy="2048466"/>
          </a:xfrm>
          <a:prstGeom prst="rect">
            <a:avLst/>
          </a:prstGeom>
          <a:noFill/>
          <a:extLst>
            <a:ext uri="{909E8E84-426E-40DD-AFC4-6F175D3DCCD1}">
              <a14:hiddenFill xmlns:a14="http://schemas.microsoft.com/office/drawing/2010/main">
                <a:solidFill>
                  <a:srgbClr val="FFFFFF"/>
                </a:solidFill>
              </a14:hiddenFill>
            </a:ext>
          </a:extLst>
        </p:spPr>
      </p:pic>
      <p:sp>
        <p:nvSpPr>
          <p:cNvPr id="15" name="Google Shape;104;p15">
            <a:extLst>
              <a:ext uri="{FF2B5EF4-FFF2-40B4-BE49-F238E27FC236}">
                <a16:creationId xmlns:a16="http://schemas.microsoft.com/office/drawing/2014/main" id="{837E5C4B-E03E-3C40-93E6-50B4DD077AD1}"/>
              </a:ext>
            </a:extLst>
          </p:cNvPr>
          <p:cNvSpPr txBox="1"/>
          <p:nvPr/>
        </p:nvSpPr>
        <p:spPr>
          <a:xfrm>
            <a:off x="0" y="1129552"/>
            <a:ext cx="4854388" cy="3857409"/>
          </a:xfrm>
          <a:prstGeom prst="rect">
            <a:avLst/>
          </a:prstGeom>
        </p:spPr>
        <p:txBody>
          <a:bodyPr spcFirstLastPara="1" vert="horz" lIns="91440" tIns="45720" rIns="91440" bIns="45720" rtlCol="0" anchor="t" anchorCtr="0">
            <a:normAutofit fontScale="92500" lnSpcReduction="20000"/>
          </a:bodyPr>
          <a:lstStyle/>
          <a:p>
            <a:pPr marL="228600" marR="0" lvl="0">
              <a:lnSpc>
                <a:spcPct val="90000"/>
              </a:lnSpc>
              <a:spcBef>
                <a:spcPts val="0"/>
              </a:spcBef>
              <a:spcAft>
                <a:spcPts val="600"/>
              </a:spcAft>
              <a:buClr>
                <a:srgbClr val="3F3F3F"/>
              </a:buClr>
              <a:buSzPts val="3200"/>
            </a:pPr>
            <a:r>
              <a:rPr lang="en-US" sz="2000" b="1" kern="1200" dirty="0">
                <a:solidFill>
                  <a:schemeClr val="bg1"/>
                </a:solidFill>
                <a:latin typeface="Garamond" panose="02020404030301010803" pitchFamily="18" charset="0"/>
                <a:ea typeface="+mn-ea"/>
                <a:cs typeface="+mn-cs"/>
                <a:sym typeface="Helvetica Neue"/>
              </a:rPr>
              <a:t>Start / End Time</a:t>
            </a:r>
            <a:endParaRPr lang="en-US" sz="2000" b="1" kern="1200" dirty="0">
              <a:solidFill>
                <a:schemeClr val="bg1"/>
              </a:solidFill>
              <a:latin typeface="Garamond" panose="02020404030301010803" pitchFamily="18" charset="0"/>
              <a:ea typeface="+mn-ea"/>
              <a:cs typeface="+mn-cs"/>
            </a:endParaRPr>
          </a:p>
          <a:p>
            <a:pPr marL="228600" marR="0" lvl="0">
              <a:lnSpc>
                <a:spcPct val="90000"/>
              </a:lnSpc>
              <a:spcBef>
                <a:spcPts val="0"/>
              </a:spcBef>
              <a:spcAft>
                <a:spcPts val="600"/>
              </a:spcAft>
              <a:buClr>
                <a:srgbClr val="3F3F3F"/>
              </a:buClr>
              <a:buSzPts val="3200"/>
            </a:pPr>
            <a:r>
              <a:rPr lang="en-US" sz="2000" kern="1200" dirty="0">
                <a:solidFill>
                  <a:schemeClr val="bg1"/>
                </a:solidFill>
                <a:latin typeface="Garamond" panose="02020404030301010803" pitchFamily="18" charset="0"/>
                <a:ea typeface="+mn-ea"/>
                <a:cs typeface="+mn-cs"/>
                <a:sym typeface="Helvetica Neue"/>
              </a:rPr>
              <a:t>- </a:t>
            </a:r>
            <a:r>
              <a:rPr lang="en-US" sz="2000" i="1" kern="1200" dirty="0">
                <a:solidFill>
                  <a:schemeClr val="bg1"/>
                </a:solidFill>
                <a:latin typeface="Garamond" panose="02020404030301010803" pitchFamily="18" charset="0"/>
                <a:ea typeface="+mn-ea"/>
                <a:cs typeface="+mn-cs"/>
                <a:sym typeface="Helvetica Neue"/>
              </a:rPr>
              <a:t>Respect your peers; don’t be late</a:t>
            </a:r>
          </a:p>
          <a:p>
            <a:pPr marL="228600" lvl="0">
              <a:lnSpc>
                <a:spcPct val="90000"/>
              </a:lnSpc>
              <a:spcAft>
                <a:spcPts val="600"/>
              </a:spcAft>
              <a:buClr>
                <a:srgbClr val="3F3F3F"/>
              </a:buClr>
              <a:buSzPts val="3200"/>
            </a:pPr>
            <a:br>
              <a:rPr lang="en-US" sz="2000" b="1" kern="1200" dirty="0">
                <a:solidFill>
                  <a:schemeClr val="bg1"/>
                </a:solidFill>
                <a:latin typeface="Garamond" panose="02020404030301010803" pitchFamily="18" charset="0"/>
                <a:sym typeface="Helvetica Neue"/>
              </a:rPr>
            </a:br>
            <a:r>
              <a:rPr lang="en-US" sz="2000" b="1" kern="1200" dirty="0">
                <a:solidFill>
                  <a:schemeClr val="bg1"/>
                </a:solidFill>
                <a:latin typeface="Garamond" panose="02020404030301010803" pitchFamily="18" charset="0"/>
                <a:sym typeface="Helvetica Neue"/>
              </a:rPr>
              <a:t>Be Present</a:t>
            </a:r>
            <a:endParaRPr lang="en-US" sz="2000" b="1" kern="1200" dirty="0">
              <a:solidFill>
                <a:schemeClr val="bg1"/>
              </a:solidFill>
              <a:latin typeface="Garamond" panose="02020404030301010803" pitchFamily="18" charset="0"/>
            </a:endParaRPr>
          </a:p>
          <a:p>
            <a:pPr marL="228600" lvl="0">
              <a:lnSpc>
                <a:spcPct val="90000"/>
              </a:lnSpc>
              <a:spcAft>
                <a:spcPts val="600"/>
              </a:spcAft>
              <a:buClr>
                <a:srgbClr val="3F3F3F"/>
              </a:buClr>
              <a:buSzPts val="3200"/>
            </a:pPr>
            <a:r>
              <a:rPr lang="en-US" sz="2000" i="1" kern="1200" dirty="0">
                <a:solidFill>
                  <a:schemeClr val="bg1"/>
                </a:solidFill>
                <a:latin typeface="Garamond" panose="02020404030301010803" pitchFamily="18" charset="0"/>
                <a:sym typeface="Helvetica Neue"/>
              </a:rPr>
              <a:t>- Participate</a:t>
            </a:r>
          </a:p>
          <a:p>
            <a:pPr marL="228600" lvl="0">
              <a:lnSpc>
                <a:spcPct val="90000"/>
              </a:lnSpc>
              <a:spcAft>
                <a:spcPts val="600"/>
              </a:spcAft>
              <a:buClr>
                <a:srgbClr val="3F3F3F"/>
              </a:buClr>
              <a:buSzPts val="3200"/>
            </a:pPr>
            <a:br>
              <a:rPr lang="en-US" sz="2000" kern="1200" dirty="0">
                <a:solidFill>
                  <a:schemeClr val="bg1"/>
                </a:solidFill>
                <a:latin typeface="Garamond" panose="02020404030301010803" pitchFamily="18" charset="0"/>
                <a:sym typeface="Helvetica Neue"/>
              </a:rPr>
            </a:br>
            <a:r>
              <a:rPr lang="en-US" sz="2000" b="1" kern="1200" dirty="0">
                <a:solidFill>
                  <a:schemeClr val="bg1"/>
                </a:solidFill>
                <a:latin typeface="Garamond" panose="02020404030301010803" pitchFamily="18" charset="0"/>
                <a:sym typeface="Helvetica Neue"/>
              </a:rPr>
              <a:t>Own your learning</a:t>
            </a:r>
            <a:endParaRPr lang="en-US" sz="2000" b="1" kern="1200" dirty="0">
              <a:solidFill>
                <a:schemeClr val="bg1"/>
              </a:solidFill>
              <a:latin typeface="Garamond" panose="02020404030301010803" pitchFamily="18" charset="0"/>
            </a:endParaRPr>
          </a:p>
          <a:p>
            <a:pPr marL="228600" lvl="0">
              <a:lnSpc>
                <a:spcPct val="90000"/>
              </a:lnSpc>
              <a:spcAft>
                <a:spcPts val="600"/>
              </a:spcAft>
              <a:buClr>
                <a:srgbClr val="3F3F3F"/>
              </a:buClr>
              <a:buSzPts val="3200"/>
            </a:pPr>
            <a:r>
              <a:rPr lang="en-US" sz="2000" i="1" kern="1200" dirty="0">
                <a:solidFill>
                  <a:schemeClr val="bg1"/>
                </a:solidFill>
                <a:latin typeface="Garamond" panose="02020404030301010803" pitchFamily="18" charset="0"/>
                <a:sym typeface="Helvetica Neue"/>
              </a:rPr>
              <a:t>- Speak up if you don’t understand something</a:t>
            </a:r>
            <a:br>
              <a:rPr lang="en-US" sz="2000" i="1" kern="1200" dirty="0">
                <a:solidFill>
                  <a:schemeClr val="bg1"/>
                </a:solidFill>
                <a:latin typeface="Garamond" panose="02020404030301010803" pitchFamily="18" charset="0"/>
                <a:sym typeface="Helvetica Neue"/>
              </a:rPr>
            </a:br>
            <a:endParaRPr lang="en-US" sz="2000" i="1" kern="1200" dirty="0">
              <a:solidFill>
                <a:schemeClr val="bg1"/>
              </a:solidFill>
              <a:latin typeface="Garamond" panose="02020404030301010803" pitchFamily="18" charset="0"/>
              <a:sym typeface="Helvetica Neue"/>
            </a:endParaRPr>
          </a:p>
          <a:p>
            <a:pPr marL="228600" lvl="0">
              <a:lnSpc>
                <a:spcPct val="90000"/>
              </a:lnSpc>
              <a:spcAft>
                <a:spcPts val="600"/>
              </a:spcAft>
              <a:buClr>
                <a:srgbClr val="3F3F3F"/>
              </a:buClr>
              <a:buSzPts val="3200"/>
            </a:pPr>
            <a:r>
              <a:rPr lang="en-US" sz="2000" b="1" kern="1200" dirty="0">
                <a:solidFill>
                  <a:schemeClr val="bg1"/>
                </a:solidFill>
                <a:latin typeface="Garamond" panose="02020404030301010803" pitchFamily="18" charset="0"/>
                <a:sym typeface="Helvetica Neue"/>
              </a:rPr>
              <a:t>You aren’t done until the </a:t>
            </a:r>
            <a:br>
              <a:rPr lang="en-US" sz="2000" b="1" kern="1200" dirty="0">
                <a:solidFill>
                  <a:schemeClr val="bg1"/>
                </a:solidFill>
                <a:latin typeface="Garamond" panose="02020404030301010803" pitchFamily="18" charset="0"/>
                <a:sym typeface="Helvetica Neue"/>
              </a:rPr>
            </a:br>
            <a:r>
              <a:rPr lang="en-US" sz="2000" b="1" kern="1200" dirty="0">
                <a:solidFill>
                  <a:schemeClr val="bg1"/>
                </a:solidFill>
                <a:latin typeface="Garamond" panose="02020404030301010803" pitchFamily="18" charset="0"/>
                <a:sym typeface="Helvetica Neue"/>
              </a:rPr>
              <a:t>(virtual) person next to you is done</a:t>
            </a:r>
          </a:p>
          <a:p>
            <a:pPr marL="228600" lvl="0">
              <a:lnSpc>
                <a:spcPct val="90000"/>
              </a:lnSpc>
              <a:spcAft>
                <a:spcPts val="600"/>
              </a:spcAft>
              <a:buClr>
                <a:srgbClr val="3F3F3F"/>
              </a:buClr>
              <a:buSzPts val="3200"/>
            </a:pPr>
            <a:br>
              <a:rPr lang="en-US" sz="2000" kern="1200" dirty="0">
                <a:solidFill>
                  <a:schemeClr val="bg1"/>
                </a:solidFill>
                <a:latin typeface="Garamond" panose="02020404030301010803" pitchFamily="18" charset="0"/>
                <a:sym typeface="Helvetica Neue"/>
              </a:rPr>
            </a:br>
            <a:r>
              <a:rPr lang="en-US" sz="2000" b="1" kern="1200" dirty="0">
                <a:solidFill>
                  <a:schemeClr val="bg1"/>
                </a:solidFill>
                <a:latin typeface="Garamond" panose="02020404030301010803" pitchFamily="18" charset="0"/>
                <a:sym typeface="Helvetica Neue"/>
              </a:rPr>
              <a:t>Code</a:t>
            </a:r>
            <a:br>
              <a:rPr lang="en-US" sz="2000" b="1" kern="1200" dirty="0">
                <a:solidFill>
                  <a:schemeClr val="bg1"/>
                </a:solidFill>
                <a:latin typeface="Garamond" panose="02020404030301010803" pitchFamily="18" charset="0"/>
                <a:sym typeface="Helvetica Neue"/>
              </a:rPr>
            </a:br>
            <a:r>
              <a:rPr lang="en-US" sz="2000" i="1" kern="1200" dirty="0">
                <a:solidFill>
                  <a:schemeClr val="bg1"/>
                </a:solidFill>
                <a:latin typeface="Garamond" panose="02020404030301010803" pitchFamily="18" charset="0"/>
                <a:sym typeface="Helvetica Neue"/>
              </a:rPr>
              <a:t>(1) Make it work; (2) Make it better</a:t>
            </a:r>
          </a:p>
        </p:txBody>
      </p:sp>
      <p:pic>
        <p:nvPicPr>
          <p:cNvPr id="16" name="Picture 15">
            <a:extLst>
              <a:ext uri="{FF2B5EF4-FFF2-40B4-BE49-F238E27FC236}">
                <a16:creationId xmlns:a16="http://schemas.microsoft.com/office/drawing/2014/main" id="{D3B96999-D30E-4F4F-A2D4-EE7C81F0C289}"/>
              </a:ext>
            </a:extLst>
          </p:cNvPr>
          <p:cNvPicPr>
            <a:picLocks noChangeAspect="1"/>
          </p:cNvPicPr>
          <p:nvPr/>
        </p:nvPicPr>
        <p:blipFill>
          <a:blip r:embed="rId5"/>
          <a:stretch>
            <a:fillRect/>
          </a:stretch>
        </p:blipFill>
        <p:spPr>
          <a:xfrm>
            <a:off x="7874007" y="4504765"/>
            <a:ext cx="1187799" cy="584472"/>
          </a:xfrm>
          <a:prstGeom prst="rect">
            <a:avLst/>
          </a:prstGeom>
        </p:spPr>
      </p:pic>
    </p:spTree>
  </p:cSld>
  <p:clrMapOvr>
    <a:masterClrMapping/>
  </p:clrMapOvr>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Shape 356"/>
        <p:cNvGrpSpPr/>
        <p:nvPr/>
      </p:nvGrpSpPr>
      <p:grpSpPr>
        <a:xfrm>
          <a:off x="0" y="0"/>
          <a:ext cx="0" cy="0"/>
          <a:chOff x="0" y="0"/>
          <a:chExt cx="0" cy="0"/>
        </a:xfrm>
      </p:grpSpPr>
      <p:sp>
        <p:nvSpPr>
          <p:cNvPr id="357" name="Google Shape;357;p5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CC0000"/>
                </a:solidFill>
              </a:rPr>
              <a:t>Red</a:t>
            </a:r>
            <a:endParaRPr>
              <a:solidFill>
                <a:srgbClr val="CC0000"/>
              </a:solidFill>
            </a:endParaRPr>
          </a:p>
        </p:txBody>
      </p:sp>
      <p:sp>
        <p:nvSpPr>
          <p:cNvPr id="358" name="Google Shape;358;p56"/>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40</a:t>
            </a:fld>
            <a:endParaRPr/>
          </a:p>
        </p:txBody>
      </p:sp>
      <p:sp>
        <p:nvSpPr>
          <p:cNvPr id="359" name="Google Shape;359;p56"/>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solidFill>
                  <a:schemeClr val="lt1"/>
                </a:solidFill>
              </a:rPr>
              <a:t>$ ruby fizzbuzz_test.rb</a:t>
            </a:r>
            <a:endParaRPr>
              <a:solidFill>
                <a:schemeClr val="lt1"/>
              </a:solidFill>
            </a:endParaRPr>
          </a:p>
          <a:p>
            <a:pPr marL="0" lvl="0" indent="0" algn="l" rtl="0">
              <a:spcBef>
                <a:spcPts val="640"/>
              </a:spcBef>
              <a:spcAft>
                <a:spcPts val="0"/>
              </a:spcAft>
              <a:buClr>
                <a:schemeClr val="dk1"/>
              </a:buClr>
              <a:buSzPts val="1100"/>
              <a:buFont typeface="Arial"/>
              <a:buNone/>
            </a:pPr>
            <a:r>
              <a:rPr lang="en-US">
                <a:solidFill>
                  <a:srgbClr val="6AA84F"/>
                </a:solidFill>
              </a:rPr>
              <a:t>.</a:t>
            </a:r>
            <a:r>
              <a:rPr lang="en-US">
                <a:solidFill>
                  <a:srgbClr val="A61C00"/>
                </a:solidFill>
              </a:rPr>
              <a:t>F</a:t>
            </a:r>
            <a:endParaRPr>
              <a:solidFill>
                <a:srgbClr val="A61C00"/>
              </a:solidFill>
            </a:endParaRPr>
          </a:p>
          <a:p>
            <a:pPr marL="0" lvl="0" indent="0" algn="l" rtl="0">
              <a:spcBef>
                <a:spcPts val="640"/>
              </a:spcBef>
              <a:spcAft>
                <a:spcPts val="0"/>
              </a:spcAft>
              <a:buClr>
                <a:schemeClr val="dk1"/>
              </a:buClr>
              <a:buSzPts val="1100"/>
              <a:buFont typeface="Arial"/>
              <a:buNone/>
            </a:pPr>
            <a:r>
              <a:rPr lang="en-US">
                <a:solidFill>
                  <a:srgbClr val="A61C00"/>
                </a:solidFill>
              </a:rPr>
              <a:t>Failure:</a:t>
            </a:r>
            <a:br>
              <a:rPr lang="en-US">
                <a:solidFill>
                  <a:srgbClr val="A61C00"/>
                </a:solidFill>
              </a:rPr>
            </a:br>
            <a:r>
              <a:rPr lang="en-US">
                <a:solidFill>
                  <a:srgbClr val="A61C00"/>
                </a:solidFill>
              </a:rPr>
              <a:t>FizzBuzzTest#test_returns_fizz_when_passed_3 </a:t>
            </a:r>
            <a:endParaRPr>
              <a:solidFill>
                <a:srgbClr val="A61C00"/>
              </a:solidFill>
            </a:endParaRPr>
          </a:p>
          <a:p>
            <a:pPr marL="0" lvl="0" indent="0" algn="l" rtl="0">
              <a:spcBef>
                <a:spcPts val="640"/>
              </a:spcBef>
              <a:spcAft>
                <a:spcPts val="0"/>
              </a:spcAft>
              <a:buClr>
                <a:schemeClr val="dk1"/>
              </a:buClr>
              <a:buSzPts val="1100"/>
              <a:buFont typeface="Arial"/>
              <a:buNone/>
            </a:pPr>
            <a:r>
              <a:rPr lang="en-US">
                <a:solidFill>
                  <a:srgbClr val="A61C00"/>
                </a:solidFill>
              </a:rPr>
              <a:t>[fizzbuzz_test.rb:6]:</a:t>
            </a:r>
            <a:br>
              <a:rPr lang="en-US">
                <a:solidFill>
                  <a:srgbClr val="A61C00"/>
                </a:solidFill>
              </a:rPr>
            </a:br>
            <a:r>
              <a:rPr lang="en-US">
                <a:solidFill>
                  <a:srgbClr val="A61C00"/>
                </a:solidFill>
              </a:rPr>
              <a:t>Expected: "fizz"</a:t>
            </a:r>
            <a:br>
              <a:rPr lang="en-US">
                <a:solidFill>
                  <a:srgbClr val="A61C00"/>
                </a:solidFill>
              </a:rPr>
            </a:br>
            <a:r>
              <a:rPr lang="en-US">
                <a:solidFill>
                  <a:srgbClr val="A61C00"/>
                </a:solidFill>
              </a:rPr>
              <a:t>  Actual: nil</a:t>
            </a:r>
            <a:br>
              <a:rPr lang="en-US">
                <a:solidFill>
                  <a:srgbClr val="A61C00"/>
                </a:solidFill>
              </a:rPr>
            </a:br>
            <a:br>
              <a:rPr lang="en-US">
                <a:solidFill>
                  <a:schemeClr val="lt1"/>
                </a:solidFill>
              </a:rPr>
            </a:br>
            <a:r>
              <a:rPr lang="en-US">
                <a:solidFill>
                  <a:schemeClr val="lt1"/>
                </a:solidFill>
              </a:rPr>
              <a:t>bin/rails test fizzbuzz_test.rb:5</a:t>
            </a:r>
            <a:br>
              <a:rPr lang="en-US">
                <a:solidFill>
                  <a:schemeClr val="lt1"/>
                </a:solidFill>
              </a:rPr>
            </a:br>
            <a:r>
              <a:rPr lang="en-US">
                <a:solidFill>
                  <a:schemeClr val="lt1"/>
                </a:solidFill>
              </a:rPr>
              <a:t>2 runs, 2 assertions, 1 failures, 0 errors, 0 skips</a:t>
            </a:r>
            <a:endParaRPr/>
          </a:p>
        </p:txBody>
      </p:sp>
    </p:spTree>
  </p:cSld>
  <p:clrMapOvr>
    <a:masterClrMapping/>
  </p:clrMapOvr>
</p:sld>
</file>

<file path=ppt/slides/slide41.xml><?xml version="1.0" encoding="utf-8"?>
<p:sld xmlns:a="http://schemas.openxmlformats.org/drawingml/2006/main" xmlns:r="http://schemas.openxmlformats.org/officeDocument/2006/relationships" xmlns:p="http://schemas.openxmlformats.org/presentationml/2006/main" show="0">
  <p:cSld>
    <p:spTree>
      <p:nvGrpSpPr>
        <p:cNvPr id="1" name="Shape 363"/>
        <p:cNvGrpSpPr/>
        <p:nvPr/>
      </p:nvGrpSpPr>
      <p:grpSpPr>
        <a:xfrm>
          <a:off x="0" y="0"/>
          <a:ext cx="0" cy="0"/>
          <a:chOff x="0" y="0"/>
          <a:chExt cx="0" cy="0"/>
        </a:xfrm>
      </p:grpSpPr>
      <p:sp>
        <p:nvSpPr>
          <p:cNvPr id="364" name="Google Shape;364;p5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CC0000"/>
                </a:solidFill>
              </a:rPr>
              <a:t>Red</a:t>
            </a:r>
            <a:endParaRPr>
              <a:solidFill>
                <a:srgbClr val="CC0000"/>
              </a:solidFill>
            </a:endParaRPr>
          </a:p>
        </p:txBody>
      </p:sp>
      <p:sp>
        <p:nvSpPr>
          <p:cNvPr id="365" name="Google Shape;365;p57"/>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41</a:t>
            </a:fld>
            <a:endParaRPr/>
          </a:p>
        </p:txBody>
      </p:sp>
      <p:sp>
        <p:nvSpPr>
          <p:cNvPr id="366" name="Google Shape;366;p57"/>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solidFill>
                  <a:schemeClr val="lt1"/>
                </a:solidFill>
              </a:rPr>
              <a:t>1) Failed : FizzBuzzTest.returns_buzz_when_passed_5</a:t>
            </a:r>
            <a:br>
              <a:rPr lang="en-US">
                <a:solidFill>
                  <a:schemeClr val="lt1"/>
                </a:solidFill>
              </a:rPr>
            </a:br>
            <a:r>
              <a:rPr lang="en-US">
                <a:solidFill>
                  <a:schemeClr val="lt1"/>
                </a:solidFill>
              </a:rPr>
              <a:t>  String lengths are both 4. Strings differ at index 0.</a:t>
            </a:r>
            <a:br>
              <a:rPr lang="en-US">
                <a:solidFill>
                  <a:schemeClr val="lt1"/>
                </a:solidFill>
              </a:rPr>
            </a:br>
            <a:r>
              <a:rPr lang="en-US">
                <a:solidFill>
                  <a:schemeClr val="lt1"/>
                </a:solidFill>
              </a:rPr>
              <a:t>  Expected: "buzz"</a:t>
            </a:r>
            <a:br>
              <a:rPr lang="en-US">
                <a:solidFill>
                  <a:schemeClr val="lt1"/>
                </a:solidFill>
              </a:rPr>
            </a:br>
            <a:r>
              <a:rPr lang="en-US">
                <a:solidFill>
                  <a:schemeClr val="lt1"/>
                </a:solidFill>
              </a:rPr>
              <a:t>  But was:  "fizz"</a:t>
            </a:r>
            <a:br>
              <a:rPr lang="en-US">
                <a:solidFill>
                  <a:schemeClr val="lt1"/>
                </a:solidFill>
              </a:rPr>
            </a:br>
            <a:r>
              <a:rPr lang="en-US">
                <a:solidFill>
                  <a:schemeClr val="lt1"/>
                </a:solidFill>
              </a:rPr>
              <a:t>  -----------^</a:t>
            </a:r>
            <a:br>
              <a:rPr lang="en-US">
                <a:solidFill>
                  <a:srgbClr val="A61C00"/>
                </a:solidFill>
              </a:rPr>
            </a:br>
            <a:br>
              <a:rPr lang="en-US">
                <a:solidFill>
                  <a:schemeClr val="lt1"/>
                </a:solidFill>
              </a:rPr>
            </a:br>
            <a:r>
              <a:rPr lang="en-US">
                <a:solidFill>
                  <a:schemeClr val="lt1"/>
                </a:solidFill>
              </a:rPr>
              <a:t>Test Run Summary</a:t>
            </a:r>
            <a:br>
              <a:rPr lang="en-US">
                <a:solidFill>
                  <a:schemeClr val="lt1"/>
                </a:solidFill>
              </a:rPr>
            </a:br>
            <a:r>
              <a:rPr lang="en-US">
                <a:solidFill>
                  <a:schemeClr val="lt1"/>
                </a:solidFill>
              </a:rPr>
              <a:t>  </a:t>
            </a:r>
            <a:r>
              <a:rPr lang="en-US">
                <a:solidFill>
                  <a:schemeClr val="lt1"/>
                </a:solidFill>
                <a:highlight>
                  <a:srgbClr val="CC0000"/>
                </a:highlight>
              </a:rPr>
              <a:t>Overall result: Failed</a:t>
            </a:r>
            <a:br>
              <a:rPr lang="en-US">
                <a:solidFill>
                  <a:schemeClr val="lt1"/>
                </a:solidFill>
              </a:rPr>
            </a:br>
            <a:r>
              <a:rPr lang="en-US">
                <a:solidFill>
                  <a:schemeClr val="lt1"/>
                </a:solidFill>
              </a:rPr>
              <a:t>  Test Count: 2, Passed: 1, Failed: 1, Warnings: 0, Inconclusive: 0, Skipped: 0</a:t>
            </a:r>
            <a:endParaRPr/>
          </a:p>
        </p:txBody>
      </p:sp>
    </p:spTree>
  </p:cSld>
  <p:clrMapOvr>
    <a:masterClrMapping/>
  </p:clrMapOvr>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Shape 370"/>
        <p:cNvGrpSpPr/>
        <p:nvPr/>
      </p:nvGrpSpPr>
      <p:grpSpPr>
        <a:xfrm>
          <a:off x="0" y="0"/>
          <a:ext cx="0" cy="0"/>
          <a:chOff x="0" y="0"/>
          <a:chExt cx="0" cy="0"/>
        </a:xfrm>
      </p:grpSpPr>
      <p:sp>
        <p:nvSpPr>
          <p:cNvPr id="371" name="Google Shape;371;p58"/>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42</a:t>
            </a:fld>
            <a:endParaRPr/>
          </a:p>
        </p:txBody>
      </p:sp>
      <p:sp>
        <p:nvSpPr>
          <p:cNvPr id="372" name="Google Shape;372;p58"/>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fizzbuzz.rb:</a:t>
            </a:r>
            <a:br>
              <a:rPr lang="en-US"/>
            </a:br>
            <a:br>
              <a:rPr lang="en-US"/>
            </a:br>
            <a:r>
              <a:rPr lang="en-US"/>
              <a:t>def fizzbuzz(value)</a:t>
            </a:r>
            <a:endParaRPr/>
          </a:p>
          <a:p>
            <a:pPr marL="0" lvl="0" indent="0" algn="l" rtl="0">
              <a:spcBef>
                <a:spcPts val="640"/>
              </a:spcBef>
              <a:spcAft>
                <a:spcPts val="0"/>
              </a:spcAft>
              <a:buNone/>
            </a:pPr>
            <a:r>
              <a:rPr lang="en-US">
                <a:highlight>
                  <a:srgbClr val="1C4587"/>
                </a:highlight>
              </a:rPr>
              <a:t>  if value == 3</a:t>
            </a:r>
            <a:br>
              <a:rPr lang="en-US">
                <a:highlight>
                  <a:srgbClr val="1C4587"/>
                </a:highlight>
              </a:rPr>
            </a:br>
            <a:r>
              <a:rPr lang="en-US">
                <a:highlight>
                  <a:srgbClr val="1C4587"/>
                </a:highlight>
              </a:rPr>
              <a:t>    return "fizz"</a:t>
            </a:r>
            <a:br>
              <a:rPr lang="en-US">
                <a:highlight>
                  <a:srgbClr val="1C4587"/>
                </a:highlight>
              </a:rPr>
            </a:br>
            <a:r>
              <a:rPr lang="en-US">
                <a:highlight>
                  <a:srgbClr val="1C4587"/>
                </a:highlight>
              </a:rPr>
              <a:t>  end</a:t>
            </a:r>
            <a:br>
              <a:rPr lang="en-US">
                <a:highlight>
                  <a:srgbClr val="1C4587"/>
                </a:highlight>
              </a:rPr>
            </a:br>
            <a:r>
              <a:rPr lang="en-US">
                <a:highlight>
                  <a:srgbClr val="1C4587"/>
                </a:highlight>
              </a:rPr>
              <a:t>  if value == 5</a:t>
            </a:r>
            <a:br>
              <a:rPr lang="en-US">
                <a:highlight>
                  <a:srgbClr val="1C4587"/>
                </a:highlight>
              </a:rPr>
            </a:br>
            <a:r>
              <a:rPr lang="en-US">
                <a:highlight>
                  <a:srgbClr val="1C4587"/>
                </a:highlight>
              </a:rPr>
              <a:t>    return "buzz"</a:t>
            </a:r>
            <a:br>
              <a:rPr lang="en-US">
                <a:highlight>
                  <a:srgbClr val="1C4587"/>
                </a:highlight>
              </a:rPr>
            </a:br>
            <a:r>
              <a:rPr lang="en-US">
                <a:highlight>
                  <a:srgbClr val="1C4587"/>
                </a:highlight>
              </a:rPr>
              <a:t>  end</a:t>
            </a:r>
            <a:br>
              <a:rPr lang="en-US"/>
            </a:br>
            <a:r>
              <a:rPr lang="en-US"/>
              <a:t>end</a:t>
            </a:r>
            <a:br>
              <a:rPr lang="en-US"/>
            </a:br>
            <a:endParaRPr/>
          </a:p>
        </p:txBody>
      </p:sp>
    </p:spTree>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show="0">
  <p:cSld>
    <p:spTree>
      <p:nvGrpSpPr>
        <p:cNvPr id="1" name="Shape 376"/>
        <p:cNvGrpSpPr/>
        <p:nvPr/>
      </p:nvGrpSpPr>
      <p:grpSpPr>
        <a:xfrm>
          <a:off x="0" y="0"/>
          <a:ext cx="0" cy="0"/>
          <a:chOff x="0" y="0"/>
          <a:chExt cx="0" cy="0"/>
        </a:xfrm>
      </p:grpSpPr>
      <p:sp>
        <p:nvSpPr>
          <p:cNvPr id="377" name="Google Shape;377;p59"/>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43</a:t>
            </a:fld>
            <a:endParaRPr/>
          </a:p>
        </p:txBody>
      </p:sp>
      <p:sp>
        <p:nvSpPr>
          <p:cNvPr id="378" name="Google Shape;378;p59"/>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FizzBuzz.cs:</a:t>
            </a:r>
            <a:br>
              <a:rPr lang="en-US"/>
            </a:br>
            <a:br>
              <a:rPr lang="en-US"/>
            </a:br>
            <a:r>
              <a:rPr lang="en-US"/>
              <a:t>   public static string Eval(int i)</a:t>
            </a:r>
            <a:br>
              <a:rPr lang="en-US"/>
            </a:br>
            <a:r>
              <a:rPr lang="en-US"/>
              <a:t>    {</a:t>
            </a:r>
            <a:br>
              <a:rPr lang="en-US"/>
            </a:br>
            <a:r>
              <a:rPr lang="en-US"/>
              <a:t>        if (i == 3)</a:t>
            </a:r>
            <a:br>
              <a:rPr lang="en-US"/>
            </a:br>
            <a:r>
              <a:rPr lang="en-US"/>
              <a:t>            return "fizz";</a:t>
            </a:r>
            <a:br>
              <a:rPr lang="en-US"/>
            </a:br>
            <a:endParaRPr/>
          </a:p>
          <a:p>
            <a:pPr marL="0" lvl="0" indent="0" algn="l" rtl="0">
              <a:spcBef>
                <a:spcPts val="640"/>
              </a:spcBef>
              <a:spcAft>
                <a:spcPts val="0"/>
              </a:spcAft>
              <a:buNone/>
            </a:pPr>
            <a:r>
              <a:rPr lang="en-US"/>
              <a:t>        if (i == 5)</a:t>
            </a:r>
            <a:br>
              <a:rPr lang="en-US"/>
            </a:br>
            <a:r>
              <a:rPr lang="en-US"/>
              <a:t>            return "buzz";</a:t>
            </a:r>
            <a:br>
              <a:rPr lang="en-US"/>
            </a:br>
            <a:endParaRPr/>
          </a:p>
          <a:p>
            <a:pPr marL="0" lvl="0" indent="0" algn="l" rtl="0">
              <a:spcBef>
                <a:spcPts val="640"/>
              </a:spcBef>
              <a:spcAft>
                <a:spcPts val="0"/>
              </a:spcAft>
              <a:buNone/>
            </a:pPr>
            <a:r>
              <a:rPr lang="en-US"/>
              <a:t>        return "";</a:t>
            </a:r>
            <a:br>
              <a:rPr lang="en-US"/>
            </a:br>
            <a:r>
              <a:rPr lang="en-US"/>
              <a:t>    }</a:t>
            </a:r>
            <a:br>
              <a:rPr lang="en-US"/>
            </a:br>
            <a:endParaRPr/>
          </a:p>
        </p:txBody>
      </p:sp>
    </p:spTree>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Shape 382"/>
        <p:cNvGrpSpPr/>
        <p:nvPr/>
      </p:nvGrpSpPr>
      <p:grpSpPr>
        <a:xfrm>
          <a:off x="0" y="0"/>
          <a:ext cx="0" cy="0"/>
          <a:chOff x="0" y="0"/>
          <a:chExt cx="0" cy="0"/>
        </a:xfrm>
      </p:grpSpPr>
      <p:sp>
        <p:nvSpPr>
          <p:cNvPr id="383" name="Google Shape;383;p60"/>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44</a:t>
            </a:fld>
            <a:endParaRPr/>
          </a:p>
        </p:txBody>
      </p:sp>
      <p:sp>
        <p:nvSpPr>
          <p:cNvPr id="384" name="Google Shape;384;p60"/>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lnSpc>
                <a:spcPct val="100000"/>
              </a:lnSpc>
              <a:spcBef>
                <a:spcPts val="640"/>
              </a:spcBef>
              <a:spcAft>
                <a:spcPts val="0"/>
              </a:spcAft>
              <a:buNone/>
            </a:pPr>
            <a:r>
              <a:rPr lang="en-US"/>
              <a:t>ruby fizzbuzz_test.rb</a:t>
            </a:r>
            <a:br>
              <a:rPr lang="en-US"/>
            </a:br>
            <a:r>
              <a:rPr lang="en-US"/>
              <a:t># Running:</a:t>
            </a:r>
            <a:br>
              <a:rPr lang="en-US"/>
            </a:br>
            <a:br>
              <a:rPr lang="en-US"/>
            </a:br>
            <a:r>
              <a:rPr lang="en-US">
                <a:solidFill>
                  <a:srgbClr val="6AA84F"/>
                </a:solidFill>
              </a:rPr>
              <a:t>..</a:t>
            </a:r>
            <a:br>
              <a:rPr lang="en-US">
                <a:solidFill>
                  <a:srgbClr val="6AA84F"/>
                </a:solidFill>
              </a:rPr>
            </a:br>
            <a:br>
              <a:rPr lang="en-US"/>
            </a:br>
            <a:r>
              <a:rPr lang="en-US"/>
              <a:t>Finished in 0.000888s, 2252.2523 runs/s, 2252.2523 assertions/s.</a:t>
            </a:r>
            <a:br>
              <a:rPr lang="en-US"/>
            </a:br>
            <a:r>
              <a:rPr lang="en-US"/>
              <a:t>2 runs, 2 assertions, 0 failures, 0 errors, 0 skips</a:t>
            </a:r>
            <a:endParaRPr/>
          </a:p>
        </p:txBody>
      </p:sp>
      <p:sp>
        <p:nvSpPr>
          <p:cNvPr id="385" name="Google Shape;385;p6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45.xml><?xml version="1.0" encoding="utf-8"?>
<p:sld xmlns:a="http://schemas.openxmlformats.org/drawingml/2006/main" xmlns:r="http://schemas.openxmlformats.org/officeDocument/2006/relationships" xmlns:p="http://schemas.openxmlformats.org/presentationml/2006/main" show="0">
  <p:cSld>
    <p:spTree>
      <p:nvGrpSpPr>
        <p:cNvPr id="1" name="Shape 389"/>
        <p:cNvGrpSpPr/>
        <p:nvPr/>
      </p:nvGrpSpPr>
      <p:grpSpPr>
        <a:xfrm>
          <a:off x="0" y="0"/>
          <a:ext cx="0" cy="0"/>
          <a:chOff x="0" y="0"/>
          <a:chExt cx="0" cy="0"/>
        </a:xfrm>
      </p:grpSpPr>
      <p:sp>
        <p:nvSpPr>
          <p:cNvPr id="390" name="Google Shape;390;p61"/>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45</a:t>
            </a:fld>
            <a:endParaRPr/>
          </a:p>
        </p:txBody>
      </p:sp>
      <p:sp>
        <p:nvSpPr>
          <p:cNvPr id="391" name="Google Shape;391;p61"/>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lnSpc>
                <a:spcPct val="100000"/>
              </a:lnSpc>
              <a:spcBef>
                <a:spcPts val="640"/>
              </a:spcBef>
              <a:spcAft>
                <a:spcPts val="0"/>
              </a:spcAft>
              <a:buNone/>
            </a:pPr>
            <a:r>
              <a:rPr lang="en-US"/>
              <a:t>Test Run Summary</a:t>
            </a:r>
            <a:br>
              <a:rPr lang="en-US"/>
            </a:br>
            <a:r>
              <a:rPr lang="en-US"/>
              <a:t>  </a:t>
            </a:r>
            <a:r>
              <a:rPr lang="en-US">
                <a:highlight>
                  <a:srgbClr val="6AA84F"/>
                </a:highlight>
              </a:rPr>
              <a:t>Overall result: Passed</a:t>
            </a:r>
            <a:br>
              <a:rPr lang="en-US"/>
            </a:br>
            <a:r>
              <a:rPr lang="en-US"/>
              <a:t>  Test Count: 2, Passed: 2, Failed: 0, Warnings: 0, Inconclusive: 0, Skipped: 0</a:t>
            </a:r>
            <a:endParaRPr/>
          </a:p>
        </p:txBody>
      </p:sp>
      <p:sp>
        <p:nvSpPr>
          <p:cNvPr id="392" name="Google Shape;392;p6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46.xml><?xml version="1.0" encoding="utf-8"?>
<p:sld xmlns:a="http://schemas.openxmlformats.org/drawingml/2006/main" xmlns:r="http://schemas.openxmlformats.org/officeDocument/2006/relationships" xmlns:p="http://schemas.openxmlformats.org/presentationml/2006/main">
  <p:cSld>
    <p:spTree>
      <p:nvGrpSpPr>
        <p:cNvPr id="1" name="Shape 396"/>
        <p:cNvGrpSpPr/>
        <p:nvPr/>
      </p:nvGrpSpPr>
      <p:grpSpPr>
        <a:xfrm>
          <a:off x="0" y="0"/>
          <a:ext cx="0" cy="0"/>
          <a:chOff x="0" y="0"/>
          <a:chExt cx="0" cy="0"/>
        </a:xfrm>
      </p:grpSpPr>
      <p:sp>
        <p:nvSpPr>
          <p:cNvPr id="397" name="Google Shape;397;p62"/>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46</a:t>
            </a:fld>
            <a:endParaRPr/>
          </a:p>
        </p:txBody>
      </p:sp>
      <p:sp>
        <p:nvSpPr>
          <p:cNvPr id="398" name="Google Shape;398;p62"/>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fizzbuzz.rb:</a:t>
            </a:r>
            <a:br>
              <a:rPr lang="en-US"/>
            </a:br>
            <a:br>
              <a:rPr lang="en-US"/>
            </a:br>
            <a:r>
              <a:rPr lang="en-US"/>
              <a:t>def fizzbuzz(value)</a:t>
            </a:r>
            <a:br>
              <a:rPr lang="en-US"/>
            </a:br>
            <a:r>
              <a:rPr lang="en-US">
                <a:highlight>
                  <a:srgbClr val="1C4587"/>
                </a:highlight>
              </a:rPr>
              <a:t>  case</a:t>
            </a:r>
            <a:br>
              <a:rPr lang="en-US">
                <a:highlight>
                  <a:srgbClr val="1C4587"/>
                </a:highlight>
              </a:rPr>
            </a:br>
            <a:r>
              <a:rPr lang="en-US">
                <a:highlight>
                  <a:srgbClr val="1C4587"/>
                </a:highlight>
              </a:rPr>
              <a:t>  when (value % 3 == 0)</a:t>
            </a:r>
            <a:br>
              <a:rPr lang="en-US">
                <a:highlight>
                  <a:srgbClr val="1C4587"/>
                </a:highlight>
              </a:rPr>
            </a:br>
            <a:r>
              <a:rPr lang="en-US">
                <a:highlight>
                  <a:srgbClr val="1C4587"/>
                </a:highlight>
              </a:rPr>
              <a:t>    return "fizz"</a:t>
            </a:r>
            <a:br>
              <a:rPr lang="en-US">
                <a:highlight>
                  <a:srgbClr val="1C4587"/>
                </a:highlight>
              </a:rPr>
            </a:br>
            <a:r>
              <a:rPr lang="en-US">
                <a:highlight>
                  <a:srgbClr val="1C4587"/>
                </a:highlight>
              </a:rPr>
              <a:t>  when (value % 5 == 0)</a:t>
            </a:r>
            <a:br>
              <a:rPr lang="en-US">
                <a:highlight>
                  <a:srgbClr val="1C4587"/>
                </a:highlight>
              </a:rPr>
            </a:br>
            <a:r>
              <a:rPr lang="en-US">
                <a:highlight>
                  <a:srgbClr val="1C4587"/>
                </a:highlight>
              </a:rPr>
              <a:t>    return "buzz"</a:t>
            </a:r>
            <a:br>
              <a:rPr lang="en-US">
                <a:highlight>
                  <a:srgbClr val="1C4587"/>
                </a:highlight>
              </a:rPr>
            </a:br>
            <a:r>
              <a:rPr lang="en-US">
                <a:highlight>
                  <a:srgbClr val="1C4587"/>
                </a:highlight>
              </a:rPr>
              <a:t>  end</a:t>
            </a:r>
            <a:br>
              <a:rPr lang="en-US"/>
            </a:br>
            <a:r>
              <a:rPr lang="en-US"/>
              <a:t>end</a:t>
            </a:r>
            <a:endParaRPr/>
          </a:p>
          <a:p>
            <a:pPr marL="457200" lvl="0" indent="0" algn="l" rtl="0">
              <a:spcBef>
                <a:spcPts val="640"/>
              </a:spcBef>
              <a:spcAft>
                <a:spcPts val="0"/>
              </a:spcAft>
              <a:buNone/>
            </a:pPr>
            <a:endParaRPr/>
          </a:p>
        </p:txBody>
      </p:sp>
      <p:sp>
        <p:nvSpPr>
          <p:cNvPr id="399" name="Google Shape;399;p6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3C78D8"/>
                </a:solidFill>
              </a:rPr>
              <a:t>Refactor</a:t>
            </a:r>
            <a:endParaRPr>
              <a:solidFill>
                <a:srgbClr val="3C78D8"/>
              </a:solidFill>
            </a:endParaRPr>
          </a:p>
        </p:txBody>
      </p:sp>
    </p:spTree>
  </p:cSld>
  <p:clrMapOvr>
    <a:masterClrMapping/>
  </p:clrMapOvr>
</p:sld>
</file>

<file path=ppt/slides/slide47.xml><?xml version="1.0" encoding="utf-8"?>
<p:sld xmlns:a="http://schemas.openxmlformats.org/drawingml/2006/main" xmlns:r="http://schemas.openxmlformats.org/officeDocument/2006/relationships" xmlns:p="http://schemas.openxmlformats.org/presentationml/2006/main" show="0">
  <p:cSld>
    <p:spTree>
      <p:nvGrpSpPr>
        <p:cNvPr id="1" name="Shape 403"/>
        <p:cNvGrpSpPr/>
        <p:nvPr/>
      </p:nvGrpSpPr>
      <p:grpSpPr>
        <a:xfrm>
          <a:off x="0" y="0"/>
          <a:ext cx="0" cy="0"/>
          <a:chOff x="0" y="0"/>
          <a:chExt cx="0" cy="0"/>
        </a:xfrm>
      </p:grpSpPr>
      <p:sp>
        <p:nvSpPr>
          <p:cNvPr id="404" name="Google Shape;404;p63"/>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47</a:t>
            </a:fld>
            <a:endParaRPr/>
          </a:p>
        </p:txBody>
      </p:sp>
      <p:sp>
        <p:nvSpPr>
          <p:cNvPr id="405" name="Google Shape;405;p63"/>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FizzBuzz.cs:</a:t>
            </a:r>
            <a:br>
              <a:rPr lang="en-US"/>
            </a:br>
            <a:br>
              <a:rPr lang="en-US"/>
            </a:br>
            <a:r>
              <a:rPr lang="en-US"/>
              <a:t>   public static string Eval(int i)</a:t>
            </a:r>
            <a:br>
              <a:rPr lang="en-US"/>
            </a:br>
            <a:r>
              <a:rPr lang="en-US"/>
              <a:t>    {</a:t>
            </a:r>
            <a:br>
              <a:rPr lang="en-US"/>
            </a:br>
            <a:r>
              <a:rPr lang="en-US"/>
              <a:t>        if (i % 3 == 0)</a:t>
            </a:r>
            <a:br>
              <a:rPr lang="en-US"/>
            </a:br>
            <a:r>
              <a:rPr lang="en-US"/>
              <a:t>            return "fizz";</a:t>
            </a:r>
            <a:br>
              <a:rPr lang="en-US"/>
            </a:br>
            <a:r>
              <a:rPr lang="en-US"/>
              <a:t>        if (i % 5 == 0)</a:t>
            </a:r>
            <a:br>
              <a:rPr lang="en-US"/>
            </a:br>
            <a:r>
              <a:rPr lang="en-US"/>
              <a:t>            return "buzz";</a:t>
            </a:r>
            <a:br>
              <a:rPr lang="en-US"/>
            </a:br>
            <a:r>
              <a:rPr lang="en-US"/>
              <a:t>        return "";</a:t>
            </a:r>
            <a:br>
              <a:rPr lang="en-US"/>
            </a:br>
            <a:r>
              <a:rPr lang="en-US"/>
              <a:t>    }</a:t>
            </a:r>
            <a:endParaRPr/>
          </a:p>
          <a:p>
            <a:pPr marL="457200" lvl="0" indent="0" algn="l" rtl="0">
              <a:spcBef>
                <a:spcPts val="640"/>
              </a:spcBef>
              <a:spcAft>
                <a:spcPts val="0"/>
              </a:spcAft>
              <a:buNone/>
            </a:pPr>
            <a:endParaRPr/>
          </a:p>
        </p:txBody>
      </p:sp>
      <p:sp>
        <p:nvSpPr>
          <p:cNvPr id="406" name="Google Shape;406;p6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3C78D8"/>
                </a:solidFill>
              </a:rPr>
              <a:t>Refactor</a:t>
            </a:r>
            <a:endParaRPr>
              <a:solidFill>
                <a:srgbClr val="3C78D8"/>
              </a:solidFill>
            </a:endParaRPr>
          </a:p>
        </p:txBody>
      </p:sp>
    </p:spTree>
  </p:cSld>
  <p:clrMapOvr>
    <a:masterClrMapping/>
  </p:clrMapOvr>
</p:sld>
</file>

<file path=ppt/slides/slide48.xml><?xml version="1.0" encoding="utf-8"?>
<p:sld xmlns:a="http://schemas.openxmlformats.org/drawingml/2006/main" xmlns:r="http://schemas.openxmlformats.org/officeDocument/2006/relationships" xmlns:p="http://schemas.openxmlformats.org/presentationml/2006/main">
  <p:cSld>
    <p:spTree>
      <p:nvGrpSpPr>
        <p:cNvPr id="1" name="Shape 410"/>
        <p:cNvGrpSpPr/>
        <p:nvPr/>
      </p:nvGrpSpPr>
      <p:grpSpPr>
        <a:xfrm>
          <a:off x="0" y="0"/>
          <a:ext cx="0" cy="0"/>
          <a:chOff x="0" y="0"/>
          <a:chExt cx="0" cy="0"/>
        </a:xfrm>
      </p:grpSpPr>
      <p:sp>
        <p:nvSpPr>
          <p:cNvPr id="411" name="Google Shape;411;p64"/>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48</a:t>
            </a:fld>
            <a:endParaRPr/>
          </a:p>
        </p:txBody>
      </p:sp>
      <p:sp>
        <p:nvSpPr>
          <p:cNvPr id="412" name="Google Shape;412;p64"/>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ruby fizzbuzz_test.rb</a:t>
            </a:r>
            <a:br>
              <a:rPr lang="en-US"/>
            </a:br>
            <a:r>
              <a:rPr lang="en-US"/>
              <a:t># Running:</a:t>
            </a:r>
            <a:br>
              <a:rPr lang="en-US"/>
            </a:br>
            <a:endParaRPr/>
          </a:p>
          <a:p>
            <a:pPr marL="0" lvl="0" indent="0" algn="l" rtl="0">
              <a:spcBef>
                <a:spcPts val="640"/>
              </a:spcBef>
              <a:spcAft>
                <a:spcPts val="0"/>
              </a:spcAft>
              <a:buNone/>
            </a:pPr>
            <a:r>
              <a:rPr lang="en-US">
                <a:solidFill>
                  <a:srgbClr val="6AA84F"/>
                </a:solidFill>
              </a:rPr>
              <a:t>..</a:t>
            </a:r>
            <a:br>
              <a:rPr lang="en-US"/>
            </a:br>
            <a:br>
              <a:rPr lang="en-US"/>
            </a:br>
            <a:r>
              <a:rPr lang="en-US"/>
              <a:t>Finished in 0.000820s, 2439.0244 runs/s, 2439.0244 assertions/s.</a:t>
            </a:r>
            <a:br>
              <a:rPr lang="en-US"/>
            </a:br>
            <a:r>
              <a:rPr lang="en-US"/>
              <a:t>2 runs, 2 assertions, 0 failures, 0 errors, 0 skips</a:t>
            </a:r>
            <a:endParaRPr/>
          </a:p>
        </p:txBody>
      </p:sp>
      <p:sp>
        <p:nvSpPr>
          <p:cNvPr id="413" name="Google Shape;413;p6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49.xml><?xml version="1.0" encoding="utf-8"?>
<p:sld xmlns:a="http://schemas.openxmlformats.org/drawingml/2006/main" xmlns:r="http://schemas.openxmlformats.org/officeDocument/2006/relationships" xmlns:p="http://schemas.openxmlformats.org/presentationml/2006/main" show="0">
  <p:cSld>
    <p:spTree>
      <p:nvGrpSpPr>
        <p:cNvPr id="1" name="Shape 417"/>
        <p:cNvGrpSpPr/>
        <p:nvPr/>
      </p:nvGrpSpPr>
      <p:grpSpPr>
        <a:xfrm>
          <a:off x="0" y="0"/>
          <a:ext cx="0" cy="0"/>
          <a:chOff x="0" y="0"/>
          <a:chExt cx="0" cy="0"/>
        </a:xfrm>
      </p:grpSpPr>
      <p:sp>
        <p:nvSpPr>
          <p:cNvPr id="418" name="Google Shape;418;p65"/>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49</a:t>
            </a:fld>
            <a:endParaRPr/>
          </a:p>
        </p:txBody>
      </p:sp>
      <p:sp>
        <p:nvSpPr>
          <p:cNvPr id="419" name="Google Shape;419;p65"/>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Clr>
                <a:schemeClr val="dk1"/>
              </a:buClr>
              <a:buSzPts val="1100"/>
              <a:buFont typeface="Arial"/>
              <a:buNone/>
            </a:pPr>
            <a:r>
              <a:rPr lang="en-US">
                <a:solidFill>
                  <a:schemeClr val="lt1"/>
                </a:solidFill>
              </a:rPr>
              <a:t>Test Run Summary</a:t>
            </a:r>
            <a:br>
              <a:rPr lang="en-US">
                <a:solidFill>
                  <a:schemeClr val="lt1"/>
                </a:solidFill>
              </a:rPr>
            </a:br>
            <a:r>
              <a:rPr lang="en-US">
                <a:solidFill>
                  <a:schemeClr val="lt1"/>
                </a:solidFill>
              </a:rPr>
              <a:t>  </a:t>
            </a:r>
            <a:r>
              <a:rPr lang="en-US">
                <a:solidFill>
                  <a:schemeClr val="lt1"/>
                </a:solidFill>
                <a:highlight>
                  <a:srgbClr val="6AA84F"/>
                </a:highlight>
              </a:rPr>
              <a:t>Overall result: Passed</a:t>
            </a:r>
            <a:br>
              <a:rPr lang="en-US">
                <a:solidFill>
                  <a:schemeClr val="lt1"/>
                </a:solidFill>
              </a:rPr>
            </a:br>
            <a:r>
              <a:rPr lang="en-US">
                <a:solidFill>
                  <a:schemeClr val="lt1"/>
                </a:solidFill>
              </a:rPr>
              <a:t>  Test Count: 2, Passed: 2, Failed: 0, Warnings: 0, Inconclusive: 0, Skipped: 0</a:t>
            </a:r>
            <a:endParaRPr/>
          </a:p>
        </p:txBody>
      </p:sp>
      <p:sp>
        <p:nvSpPr>
          <p:cNvPr id="420" name="Google Shape;420;p6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solidFill>
                  <a:srgbClr val="6AA84F"/>
                </a:solidFill>
              </a:rPr>
              <a:t>Green</a:t>
            </a:r>
            <a:endParaRPr>
              <a:solidFill>
                <a:srgbClr val="6AA84F"/>
              </a:solidFill>
            </a:endParaRPr>
          </a:p>
        </p:txBody>
      </p:sp>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useBgFill="1">
        <p:nvSpPr>
          <p:cNvPr id="11" name="Rectangle 10">
            <a:extLst>
              <a:ext uri="{FF2B5EF4-FFF2-40B4-BE49-F238E27FC236}">
                <a16:creationId xmlns:a16="http://schemas.microsoft.com/office/drawing/2014/main" id="{F13C74B1-5B17-4795-BED0-7140497B445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1714"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 name="Title 1">
            <a:extLst>
              <a:ext uri="{FF2B5EF4-FFF2-40B4-BE49-F238E27FC236}">
                <a16:creationId xmlns:a16="http://schemas.microsoft.com/office/drawing/2014/main" id="{7380245D-0283-6E43-8650-1D820FE624AA}"/>
              </a:ext>
            </a:extLst>
          </p:cNvPr>
          <p:cNvSpPr>
            <a:spLocks noGrp="1"/>
          </p:cNvSpPr>
          <p:nvPr>
            <p:ph type="title"/>
          </p:nvPr>
        </p:nvSpPr>
        <p:spPr>
          <a:xfrm>
            <a:off x="480060" y="244026"/>
            <a:ext cx="3276451" cy="1467631"/>
          </a:xfrm>
        </p:spPr>
        <p:txBody>
          <a:bodyPr anchor="b">
            <a:normAutofit/>
          </a:bodyPr>
          <a:lstStyle/>
          <a:p>
            <a:r>
              <a:rPr lang="en-US" sz="4100" kern="1200" dirty="0">
                <a:latin typeface="Dank Mono" pitchFamily="49" charset="77"/>
              </a:rPr>
              <a:t>Course Objectives</a:t>
            </a:r>
            <a:endParaRPr lang="en-US" sz="4100" dirty="0">
              <a:latin typeface="Dank Mono" pitchFamily="49" charset="77"/>
            </a:endParaRPr>
          </a:p>
        </p:txBody>
      </p:sp>
      <p:sp>
        <p:nvSpPr>
          <p:cNvPr id="13" name="sketchy line">
            <a:extLst>
              <a:ext uri="{FF2B5EF4-FFF2-40B4-BE49-F238E27FC236}">
                <a16:creationId xmlns:a16="http://schemas.microsoft.com/office/drawing/2014/main" id="{D4974D33-8DC5-464E-8C6D-BE58F0669C17}"/>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80060" y="1940245"/>
            <a:ext cx="2606040" cy="13716"/>
          </a:xfrm>
          <a:custGeom>
            <a:avLst/>
            <a:gdLst>
              <a:gd name="connsiteX0" fmla="*/ 0 w 2606040"/>
              <a:gd name="connsiteY0" fmla="*/ 0 h 13716"/>
              <a:gd name="connsiteX1" fmla="*/ 625450 w 2606040"/>
              <a:gd name="connsiteY1" fmla="*/ 0 h 13716"/>
              <a:gd name="connsiteX2" fmla="*/ 1224839 w 2606040"/>
              <a:gd name="connsiteY2" fmla="*/ 0 h 13716"/>
              <a:gd name="connsiteX3" fmla="*/ 1824228 w 2606040"/>
              <a:gd name="connsiteY3" fmla="*/ 0 h 13716"/>
              <a:gd name="connsiteX4" fmla="*/ 2606040 w 2606040"/>
              <a:gd name="connsiteY4" fmla="*/ 0 h 13716"/>
              <a:gd name="connsiteX5" fmla="*/ 2606040 w 2606040"/>
              <a:gd name="connsiteY5" fmla="*/ 13716 h 13716"/>
              <a:gd name="connsiteX6" fmla="*/ 1902409 w 2606040"/>
              <a:gd name="connsiteY6" fmla="*/ 13716 h 13716"/>
              <a:gd name="connsiteX7" fmla="*/ 1276960 w 2606040"/>
              <a:gd name="connsiteY7" fmla="*/ 13716 h 13716"/>
              <a:gd name="connsiteX8" fmla="*/ 677570 w 2606040"/>
              <a:gd name="connsiteY8" fmla="*/ 13716 h 13716"/>
              <a:gd name="connsiteX9" fmla="*/ 0 w 2606040"/>
              <a:gd name="connsiteY9" fmla="*/ 13716 h 13716"/>
              <a:gd name="connsiteX10" fmla="*/ 0 w 2606040"/>
              <a:gd name="connsiteY10" fmla="*/ 0 h 13716"/>
              <a:gd name="connsiteX0" fmla="*/ 0 w 2606040"/>
              <a:gd name="connsiteY0" fmla="*/ 0 h 13716"/>
              <a:gd name="connsiteX1" fmla="*/ 599389 w 2606040"/>
              <a:gd name="connsiteY1" fmla="*/ 0 h 13716"/>
              <a:gd name="connsiteX2" fmla="*/ 1303020 w 2606040"/>
              <a:gd name="connsiteY2" fmla="*/ 0 h 13716"/>
              <a:gd name="connsiteX3" fmla="*/ 1876349 w 2606040"/>
              <a:gd name="connsiteY3" fmla="*/ 0 h 13716"/>
              <a:gd name="connsiteX4" fmla="*/ 2606040 w 2606040"/>
              <a:gd name="connsiteY4" fmla="*/ 0 h 13716"/>
              <a:gd name="connsiteX5" fmla="*/ 2606040 w 2606040"/>
              <a:gd name="connsiteY5" fmla="*/ 13716 h 13716"/>
              <a:gd name="connsiteX6" fmla="*/ 1980590 w 2606040"/>
              <a:gd name="connsiteY6" fmla="*/ 13716 h 13716"/>
              <a:gd name="connsiteX7" fmla="*/ 1276960 w 2606040"/>
              <a:gd name="connsiteY7" fmla="*/ 13716 h 13716"/>
              <a:gd name="connsiteX8" fmla="*/ 651510 w 2606040"/>
              <a:gd name="connsiteY8" fmla="*/ 13716 h 13716"/>
              <a:gd name="connsiteX9" fmla="*/ 0 w 2606040"/>
              <a:gd name="connsiteY9" fmla="*/ 13716 h 13716"/>
              <a:gd name="connsiteX10" fmla="*/ 0 w 2606040"/>
              <a:gd name="connsiteY10"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06040" h="13716" fill="none" extrusionOk="0">
                <a:moveTo>
                  <a:pt x="0" y="0"/>
                </a:moveTo>
                <a:cubicBezTo>
                  <a:pt x="211079" y="-22080"/>
                  <a:pt x="479378" y="-26537"/>
                  <a:pt x="625450" y="0"/>
                </a:cubicBezTo>
                <a:cubicBezTo>
                  <a:pt x="925937" y="-4758"/>
                  <a:pt x="973176" y="15739"/>
                  <a:pt x="1224839" y="0"/>
                </a:cubicBezTo>
                <a:cubicBezTo>
                  <a:pt x="1479663" y="-11328"/>
                  <a:pt x="1566636" y="18697"/>
                  <a:pt x="1824228" y="0"/>
                </a:cubicBezTo>
                <a:cubicBezTo>
                  <a:pt x="2086799" y="-72665"/>
                  <a:pt x="2306223" y="-891"/>
                  <a:pt x="2606040" y="0"/>
                </a:cubicBezTo>
                <a:cubicBezTo>
                  <a:pt x="2605838" y="5689"/>
                  <a:pt x="2605775" y="8075"/>
                  <a:pt x="2606040" y="13716"/>
                </a:cubicBezTo>
                <a:cubicBezTo>
                  <a:pt x="2260204" y="24770"/>
                  <a:pt x="2175708" y="1042"/>
                  <a:pt x="1902409" y="13716"/>
                </a:cubicBezTo>
                <a:cubicBezTo>
                  <a:pt x="1638502" y="36492"/>
                  <a:pt x="1460923" y="-20841"/>
                  <a:pt x="1276960" y="13716"/>
                </a:cubicBezTo>
                <a:cubicBezTo>
                  <a:pt x="1057717" y="9789"/>
                  <a:pt x="867956" y="-2252"/>
                  <a:pt x="677570" y="13716"/>
                </a:cubicBezTo>
                <a:cubicBezTo>
                  <a:pt x="457951" y="28801"/>
                  <a:pt x="189752" y="50816"/>
                  <a:pt x="0" y="13716"/>
                </a:cubicBezTo>
                <a:cubicBezTo>
                  <a:pt x="468" y="10483"/>
                  <a:pt x="836" y="5117"/>
                  <a:pt x="0" y="0"/>
                </a:cubicBezTo>
                <a:close/>
              </a:path>
              <a:path w="2606040" h="13716" stroke="0" extrusionOk="0">
                <a:moveTo>
                  <a:pt x="0" y="0"/>
                </a:moveTo>
                <a:cubicBezTo>
                  <a:pt x="172759" y="3236"/>
                  <a:pt x="361166" y="-13413"/>
                  <a:pt x="599389" y="0"/>
                </a:cubicBezTo>
                <a:cubicBezTo>
                  <a:pt x="841226" y="37042"/>
                  <a:pt x="968991" y="14587"/>
                  <a:pt x="1303020" y="0"/>
                </a:cubicBezTo>
                <a:cubicBezTo>
                  <a:pt x="1643101" y="-7120"/>
                  <a:pt x="1717813" y="7213"/>
                  <a:pt x="1876349" y="0"/>
                </a:cubicBezTo>
                <a:cubicBezTo>
                  <a:pt x="2036762" y="-14138"/>
                  <a:pt x="2426397" y="-4451"/>
                  <a:pt x="2606040" y="0"/>
                </a:cubicBezTo>
                <a:cubicBezTo>
                  <a:pt x="2607080" y="4836"/>
                  <a:pt x="2606317" y="7740"/>
                  <a:pt x="2606040" y="13716"/>
                </a:cubicBezTo>
                <a:cubicBezTo>
                  <a:pt x="2347059" y="-1948"/>
                  <a:pt x="2192004" y="4234"/>
                  <a:pt x="1980590" y="13716"/>
                </a:cubicBezTo>
                <a:cubicBezTo>
                  <a:pt x="1783984" y="-14317"/>
                  <a:pt x="1487673" y="41336"/>
                  <a:pt x="1276960" y="13716"/>
                </a:cubicBezTo>
                <a:cubicBezTo>
                  <a:pt x="1087111" y="-41823"/>
                  <a:pt x="879204" y="42195"/>
                  <a:pt x="651510" y="13716"/>
                </a:cubicBezTo>
                <a:cubicBezTo>
                  <a:pt x="430798" y="-32336"/>
                  <a:pt x="132889" y="-38039"/>
                  <a:pt x="0" y="13716"/>
                </a:cubicBezTo>
                <a:cubicBezTo>
                  <a:pt x="1109" y="8984"/>
                  <a:pt x="330" y="5748"/>
                  <a:pt x="0" y="0"/>
                </a:cubicBezTo>
                <a:close/>
              </a:path>
              <a:path w="2606040" h="13716" fill="none" stroke="0" extrusionOk="0">
                <a:moveTo>
                  <a:pt x="0" y="0"/>
                </a:moveTo>
                <a:cubicBezTo>
                  <a:pt x="202328" y="-14716"/>
                  <a:pt x="332722" y="-11499"/>
                  <a:pt x="625450" y="0"/>
                </a:cubicBezTo>
                <a:cubicBezTo>
                  <a:pt x="927712" y="6878"/>
                  <a:pt x="971143" y="7084"/>
                  <a:pt x="1224839" y="0"/>
                </a:cubicBezTo>
                <a:cubicBezTo>
                  <a:pt x="1477775" y="-16815"/>
                  <a:pt x="1569904" y="19146"/>
                  <a:pt x="1824228" y="0"/>
                </a:cubicBezTo>
                <a:cubicBezTo>
                  <a:pt x="2055206" y="24867"/>
                  <a:pt x="2317192" y="-62872"/>
                  <a:pt x="2606040" y="0"/>
                </a:cubicBezTo>
                <a:cubicBezTo>
                  <a:pt x="2605859" y="5467"/>
                  <a:pt x="2605677" y="7416"/>
                  <a:pt x="2606040" y="13716"/>
                </a:cubicBezTo>
                <a:cubicBezTo>
                  <a:pt x="2234648" y="22404"/>
                  <a:pt x="2180202" y="-14933"/>
                  <a:pt x="1902409" y="13716"/>
                </a:cubicBezTo>
                <a:cubicBezTo>
                  <a:pt x="1635562" y="42622"/>
                  <a:pt x="1477339" y="222"/>
                  <a:pt x="1276960" y="13716"/>
                </a:cubicBezTo>
                <a:cubicBezTo>
                  <a:pt x="1058094" y="62350"/>
                  <a:pt x="904206" y="-25208"/>
                  <a:pt x="677570" y="13716"/>
                </a:cubicBezTo>
                <a:cubicBezTo>
                  <a:pt x="485746" y="10141"/>
                  <a:pt x="195925" y="28433"/>
                  <a:pt x="0" y="13716"/>
                </a:cubicBezTo>
                <a:cubicBezTo>
                  <a:pt x="406" y="10107"/>
                  <a:pt x="891" y="4502"/>
                  <a:pt x="0" y="0"/>
                </a:cubicBezTo>
                <a:close/>
              </a:path>
            </a:pathLst>
          </a:custGeom>
          <a:solidFill>
            <a:schemeClr val="accent2"/>
          </a:solidFill>
          <a:ln w="44450" cap="rnd">
            <a:solidFill>
              <a:schemeClr val="accent2"/>
            </a:solidFill>
            <a:round/>
            <a:extLst>
              <a:ext uri="{C807C97D-BFC1-408E-A445-0C87EB9F89A2}">
                <ask:lineSketchStyleProps xmlns:ask="http://schemas.microsoft.com/office/drawing/2018/sketchyshapes" sd="2863741219">
                  <a:custGeom>
                    <a:avLst/>
                    <a:gdLst>
                      <a:gd name="connsiteX0" fmla="*/ 0 w 2606040"/>
                      <a:gd name="connsiteY0" fmla="*/ 0 h 13716"/>
                      <a:gd name="connsiteX1" fmla="*/ 625450 w 2606040"/>
                      <a:gd name="connsiteY1" fmla="*/ 0 h 13716"/>
                      <a:gd name="connsiteX2" fmla="*/ 1224839 w 2606040"/>
                      <a:gd name="connsiteY2" fmla="*/ 0 h 13716"/>
                      <a:gd name="connsiteX3" fmla="*/ 1824228 w 2606040"/>
                      <a:gd name="connsiteY3" fmla="*/ 0 h 13716"/>
                      <a:gd name="connsiteX4" fmla="*/ 2606040 w 2606040"/>
                      <a:gd name="connsiteY4" fmla="*/ 0 h 13716"/>
                      <a:gd name="connsiteX5" fmla="*/ 2606040 w 2606040"/>
                      <a:gd name="connsiteY5" fmla="*/ 13716 h 13716"/>
                      <a:gd name="connsiteX6" fmla="*/ 1902409 w 2606040"/>
                      <a:gd name="connsiteY6" fmla="*/ 13716 h 13716"/>
                      <a:gd name="connsiteX7" fmla="*/ 1276960 w 2606040"/>
                      <a:gd name="connsiteY7" fmla="*/ 13716 h 13716"/>
                      <a:gd name="connsiteX8" fmla="*/ 677570 w 2606040"/>
                      <a:gd name="connsiteY8" fmla="*/ 13716 h 13716"/>
                      <a:gd name="connsiteX9" fmla="*/ 0 w 2606040"/>
                      <a:gd name="connsiteY9" fmla="*/ 13716 h 13716"/>
                      <a:gd name="connsiteX10" fmla="*/ 0 w 2606040"/>
                      <a:gd name="connsiteY10" fmla="*/ 0 h 13716"/>
                    </a:gdLst>
                    <a:ahLst/>
                    <a:cxnLst>
                      <a:cxn ang="0">
                        <a:pos x="connsiteX0" y="connsiteY0"/>
                      </a:cxn>
                      <a:cxn ang="0">
                        <a:pos x="connsiteX1" y="connsiteY1"/>
                      </a:cxn>
                      <a:cxn ang="0">
                        <a:pos x="connsiteX2" y="connsiteY2"/>
                      </a:cxn>
                      <a:cxn ang="0">
                        <a:pos x="connsiteX3" y="connsiteY3"/>
                      </a:cxn>
                      <a:cxn ang="0">
                        <a:pos x="connsiteX4" y="connsiteY4"/>
                      </a:cxn>
                      <a:cxn ang="0">
                        <a:pos x="connsiteX5" y="connsiteY5"/>
                      </a:cxn>
                      <a:cxn ang="0">
                        <a:pos x="connsiteX6" y="connsiteY6"/>
                      </a:cxn>
                      <a:cxn ang="0">
                        <a:pos x="connsiteX7" y="connsiteY7"/>
                      </a:cxn>
                      <a:cxn ang="0">
                        <a:pos x="connsiteX8" y="connsiteY8"/>
                      </a:cxn>
                      <a:cxn ang="0">
                        <a:pos x="connsiteX9" y="connsiteY9"/>
                      </a:cxn>
                      <a:cxn ang="0">
                        <a:pos x="connsiteX10" y="connsiteY10"/>
                      </a:cxn>
                    </a:cxnLst>
                    <a:rect l="l" t="t" r="r" b="b"/>
                    <a:pathLst>
                      <a:path w="2606040" h="13716" fill="none" extrusionOk="0">
                        <a:moveTo>
                          <a:pt x="0" y="0"/>
                        </a:moveTo>
                        <a:cubicBezTo>
                          <a:pt x="266776" y="-600"/>
                          <a:pt x="322756" y="3201"/>
                          <a:pt x="625450" y="0"/>
                        </a:cubicBezTo>
                        <a:cubicBezTo>
                          <a:pt x="928144" y="-3201"/>
                          <a:pt x="968141" y="9269"/>
                          <a:pt x="1224839" y="0"/>
                        </a:cubicBezTo>
                        <a:cubicBezTo>
                          <a:pt x="1481537" y="-9269"/>
                          <a:pt x="1569059" y="21947"/>
                          <a:pt x="1824228" y="0"/>
                        </a:cubicBezTo>
                        <a:cubicBezTo>
                          <a:pt x="2079397" y="-21947"/>
                          <a:pt x="2326053" y="-10194"/>
                          <a:pt x="2606040" y="0"/>
                        </a:cubicBezTo>
                        <a:cubicBezTo>
                          <a:pt x="2605690" y="5728"/>
                          <a:pt x="2605650" y="7624"/>
                          <a:pt x="2606040" y="13716"/>
                        </a:cubicBezTo>
                        <a:cubicBezTo>
                          <a:pt x="2256758" y="26838"/>
                          <a:pt x="2173673" y="-17450"/>
                          <a:pt x="1902409" y="13716"/>
                        </a:cubicBezTo>
                        <a:cubicBezTo>
                          <a:pt x="1631145" y="44882"/>
                          <a:pt x="1461378" y="894"/>
                          <a:pt x="1276960" y="13716"/>
                        </a:cubicBezTo>
                        <a:cubicBezTo>
                          <a:pt x="1092542" y="26538"/>
                          <a:pt x="890442" y="8641"/>
                          <a:pt x="677570" y="13716"/>
                        </a:cubicBezTo>
                        <a:cubicBezTo>
                          <a:pt x="464698" y="18792"/>
                          <a:pt x="187648" y="31265"/>
                          <a:pt x="0" y="13716"/>
                        </a:cubicBezTo>
                        <a:cubicBezTo>
                          <a:pt x="-302" y="10335"/>
                          <a:pt x="417" y="4724"/>
                          <a:pt x="0" y="0"/>
                        </a:cubicBezTo>
                        <a:close/>
                      </a:path>
                      <a:path w="2606040" h="13716" stroke="0" extrusionOk="0">
                        <a:moveTo>
                          <a:pt x="0" y="0"/>
                        </a:moveTo>
                        <a:cubicBezTo>
                          <a:pt x="197231" y="3803"/>
                          <a:pt x="358914" y="-9291"/>
                          <a:pt x="599389" y="0"/>
                        </a:cubicBezTo>
                        <a:cubicBezTo>
                          <a:pt x="839864" y="9291"/>
                          <a:pt x="979371" y="8509"/>
                          <a:pt x="1303020" y="0"/>
                        </a:cubicBezTo>
                        <a:cubicBezTo>
                          <a:pt x="1626669" y="-8509"/>
                          <a:pt x="1726300" y="7440"/>
                          <a:pt x="1876349" y="0"/>
                        </a:cubicBezTo>
                        <a:cubicBezTo>
                          <a:pt x="2026398" y="-7440"/>
                          <a:pt x="2430712" y="17957"/>
                          <a:pt x="2606040" y="0"/>
                        </a:cubicBezTo>
                        <a:cubicBezTo>
                          <a:pt x="2606569" y="5071"/>
                          <a:pt x="2606315" y="7437"/>
                          <a:pt x="2606040" y="13716"/>
                        </a:cubicBezTo>
                        <a:cubicBezTo>
                          <a:pt x="2393024" y="-2332"/>
                          <a:pt x="2191161" y="34687"/>
                          <a:pt x="1980590" y="13716"/>
                        </a:cubicBezTo>
                        <a:cubicBezTo>
                          <a:pt x="1770019" y="-7255"/>
                          <a:pt x="1476440" y="31542"/>
                          <a:pt x="1276960" y="13716"/>
                        </a:cubicBezTo>
                        <a:cubicBezTo>
                          <a:pt x="1077480" y="-4110"/>
                          <a:pt x="880988" y="37553"/>
                          <a:pt x="651510" y="13716"/>
                        </a:cubicBezTo>
                        <a:cubicBezTo>
                          <a:pt x="422032" y="-10121"/>
                          <a:pt x="130744" y="-6519"/>
                          <a:pt x="0" y="13716"/>
                        </a:cubicBezTo>
                        <a:cubicBezTo>
                          <a:pt x="198" y="8947"/>
                          <a:pt x="304" y="5200"/>
                          <a:pt x="0" y="0"/>
                        </a:cubicBezTo>
                        <a:close/>
                      </a:path>
                    </a:pathLst>
                  </a:custGeom>
                  <ask:type>
                    <ask:lineSketchFreehand/>
                  </ask:type>
                </ask:lineSketchStyleProps>
              </a:ext>
            </a:extLst>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4" name="Text Placeholder 3">
            <a:extLst>
              <a:ext uri="{FF2B5EF4-FFF2-40B4-BE49-F238E27FC236}">
                <a16:creationId xmlns:a16="http://schemas.microsoft.com/office/drawing/2014/main" id="{63769154-8AE9-5D48-ADAA-1EDE281875FF}"/>
              </a:ext>
            </a:extLst>
          </p:cNvPr>
          <p:cNvSpPr>
            <a:spLocks noGrp="1"/>
          </p:cNvSpPr>
          <p:nvPr>
            <p:ph type="body" idx="1"/>
          </p:nvPr>
        </p:nvSpPr>
        <p:spPr>
          <a:xfrm>
            <a:off x="0" y="2154674"/>
            <a:ext cx="3881120" cy="2490501"/>
          </a:xfrm>
        </p:spPr>
        <p:txBody>
          <a:bodyPr>
            <a:normAutofit/>
          </a:bodyPr>
          <a:lstStyle/>
          <a:p>
            <a:r>
              <a:rPr lang="en-US" sz="2000" kern="1200" dirty="0">
                <a:latin typeface="Garamond" panose="02020404030301010803" pitchFamily="18" charset="0"/>
              </a:rPr>
              <a:t>Recognize available TDD tools</a:t>
            </a:r>
          </a:p>
          <a:p>
            <a:r>
              <a:rPr lang="en-US" sz="2000" kern="1200" dirty="0">
                <a:latin typeface="Garamond" panose="02020404030301010803" pitchFamily="18" charset="0"/>
              </a:rPr>
              <a:t>Summarize the value of TDD</a:t>
            </a:r>
          </a:p>
          <a:p>
            <a:pPr lvl="0"/>
            <a:r>
              <a:rPr lang="en-US" sz="2000" kern="1200" dirty="0">
                <a:latin typeface="Garamond" panose="02020404030301010803" pitchFamily="18" charset="0"/>
              </a:rPr>
              <a:t>Use TDD to solve Katas</a:t>
            </a:r>
          </a:p>
          <a:p>
            <a:r>
              <a:rPr lang="en-US" sz="2000" kern="1200" dirty="0">
                <a:latin typeface="Garamond" panose="02020404030301010803" pitchFamily="18" charset="0"/>
              </a:rPr>
              <a:t>Integrate TDD Into Daily Work</a:t>
            </a:r>
          </a:p>
        </p:txBody>
      </p:sp>
      <p:pic>
        <p:nvPicPr>
          <p:cNvPr id="6" name="Picture 2" descr="What are OKRs? A Super Simple Explanation Of The Objectives &amp;amp; Key Results  Management Tool | Bernard Marr">
            <a:extLst>
              <a:ext uri="{FF2B5EF4-FFF2-40B4-BE49-F238E27FC236}">
                <a16:creationId xmlns:a16="http://schemas.microsoft.com/office/drawing/2014/main" id="{6135E028-E025-B949-94B2-526DBA1C1AF7}"/>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9143" r="13904"/>
          <a:stretch/>
        </p:blipFill>
        <p:spPr bwMode="auto">
          <a:xfrm>
            <a:off x="3983776" y="10"/>
            <a:ext cx="5159081" cy="5143490"/>
          </a:xfrm>
          <a:custGeom>
            <a:avLst/>
            <a:gdLst/>
            <a:ahLst/>
            <a:cxnLst/>
            <a:rect l="l" t="t" r="r" b="b"/>
            <a:pathLst>
              <a:path w="6878775" h="6858000">
                <a:moveTo>
                  <a:pt x="1102973" y="0"/>
                </a:moveTo>
                <a:lnTo>
                  <a:pt x="1160688" y="0"/>
                </a:lnTo>
                <a:lnTo>
                  <a:pt x="983189" y="331786"/>
                </a:lnTo>
                <a:cubicBezTo>
                  <a:pt x="914866" y="469145"/>
                  <a:pt x="850355" y="608712"/>
                  <a:pt x="789261" y="750263"/>
                </a:cubicBezTo>
                <a:cubicBezTo>
                  <a:pt x="774307" y="784928"/>
                  <a:pt x="759992" y="819849"/>
                  <a:pt x="745295" y="854514"/>
                </a:cubicBezTo>
                <a:cubicBezTo>
                  <a:pt x="756682" y="845393"/>
                  <a:pt x="765489" y="833492"/>
                  <a:pt x="770857" y="819975"/>
                </a:cubicBezTo>
                <a:cubicBezTo>
                  <a:pt x="879943" y="589569"/>
                  <a:pt x="999605" y="365513"/>
                  <a:pt x="1131329" y="148742"/>
                </a:cubicBezTo>
                <a:lnTo>
                  <a:pt x="1227589" y="0"/>
                </a:lnTo>
                <a:lnTo>
                  <a:pt x="6878775" y="0"/>
                </a:lnTo>
                <a:lnTo>
                  <a:pt x="6878775" y="6858000"/>
                </a:lnTo>
                <a:lnTo>
                  <a:pt x="713521" y="6858000"/>
                </a:lnTo>
                <a:lnTo>
                  <a:pt x="625642" y="6670527"/>
                </a:lnTo>
                <a:cubicBezTo>
                  <a:pt x="507232" y="6398531"/>
                  <a:pt x="403083" y="6118381"/>
                  <a:pt x="312785" y="5830359"/>
                </a:cubicBezTo>
                <a:cubicBezTo>
                  <a:pt x="278149" y="5719759"/>
                  <a:pt x="248879" y="5607635"/>
                  <a:pt x="212198" y="5480401"/>
                </a:cubicBezTo>
                <a:cubicBezTo>
                  <a:pt x="212208" y="5491601"/>
                  <a:pt x="212803" y="5502788"/>
                  <a:pt x="213988" y="5513923"/>
                </a:cubicBezTo>
                <a:cubicBezTo>
                  <a:pt x="264089" y="5723695"/>
                  <a:pt x="307290" y="5935370"/>
                  <a:pt x="365826" y="6142729"/>
                </a:cubicBezTo>
                <a:cubicBezTo>
                  <a:pt x="433152" y="6380817"/>
                  <a:pt x="510068" y="6614016"/>
                  <a:pt x="597975" y="6841549"/>
                </a:cubicBezTo>
                <a:lnTo>
                  <a:pt x="604824" y="6858000"/>
                </a:lnTo>
                <a:lnTo>
                  <a:pt x="552056" y="6858000"/>
                </a:lnTo>
                <a:lnTo>
                  <a:pt x="539576" y="6828295"/>
                </a:lnTo>
                <a:cubicBezTo>
                  <a:pt x="380597" y="6414594"/>
                  <a:pt x="260223" y="5988893"/>
                  <a:pt x="171555" y="5552906"/>
                </a:cubicBezTo>
                <a:cubicBezTo>
                  <a:pt x="91163" y="5157998"/>
                  <a:pt x="43746" y="4758899"/>
                  <a:pt x="12305" y="4357388"/>
                </a:cubicBezTo>
                <a:cubicBezTo>
                  <a:pt x="-14281" y="4013908"/>
                  <a:pt x="4507" y="3672965"/>
                  <a:pt x="46684" y="3331516"/>
                </a:cubicBezTo>
                <a:cubicBezTo>
                  <a:pt x="127203" y="2664286"/>
                  <a:pt x="277819" y="2007265"/>
                  <a:pt x="496065" y="1371196"/>
                </a:cubicBezTo>
                <a:cubicBezTo>
                  <a:pt x="636273" y="966066"/>
                  <a:pt x="800445" y="573253"/>
                  <a:pt x="995723" y="196614"/>
                </a:cubicBezTo>
                <a:close/>
              </a:path>
            </a:pathLst>
          </a:custGeom>
          <a:noFill/>
          <a:extLst>
            <a:ext uri="{909E8E84-426E-40DD-AFC4-6F175D3DCCD1}">
              <a14:hiddenFill xmlns:a14="http://schemas.microsoft.com/office/drawing/2010/main">
                <a:solidFill>
                  <a:srgbClr val="FFFFFF"/>
                </a:solidFill>
              </a14:hiddenFill>
            </a:ext>
          </a:extLst>
        </p:spPr>
      </p:pic>
      <p:sp>
        <p:nvSpPr>
          <p:cNvPr id="3" name="Slide Number Placeholder 2">
            <a:extLst>
              <a:ext uri="{FF2B5EF4-FFF2-40B4-BE49-F238E27FC236}">
                <a16:creationId xmlns:a16="http://schemas.microsoft.com/office/drawing/2014/main" id="{13C329FB-073E-9047-B016-187F8D07B1BF}"/>
              </a:ext>
            </a:extLst>
          </p:cNvPr>
          <p:cNvSpPr>
            <a:spLocks noGrp="1"/>
          </p:cNvSpPr>
          <p:nvPr>
            <p:ph type="sldNum" idx="4294967295"/>
          </p:nvPr>
        </p:nvSpPr>
        <p:spPr>
          <a:xfrm>
            <a:off x="7829550" y="4767262"/>
            <a:ext cx="685800" cy="273844"/>
          </a:xfrm>
        </p:spPr>
        <p:txBody>
          <a:bodyPr>
            <a:normAutofit fontScale="47500" lnSpcReduction="20000"/>
          </a:bodyPr>
          <a:lstStyle/>
          <a:p>
            <a:pPr marL="0" lvl="0" indent="0" rtl="0">
              <a:lnSpc>
                <a:spcPct val="90000"/>
              </a:lnSpc>
              <a:spcBef>
                <a:spcPts val="0"/>
              </a:spcBef>
              <a:spcAft>
                <a:spcPts val="600"/>
              </a:spcAft>
              <a:buNone/>
            </a:pPr>
            <a:fld id="{00000000-1234-1234-1234-123412341234}" type="slidenum">
              <a:rPr lang="en-US" sz="300" smtClean="0">
                <a:solidFill>
                  <a:srgbClr val="FFFFFF"/>
                </a:solidFill>
              </a:rPr>
              <a:pPr marL="0" lvl="0" indent="0" rtl="0">
                <a:lnSpc>
                  <a:spcPct val="90000"/>
                </a:lnSpc>
                <a:spcBef>
                  <a:spcPts val="0"/>
                </a:spcBef>
                <a:spcAft>
                  <a:spcPts val="600"/>
                </a:spcAft>
                <a:buNone/>
              </a:pPr>
              <a:t>5</a:t>
            </a:fld>
            <a:endParaRPr lang="en-US" sz="300">
              <a:solidFill>
                <a:srgbClr val="FFFFFF"/>
              </a:solidFill>
            </a:endParaRPr>
          </a:p>
        </p:txBody>
      </p:sp>
      <p:pic>
        <p:nvPicPr>
          <p:cNvPr id="8" name="Picture 7">
            <a:extLst>
              <a:ext uri="{FF2B5EF4-FFF2-40B4-BE49-F238E27FC236}">
                <a16:creationId xmlns:a16="http://schemas.microsoft.com/office/drawing/2014/main" id="{16C6FB64-0470-C64E-A044-CC2965B756DC}"/>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3397762806"/>
      </p:ext>
    </p:extLst>
  </p:cSld>
  <p:clrMapOvr>
    <a:masterClrMapping/>
  </p:clrMapOvr>
</p:sld>
</file>

<file path=ppt/slides/slide50.xml><?xml version="1.0" encoding="utf-8"?>
<p:sld xmlns:a="http://schemas.openxmlformats.org/drawingml/2006/main" xmlns:r="http://schemas.openxmlformats.org/officeDocument/2006/relationships" xmlns:p="http://schemas.openxmlformats.org/presentationml/2006/main">
  <p:cSld>
    <p:spTree>
      <p:nvGrpSpPr>
        <p:cNvPr id="1" name="Shape 424"/>
        <p:cNvGrpSpPr/>
        <p:nvPr/>
      </p:nvGrpSpPr>
      <p:grpSpPr>
        <a:xfrm>
          <a:off x="0" y="0"/>
          <a:ext cx="0" cy="0"/>
          <a:chOff x="0" y="0"/>
          <a:chExt cx="0" cy="0"/>
        </a:xfrm>
      </p:grpSpPr>
      <p:sp>
        <p:nvSpPr>
          <p:cNvPr id="425" name="Google Shape;425;p66"/>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LET’S GO BOWLING</a:t>
            </a:r>
            <a:endParaRPr/>
          </a:p>
        </p:txBody>
      </p:sp>
      <p:pic>
        <p:nvPicPr>
          <p:cNvPr id="426" name="Google Shape;426;p66"/>
          <p:cNvPicPr preferRelativeResize="0"/>
          <p:nvPr/>
        </p:nvPicPr>
        <p:blipFill>
          <a:blip r:embed="rId3">
            <a:alphaModFix/>
          </a:blip>
          <a:stretch>
            <a:fillRect/>
          </a:stretch>
        </p:blipFill>
        <p:spPr>
          <a:xfrm>
            <a:off x="2942213" y="3000450"/>
            <a:ext cx="3259568" cy="1838255"/>
          </a:xfrm>
          <a:prstGeom prst="rect">
            <a:avLst/>
          </a:prstGeom>
          <a:noFill/>
          <a:ln>
            <a:noFill/>
          </a:ln>
        </p:spPr>
      </p:pic>
    </p:spTree>
  </p:cSld>
  <p:clrMapOvr>
    <a:masterClrMapping/>
  </p:clrMapOvr>
</p:sld>
</file>

<file path=ppt/slides/slide51.xml><?xml version="1.0" encoding="utf-8"?>
<p:sld xmlns:a="http://schemas.openxmlformats.org/drawingml/2006/main" xmlns:r="http://schemas.openxmlformats.org/officeDocument/2006/relationships" xmlns:p="http://schemas.openxmlformats.org/presentationml/2006/main" show="0">
  <p:cSld>
    <p:spTree>
      <p:nvGrpSpPr>
        <p:cNvPr id="1" name="Shape 430"/>
        <p:cNvGrpSpPr/>
        <p:nvPr/>
      </p:nvGrpSpPr>
      <p:grpSpPr>
        <a:xfrm>
          <a:off x="0" y="0"/>
          <a:ext cx="0" cy="0"/>
          <a:chOff x="0" y="0"/>
          <a:chExt cx="0" cy="0"/>
        </a:xfrm>
      </p:grpSpPr>
      <p:sp>
        <p:nvSpPr>
          <p:cNvPr id="431" name="Google Shape;431;p67"/>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LUNCH</a:t>
            </a:r>
            <a:endParaRPr/>
          </a:p>
        </p:txBody>
      </p:sp>
    </p:spTree>
  </p:cSld>
  <p:clrMapOvr>
    <a:masterClrMapping/>
  </p:clrMapOvr>
</p:sld>
</file>

<file path=ppt/slides/slide52.xml><?xml version="1.0" encoding="utf-8"?>
<p:sld xmlns:a="http://schemas.openxmlformats.org/drawingml/2006/main" xmlns:r="http://schemas.openxmlformats.org/officeDocument/2006/relationships" xmlns:p="http://schemas.openxmlformats.org/presentationml/2006/main">
  <p:cSld>
    <p:spTree>
      <p:nvGrpSpPr>
        <p:cNvPr id="1" name="Shape 435"/>
        <p:cNvGrpSpPr/>
        <p:nvPr/>
      </p:nvGrpSpPr>
      <p:grpSpPr>
        <a:xfrm>
          <a:off x="0" y="0"/>
          <a:ext cx="0" cy="0"/>
          <a:chOff x="0" y="0"/>
          <a:chExt cx="0" cy="0"/>
        </a:xfrm>
      </p:grpSpPr>
      <p:sp>
        <p:nvSpPr>
          <p:cNvPr id="436" name="Google Shape;436;p68"/>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SOFTWARE DESIGN &amp; TDD</a:t>
            </a:r>
            <a:endParaRPr/>
          </a:p>
        </p:txBody>
      </p:sp>
    </p:spTree>
  </p:cSld>
  <p:clrMapOvr>
    <a:masterClrMapping/>
  </p:clrMapOvr>
</p:sld>
</file>

<file path=ppt/slides/slide53.xml><?xml version="1.0" encoding="utf-8"?>
<p:sld xmlns:a="http://schemas.openxmlformats.org/drawingml/2006/main" xmlns:r="http://schemas.openxmlformats.org/officeDocument/2006/relationships" xmlns:p="http://schemas.openxmlformats.org/presentationml/2006/main">
  <p:cSld>
    <p:spTree>
      <p:nvGrpSpPr>
        <p:cNvPr id="1" name="Shape 440"/>
        <p:cNvGrpSpPr/>
        <p:nvPr/>
      </p:nvGrpSpPr>
      <p:grpSpPr>
        <a:xfrm>
          <a:off x="0" y="0"/>
          <a:ext cx="0" cy="0"/>
          <a:chOff x="0" y="0"/>
          <a:chExt cx="0" cy="0"/>
        </a:xfrm>
      </p:grpSpPr>
      <p:sp>
        <p:nvSpPr>
          <p:cNvPr id="441" name="Google Shape;441;p6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53</a:t>
            </a:fld>
            <a:endParaRPr/>
          </a:p>
        </p:txBody>
      </p:sp>
      <p:sp>
        <p:nvSpPr>
          <p:cNvPr id="442" name="Google Shape;442;p6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How does it help?</a:t>
            </a:r>
            <a:endParaRPr/>
          </a:p>
          <a:p>
            <a:pPr marL="914400" lvl="1" indent="-342900" algn="l" rtl="0">
              <a:lnSpc>
                <a:spcPct val="150000"/>
              </a:lnSpc>
              <a:spcBef>
                <a:spcPts val="0"/>
              </a:spcBef>
              <a:spcAft>
                <a:spcPts val="0"/>
              </a:spcAft>
              <a:buSzPts val="1800"/>
              <a:buChar char="–"/>
            </a:pPr>
            <a:r>
              <a:rPr lang="en-US"/>
              <a:t>Based upon what you’ve learned so far</a:t>
            </a:r>
            <a:endParaRPr/>
          </a:p>
          <a:p>
            <a:pPr marL="457200" lvl="0" indent="-342900" algn="l" rtl="0">
              <a:lnSpc>
                <a:spcPct val="150000"/>
              </a:lnSpc>
              <a:spcBef>
                <a:spcPts val="0"/>
              </a:spcBef>
              <a:spcAft>
                <a:spcPts val="0"/>
              </a:spcAft>
              <a:buSzPts val="1800"/>
              <a:buChar char="•"/>
            </a:pPr>
            <a:r>
              <a:rPr lang="en-US"/>
              <a:t>Testing all of the time</a:t>
            </a:r>
            <a:endParaRPr/>
          </a:p>
          <a:p>
            <a:pPr marL="457200" lvl="0" indent="-342900" algn="l" rtl="0">
              <a:lnSpc>
                <a:spcPct val="150000"/>
              </a:lnSpc>
              <a:spcBef>
                <a:spcPts val="0"/>
              </a:spcBef>
              <a:spcAft>
                <a:spcPts val="0"/>
              </a:spcAft>
              <a:buSzPts val="1800"/>
              <a:buChar char="•"/>
            </a:pPr>
            <a:r>
              <a:rPr lang="en-US"/>
              <a:t>Design all of the time?</a:t>
            </a:r>
            <a:endParaRPr/>
          </a:p>
          <a:p>
            <a:pPr marL="914400" lvl="1" indent="-342900" algn="l" rtl="0">
              <a:lnSpc>
                <a:spcPct val="150000"/>
              </a:lnSpc>
              <a:spcBef>
                <a:spcPts val="0"/>
              </a:spcBef>
              <a:spcAft>
                <a:spcPts val="0"/>
              </a:spcAft>
              <a:buSzPts val="1800"/>
              <a:buChar char="–"/>
            </a:pPr>
            <a:r>
              <a:rPr lang="en-US"/>
              <a:t>Build classes in isolation</a:t>
            </a:r>
            <a:endParaRPr/>
          </a:p>
          <a:p>
            <a:pPr marL="914400" lvl="1" indent="-342900" algn="l" rtl="0">
              <a:lnSpc>
                <a:spcPct val="150000"/>
              </a:lnSpc>
              <a:spcBef>
                <a:spcPts val="0"/>
              </a:spcBef>
              <a:spcAft>
                <a:spcPts val="0"/>
              </a:spcAft>
              <a:buSzPts val="1800"/>
              <a:buChar char="–"/>
            </a:pPr>
            <a:r>
              <a:rPr lang="en-US"/>
              <a:t>Consistently adapt design to changing requirements</a:t>
            </a:r>
            <a:endParaRPr/>
          </a:p>
          <a:p>
            <a:pPr marL="457200" lvl="0" indent="-342900" algn="l" rtl="0">
              <a:lnSpc>
                <a:spcPct val="150000"/>
              </a:lnSpc>
              <a:spcBef>
                <a:spcPts val="0"/>
              </a:spcBef>
              <a:spcAft>
                <a:spcPts val="0"/>
              </a:spcAft>
              <a:buSzPts val="1800"/>
              <a:buChar char="•"/>
            </a:pPr>
            <a:r>
              <a:rPr lang="en-US"/>
              <a:t>That’s only part of it</a:t>
            </a:r>
            <a:endParaRPr/>
          </a:p>
        </p:txBody>
      </p:sp>
      <p:sp>
        <p:nvSpPr>
          <p:cNvPr id="443" name="Google Shape;443;p6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TDD So Far...</a:t>
            </a:r>
            <a:endParaRPr/>
          </a:p>
        </p:txBody>
      </p:sp>
    </p:spTree>
  </p:cSld>
  <p:clrMapOvr>
    <a:masterClrMapping/>
  </p:clrMapOvr>
</p:sld>
</file>

<file path=ppt/slides/slide54.xml><?xml version="1.0" encoding="utf-8"?>
<p:sld xmlns:a="http://schemas.openxmlformats.org/drawingml/2006/main" xmlns:r="http://schemas.openxmlformats.org/officeDocument/2006/relationships" xmlns:p="http://schemas.openxmlformats.org/presentationml/2006/main">
  <p:cSld>
    <p:spTree>
      <p:nvGrpSpPr>
        <p:cNvPr id="1" name="Shape 447"/>
        <p:cNvGrpSpPr/>
        <p:nvPr/>
      </p:nvGrpSpPr>
      <p:grpSpPr>
        <a:xfrm>
          <a:off x="0" y="0"/>
          <a:ext cx="0" cy="0"/>
          <a:chOff x="0" y="0"/>
          <a:chExt cx="0" cy="0"/>
        </a:xfrm>
      </p:grpSpPr>
      <p:sp>
        <p:nvSpPr>
          <p:cNvPr id="448" name="Google Shape;448;p7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54</a:t>
            </a:fld>
            <a:endParaRPr/>
          </a:p>
        </p:txBody>
      </p:sp>
      <p:sp>
        <p:nvSpPr>
          <p:cNvPr id="449" name="Google Shape;449;p7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Software development requires:</a:t>
            </a:r>
            <a:endParaRPr/>
          </a:p>
          <a:p>
            <a:pPr marL="914400" lvl="1" indent="-342900" algn="l" rtl="0">
              <a:lnSpc>
                <a:spcPct val="150000"/>
              </a:lnSpc>
              <a:spcBef>
                <a:spcPts val="0"/>
              </a:spcBef>
              <a:spcAft>
                <a:spcPts val="0"/>
              </a:spcAft>
              <a:buSzPts val="1800"/>
              <a:buChar char="–"/>
            </a:pPr>
            <a:r>
              <a:rPr lang="en-US"/>
              <a:t>Analysis, design, coding, testing, review, documentation, planning, deployment, etc.</a:t>
            </a:r>
            <a:endParaRPr/>
          </a:p>
          <a:p>
            <a:pPr marL="457200" lvl="0" indent="-342900" algn="l" rtl="0">
              <a:lnSpc>
                <a:spcPct val="150000"/>
              </a:lnSpc>
              <a:spcBef>
                <a:spcPts val="0"/>
              </a:spcBef>
              <a:spcAft>
                <a:spcPts val="0"/>
              </a:spcAft>
              <a:buSzPts val="1800"/>
              <a:buChar char="•"/>
            </a:pPr>
            <a:r>
              <a:rPr lang="en-US"/>
              <a:t>Absence of any one of these is hacking</a:t>
            </a:r>
            <a:endParaRPr/>
          </a:p>
          <a:p>
            <a:pPr marL="457200" lvl="0" indent="-342900" algn="l" rtl="0">
              <a:lnSpc>
                <a:spcPct val="150000"/>
              </a:lnSpc>
              <a:spcBef>
                <a:spcPts val="0"/>
              </a:spcBef>
              <a:spcAft>
                <a:spcPts val="0"/>
              </a:spcAft>
              <a:buSzPts val="1800"/>
              <a:buChar char="•"/>
            </a:pPr>
            <a:r>
              <a:rPr lang="en-US"/>
              <a:t>Waterfall attempts to serialize these</a:t>
            </a:r>
            <a:endParaRPr/>
          </a:p>
          <a:p>
            <a:pPr marL="457200" lvl="0" indent="-342900" algn="l" rtl="0">
              <a:lnSpc>
                <a:spcPct val="150000"/>
              </a:lnSpc>
              <a:spcBef>
                <a:spcPts val="0"/>
              </a:spcBef>
              <a:spcAft>
                <a:spcPts val="0"/>
              </a:spcAft>
              <a:buSzPts val="1800"/>
              <a:buChar char="•"/>
            </a:pPr>
            <a:r>
              <a:rPr lang="en-US"/>
              <a:t>Agile Solution:  Learn to do all activities all the time</a:t>
            </a:r>
            <a:endParaRPr/>
          </a:p>
        </p:txBody>
      </p:sp>
      <p:sp>
        <p:nvSpPr>
          <p:cNvPr id="450" name="Google Shape;450;p7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Software Development Activities</a:t>
            </a:r>
            <a:endParaRPr/>
          </a:p>
        </p:txBody>
      </p:sp>
    </p:spTree>
  </p:cSld>
  <p:clrMapOvr>
    <a:masterClrMapping/>
  </p:clrMapOvr>
</p:sld>
</file>

<file path=ppt/slides/slide55.xml><?xml version="1.0" encoding="utf-8"?>
<p:sld xmlns:a="http://schemas.openxmlformats.org/drawingml/2006/main" xmlns:r="http://schemas.openxmlformats.org/officeDocument/2006/relationships" xmlns:p="http://schemas.openxmlformats.org/presentationml/2006/main">
  <p:cSld>
    <p:spTree>
      <p:nvGrpSpPr>
        <p:cNvPr id="1" name="Shape 454"/>
        <p:cNvGrpSpPr/>
        <p:nvPr/>
      </p:nvGrpSpPr>
      <p:grpSpPr>
        <a:xfrm>
          <a:off x="0" y="0"/>
          <a:ext cx="0" cy="0"/>
          <a:chOff x="0" y="0"/>
          <a:chExt cx="0" cy="0"/>
        </a:xfrm>
      </p:grpSpPr>
      <p:sp>
        <p:nvSpPr>
          <p:cNvPr id="455" name="Google Shape;455;p7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55</a:t>
            </a:fld>
            <a:endParaRPr/>
          </a:p>
        </p:txBody>
      </p:sp>
      <p:sp>
        <p:nvSpPr>
          <p:cNvPr id="456" name="Google Shape;456;p7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We still do it</a:t>
            </a:r>
            <a:endParaRPr/>
          </a:p>
          <a:p>
            <a:pPr marL="914400" lvl="1" indent="-342900" algn="l" rtl="0">
              <a:lnSpc>
                <a:spcPct val="150000"/>
              </a:lnSpc>
              <a:spcBef>
                <a:spcPts val="0"/>
              </a:spcBef>
              <a:spcAft>
                <a:spcPts val="0"/>
              </a:spcAft>
              <a:buSzPts val="1800"/>
              <a:buChar char="–"/>
            </a:pPr>
            <a:r>
              <a:rPr lang="en-US"/>
              <a:t>Mostly at planning meetings</a:t>
            </a:r>
            <a:endParaRPr/>
          </a:p>
          <a:p>
            <a:pPr marL="457200" lvl="0" indent="-342900" algn="l" rtl="0">
              <a:lnSpc>
                <a:spcPct val="150000"/>
              </a:lnSpc>
              <a:spcBef>
                <a:spcPts val="0"/>
              </a:spcBef>
              <a:spcAft>
                <a:spcPts val="0"/>
              </a:spcAft>
              <a:buSzPts val="1800"/>
              <a:buChar char="•"/>
            </a:pPr>
            <a:r>
              <a:rPr lang="en-US"/>
              <a:t>But with less details</a:t>
            </a:r>
            <a:endParaRPr/>
          </a:p>
          <a:p>
            <a:pPr marL="914400" lvl="1" indent="-342900" algn="l" rtl="0">
              <a:lnSpc>
                <a:spcPct val="150000"/>
              </a:lnSpc>
              <a:spcBef>
                <a:spcPts val="0"/>
              </a:spcBef>
              <a:spcAft>
                <a:spcPts val="0"/>
              </a:spcAft>
              <a:buSzPts val="1800"/>
              <a:buChar char="–"/>
            </a:pPr>
            <a:r>
              <a:rPr lang="en-US"/>
              <a:t>Design insights often only occur when coding</a:t>
            </a:r>
            <a:endParaRPr/>
          </a:p>
          <a:p>
            <a:pPr marL="457200" lvl="0" indent="-342900" algn="l" rtl="0">
              <a:lnSpc>
                <a:spcPct val="150000"/>
              </a:lnSpc>
              <a:spcBef>
                <a:spcPts val="0"/>
              </a:spcBef>
              <a:spcAft>
                <a:spcPts val="0"/>
              </a:spcAft>
              <a:buSzPts val="1800"/>
              <a:buChar char="•"/>
            </a:pPr>
            <a:r>
              <a:rPr lang="en-US"/>
              <a:t>UML Sketches</a:t>
            </a:r>
            <a:endParaRPr/>
          </a:p>
          <a:p>
            <a:pPr marL="914400" lvl="1" indent="-342900" algn="l" rtl="0">
              <a:lnSpc>
                <a:spcPct val="150000"/>
              </a:lnSpc>
              <a:spcBef>
                <a:spcPts val="0"/>
              </a:spcBef>
              <a:spcAft>
                <a:spcPts val="0"/>
              </a:spcAft>
              <a:buSzPts val="1800"/>
              <a:buChar char="–"/>
            </a:pPr>
            <a:r>
              <a:rPr lang="en-US"/>
              <a:t>“Inception” level diagrams</a:t>
            </a:r>
            <a:endParaRPr/>
          </a:p>
          <a:p>
            <a:pPr marL="914400" lvl="1" indent="-342900" algn="l" rtl="0">
              <a:lnSpc>
                <a:spcPct val="150000"/>
              </a:lnSpc>
              <a:spcBef>
                <a:spcPts val="0"/>
              </a:spcBef>
              <a:spcAft>
                <a:spcPts val="0"/>
              </a:spcAft>
              <a:buSzPts val="1800"/>
              <a:buChar char="–"/>
            </a:pPr>
            <a:r>
              <a:rPr lang="en-US"/>
              <a:t>Help Solve the problem but don’t completely specify the code</a:t>
            </a:r>
            <a:endParaRPr/>
          </a:p>
        </p:txBody>
      </p:sp>
      <p:sp>
        <p:nvSpPr>
          <p:cNvPr id="457" name="Google Shape;457;p7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Upfront Design</a:t>
            </a:r>
            <a:endParaRPr/>
          </a:p>
        </p:txBody>
      </p:sp>
    </p:spTree>
  </p:cSld>
  <p:clrMapOvr>
    <a:masterClrMapping/>
  </p:clrMapOvr>
</p:sld>
</file>

<file path=ppt/slides/slide56.xml><?xml version="1.0" encoding="utf-8"?>
<p:sld xmlns:a="http://schemas.openxmlformats.org/drawingml/2006/main" xmlns:r="http://schemas.openxmlformats.org/officeDocument/2006/relationships" xmlns:p="http://schemas.openxmlformats.org/presentationml/2006/main">
  <p:cSld>
    <p:spTree>
      <p:nvGrpSpPr>
        <p:cNvPr id="1" name="Shape 461"/>
        <p:cNvGrpSpPr/>
        <p:nvPr/>
      </p:nvGrpSpPr>
      <p:grpSpPr>
        <a:xfrm>
          <a:off x="0" y="0"/>
          <a:ext cx="0" cy="0"/>
          <a:chOff x="0" y="0"/>
          <a:chExt cx="0" cy="0"/>
        </a:xfrm>
      </p:grpSpPr>
      <p:sp>
        <p:nvSpPr>
          <p:cNvPr id="462" name="Google Shape;462;p7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56</a:t>
            </a:fld>
            <a:endParaRPr/>
          </a:p>
        </p:txBody>
      </p:sp>
      <p:sp>
        <p:nvSpPr>
          <p:cNvPr id="463" name="Google Shape;463;p7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Long Method smell (Fowler)</a:t>
            </a:r>
            <a:endParaRPr/>
          </a:p>
          <a:p>
            <a:pPr marL="457200" marR="0" lvl="0" indent="-342900" algn="l" rtl="0">
              <a:lnSpc>
                <a:spcPct val="150000"/>
              </a:lnSpc>
              <a:spcBef>
                <a:spcPts val="0"/>
              </a:spcBef>
              <a:spcAft>
                <a:spcPts val="0"/>
              </a:spcAft>
              <a:buSzPts val="1800"/>
              <a:buChar char="•"/>
            </a:pPr>
            <a:r>
              <a:rPr lang="en-US"/>
              <a:t>Not very expressive, contains duplication (Simple Design)</a:t>
            </a:r>
            <a:endParaRPr/>
          </a:p>
          <a:p>
            <a:pPr marL="457200" marR="0" lvl="0" indent="-342900" algn="l" rtl="0">
              <a:lnSpc>
                <a:spcPct val="150000"/>
              </a:lnSpc>
              <a:spcBef>
                <a:spcPts val="0"/>
              </a:spcBef>
              <a:spcAft>
                <a:spcPts val="0"/>
              </a:spcAft>
              <a:buSzPts val="1800"/>
              <a:buChar char="•"/>
            </a:pPr>
            <a:r>
              <a:rPr lang="en-US"/>
              <a:t>Contains guiding comments (Simple Style)</a:t>
            </a:r>
            <a:endParaRPr/>
          </a:p>
          <a:p>
            <a:pPr marL="457200" marR="0" lvl="0" indent="-342900" algn="l" rtl="0">
              <a:lnSpc>
                <a:spcPct val="150000"/>
              </a:lnSpc>
              <a:spcBef>
                <a:spcPts val="0"/>
              </a:spcBef>
              <a:spcAft>
                <a:spcPts val="0"/>
              </a:spcAft>
              <a:buSzPts val="1800"/>
              <a:buChar char="•"/>
            </a:pPr>
            <a:r>
              <a:rPr lang="en-US"/>
              <a:t>Breaks the Single Responsibility Principle (Martin)</a:t>
            </a:r>
            <a:endParaRPr/>
          </a:p>
        </p:txBody>
      </p:sp>
      <p:sp>
        <p:nvSpPr>
          <p:cNvPr id="464" name="Google Shape;464;p7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Recognizing You Have a Problem</a:t>
            </a:r>
            <a:endParaRPr/>
          </a:p>
        </p:txBody>
      </p:sp>
    </p:spTree>
  </p:cSld>
  <p:clrMapOvr>
    <a:masterClrMapping/>
  </p:clrMapOvr>
</p:sld>
</file>

<file path=ppt/slides/slide57.xml><?xml version="1.0" encoding="utf-8"?>
<p:sld xmlns:a="http://schemas.openxmlformats.org/drawingml/2006/main" xmlns:r="http://schemas.openxmlformats.org/officeDocument/2006/relationships" xmlns:p="http://schemas.openxmlformats.org/presentationml/2006/main">
  <p:cSld>
    <p:spTree>
      <p:nvGrpSpPr>
        <p:cNvPr id="1" name="Shape 468"/>
        <p:cNvGrpSpPr/>
        <p:nvPr/>
      </p:nvGrpSpPr>
      <p:grpSpPr>
        <a:xfrm>
          <a:off x="0" y="0"/>
          <a:ext cx="0" cy="0"/>
          <a:chOff x="0" y="0"/>
          <a:chExt cx="0" cy="0"/>
        </a:xfrm>
      </p:grpSpPr>
      <p:sp>
        <p:nvSpPr>
          <p:cNvPr id="469" name="Google Shape;469;p7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57</a:t>
            </a:fld>
            <a:endParaRPr/>
          </a:p>
        </p:txBody>
      </p:sp>
      <p:sp>
        <p:nvSpPr>
          <p:cNvPr id="470" name="Google Shape;470;p7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Ensure code has optimal design always</a:t>
            </a:r>
            <a:endParaRPr/>
          </a:p>
          <a:p>
            <a:pPr marL="914400" marR="0" lvl="1" indent="-342900" algn="l" rtl="0">
              <a:lnSpc>
                <a:spcPct val="150000"/>
              </a:lnSpc>
              <a:spcBef>
                <a:spcPts val="0"/>
              </a:spcBef>
              <a:spcAft>
                <a:spcPts val="0"/>
              </a:spcAft>
              <a:buSzPts val="1800"/>
              <a:buChar char="–"/>
            </a:pPr>
            <a:r>
              <a:rPr lang="en-US"/>
              <a:t>Another way to do “agile” design</a:t>
            </a:r>
            <a:endParaRPr/>
          </a:p>
          <a:p>
            <a:pPr marL="457200" marR="0" lvl="0" indent="-342900" algn="l" rtl="0">
              <a:lnSpc>
                <a:spcPct val="150000"/>
              </a:lnSpc>
              <a:spcBef>
                <a:spcPts val="0"/>
              </a:spcBef>
              <a:spcAft>
                <a:spcPts val="0"/>
              </a:spcAft>
              <a:buSzPts val="1800"/>
              <a:buChar char="•"/>
            </a:pPr>
            <a:r>
              <a:rPr lang="en-US"/>
              <a:t>Entropy is unavoidable</a:t>
            </a:r>
            <a:endParaRPr/>
          </a:p>
          <a:p>
            <a:pPr marL="914400" marR="0" lvl="1" indent="-342900" algn="l" rtl="0">
              <a:lnSpc>
                <a:spcPct val="150000"/>
              </a:lnSpc>
              <a:spcBef>
                <a:spcPts val="0"/>
              </a:spcBef>
              <a:spcAft>
                <a:spcPts val="0"/>
              </a:spcAft>
              <a:buSzPts val="1800"/>
              <a:buChar char="–"/>
            </a:pPr>
            <a:r>
              <a:rPr lang="en-US"/>
              <a:t>Learn how to deal with it all along product lifecycle</a:t>
            </a:r>
            <a:endParaRPr/>
          </a:p>
          <a:p>
            <a:pPr marL="457200" marR="0" lvl="0" indent="-342900" algn="l" rtl="0">
              <a:lnSpc>
                <a:spcPct val="150000"/>
              </a:lnSpc>
              <a:spcBef>
                <a:spcPts val="0"/>
              </a:spcBef>
              <a:spcAft>
                <a:spcPts val="0"/>
              </a:spcAft>
              <a:buSzPts val="1800"/>
              <a:buChar char="•"/>
            </a:pPr>
            <a:r>
              <a:rPr lang="en-US"/>
              <a:t>Code transformations, not performance optimizations</a:t>
            </a:r>
            <a:endParaRPr/>
          </a:p>
          <a:p>
            <a:pPr marL="457200" marR="0" lvl="0" indent="-342900" algn="l" rtl="0">
              <a:lnSpc>
                <a:spcPct val="150000"/>
              </a:lnSpc>
              <a:spcBef>
                <a:spcPts val="0"/>
              </a:spcBef>
              <a:spcAft>
                <a:spcPts val="0"/>
              </a:spcAft>
              <a:buSzPts val="1800"/>
              <a:buChar char="•"/>
            </a:pPr>
            <a:r>
              <a:rPr lang="en-US"/>
              <a:t>Take small, safe steps</a:t>
            </a:r>
            <a:endParaRPr/>
          </a:p>
          <a:p>
            <a:pPr marL="457200" marR="0" lvl="0" indent="-342900" algn="l" rtl="0">
              <a:lnSpc>
                <a:spcPct val="150000"/>
              </a:lnSpc>
              <a:spcBef>
                <a:spcPts val="0"/>
              </a:spcBef>
              <a:spcAft>
                <a:spcPts val="0"/>
              </a:spcAft>
              <a:buSzPts val="1800"/>
              <a:buChar char="•"/>
            </a:pPr>
            <a:r>
              <a:rPr lang="en-US"/>
              <a:t>The third, critical leg of the TDD cycle</a:t>
            </a:r>
            <a:endParaRPr/>
          </a:p>
        </p:txBody>
      </p:sp>
      <p:sp>
        <p:nvSpPr>
          <p:cNvPr id="471" name="Google Shape;471;p7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a:t>
            </a:r>
            <a:endParaRPr/>
          </a:p>
        </p:txBody>
      </p:sp>
    </p:spTree>
  </p:cSld>
  <p:clrMapOvr>
    <a:masterClrMapping/>
  </p:clrMapOvr>
</p:sld>
</file>

<file path=ppt/slides/slide58.xml><?xml version="1.0" encoding="utf-8"?>
<p:sld xmlns:a="http://schemas.openxmlformats.org/drawingml/2006/main" xmlns:r="http://schemas.openxmlformats.org/officeDocument/2006/relationships" xmlns:p="http://schemas.openxmlformats.org/presentationml/2006/main">
  <p:cSld>
    <p:spTree>
      <p:nvGrpSpPr>
        <p:cNvPr id="1" name="Shape 475"/>
        <p:cNvGrpSpPr/>
        <p:nvPr/>
      </p:nvGrpSpPr>
      <p:grpSpPr>
        <a:xfrm>
          <a:off x="0" y="0"/>
          <a:ext cx="0" cy="0"/>
          <a:chOff x="0" y="0"/>
          <a:chExt cx="0" cy="0"/>
        </a:xfrm>
      </p:grpSpPr>
      <p:sp>
        <p:nvSpPr>
          <p:cNvPr id="476" name="Google Shape;476;p7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58</a:t>
            </a:fld>
            <a:endParaRPr/>
          </a:p>
        </p:txBody>
      </p:sp>
      <p:sp>
        <p:nvSpPr>
          <p:cNvPr id="477" name="Google Shape;477;p7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Code Smells</a:t>
            </a:r>
            <a:endParaRPr/>
          </a:p>
          <a:p>
            <a:pPr marL="457200" marR="0" lvl="0" indent="-342900" algn="l" rtl="0">
              <a:lnSpc>
                <a:spcPct val="150000"/>
              </a:lnSpc>
              <a:spcBef>
                <a:spcPts val="0"/>
              </a:spcBef>
              <a:spcAft>
                <a:spcPts val="0"/>
              </a:spcAft>
              <a:buSzPts val="1800"/>
              <a:buChar char="•"/>
            </a:pPr>
            <a:r>
              <a:rPr lang="en-US"/>
              <a:t>Classic design principles – SOLID, DRY, etc</a:t>
            </a:r>
            <a:endParaRPr/>
          </a:p>
          <a:p>
            <a:pPr marL="457200" marR="0" lvl="0" indent="-342900" algn="l" rtl="0">
              <a:lnSpc>
                <a:spcPct val="150000"/>
              </a:lnSpc>
              <a:spcBef>
                <a:spcPts val="0"/>
              </a:spcBef>
              <a:spcAft>
                <a:spcPts val="0"/>
              </a:spcAft>
              <a:buSzPts val="1800"/>
              <a:buChar char="•"/>
            </a:pPr>
            <a:r>
              <a:rPr lang="en-US"/>
              <a:t>Design Patterns (Gang of Four)</a:t>
            </a:r>
            <a:endParaRPr/>
          </a:p>
        </p:txBody>
      </p:sp>
      <p:sp>
        <p:nvSpPr>
          <p:cNvPr id="478" name="Google Shape;478;p7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 Drivers</a:t>
            </a:r>
            <a:endParaRPr/>
          </a:p>
        </p:txBody>
      </p:sp>
    </p:spTree>
  </p:cSld>
  <p:clrMapOvr>
    <a:masterClrMapping/>
  </p:clrMapOvr>
</p:sld>
</file>

<file path=ppt/slides/slide59.xml><?xml version="1.0" encoding="utf-8"?>
<p:sld xmlns:a="http://schemas.openxmlformats.org/drawingml/2006/main" xmlns:r="http://schemas.openxmlformats.org/officeDocument/2006/relationships" xmlns:p="http://schemas.openxmlformats.org/presentationml/2006/main">
  <p:cSld>
    <p:spTree>
      <p:nvGrpSpPr>
        <p:cNvPr id="1" name="Shape 482"/>
        <p:cNvGrpSpPr/>
        <p:nvPr/>
      </p:nvGrpSpPr>
      <p:grpSpPr>
        <a:xfrm>
          <a:off x="0" y="0"/>
          <a:ext cx="0" cy="0"/>
          <a:chOff x="0" y="0"/>
          <a:chExt cx="0" cy="0"/>
        </a:xfrm>
      </p:grpSpPr>
      <p:sp>
        <p:nvSpPr>
          <p:cNvPr id="483" name="Google Shape;483;p75"/>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EXAMPLE REFACTORINGS</a:t>
            </a:r>
            <a:endParaRPr/>
          </a:p>
        </p:txBody>
      </p:sp>
    </p:spTree>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Shape 79"/>
        <p:cNvGrpSpPr/>
        <p:nvPr/>
      </p:nvGrpSpPr>
      <p:grpSpPr>
        <a:xfrm>
          <a:off x="0" y="0"/>
          <a:ext cx="0" cy="0"/>
          <a:chOff x="0" y="0"/>
          <a:chExt cx="0" cy="0"/>
        </a:xfrm>
      </p:grpSpPr>
      <p:sp useBgFill="1">
        <p:nvSpPr>
          <p:cNvPr id="21" name="Rectangle 20">
            <a:extLst>
              <a:ext uri="{FF2B5EF4-FFF2-40B4-BE49-F238E27FC236}">
                <a16:creationId xmlns:a16="http://schemas.microsoft.com/office/drawing/2014/main" id="{1ECF2120-8D71-9041-A3C7-5C488899F256}"/>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pic>
        <p:nvPicPr>
          <p:cNvPr id="22" name="Picture 2" descr="Beyond Critical Thinking">
            <a:extLst>
              <a:ext uri="{FF2B5EF4-FFF2-40B4-BE49-F238E27FC236}">
                <a16:creationId xmlns:a16="http://schemas.microsoft.com/office/drawing/2014/main" id="{D03D215C-9B01-474E-B301-83BD81CE4E6D}"/>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3986" r="22479" b="4258"/>
          <a:stretch/>
        </p:blipFill>
        <p:spPr bwMode="auto">
          <a:xfrm>
            <a:off x="2642616" y="10"/>
            <a:ext cx="6501384" cy="5143490"/>
          </a:xfrm>
          <a:prstGeom prst="rect">
            <a:avLst/>
          </a:prstGeom>
          <a:noFill/>
          <a:extLst>
            <a:ext uri="{909E8E84-426E-40DD-AFC4-6F175D3DCCD1}">
              <a14:hiddenFill xmlns:a14="http://schemas.microsoft.com/office/drawing/2010/main">
                <a:solidFill>
                  <a:srgbClr val="FFFFFF"/>
                </a:solidFill>
              </a14:hiddenFill>
            </a:ext>
          </a:extLst>
        </p:spPr>
      </p:pic>
      <p:sp>
        <p:nvSpPr>
          <p:cNvPr id="23" name="Rectangle 22">
            <a:extLst>
              <a:ext uri="{FF2B5EF4-FFF2-40B4-BE49-F238E27FC236}">
                <a16:creationId xmlns:a16="http://schemas.microsoft.com/office/drawing/2014/main" id="{AD3BFFF0-39AA-5D4E-9C28-85162176E08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7317450" cy="5143500"/>
          </a:xfrm>
          <a:prstGeom prst="rect">
            <a:avLst/>
          </a:prstGeom>
          <a:gradFill>
            <a:gsLst>
              <a:gs pos="58000">
                <a:schemeClr val="bg1"/>
              </a:gs>
              <a:gs pos="35000">
                <a:schemeClr val="bg1">
                  <a:alpha val="79000"/>
                </a:schemeClr>
              </a:gs>
              <a:gs pos="19000">
                <a:schemeClr val="bg1">
                  <a:alpha val="38000"/>
                </a:schemeClr>
              </a:gs>
              <a:gs pos="0">
                <a:schemeClr val="bg1">
                  <a:alpha val="0"/>
                </a:schemeClr>
              </a:gs>
              <a:gs pos="100000">
                <a:schemeClr val="bg1"/>
              </a:gs>
            </a:gsLst>
            <a:lin ang="10800000" scaled="0"/>
          </a:gra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dirty="0"/>
          </a:p>
        </p:txBody>
      </p:sp>
      <p:sp>
        <p:nvSpPr>
          <p:cNvPr id="24" name="Google Shape;102;p15">
            <a:extLst>
              <a:ext uri="{FF2B5EF4-FFF2-40B4-BE49-F238E27FC236}">
                <a16:creationId xmlns:a16="http://schemas.microsoft.com/office/drawing/2014/main" id="{7B46B10C-5107-1949-A682-400FE6904871}"/>
              </a:ext>
            </a:extLst>
          </p:cNvPr>
          <p:cNvSpPr txBox="1">
            <a:spLocks noGrp="1"/>
          </p:cNvSpPr>
          <p:nvPr>
            <p:ph type="title"/>
          </p:nvPr>
        </p:nvSpPr>
        <p:spPr>
          <a:xfrm>
            <a:off x="358485" y="841772"/>
            <a:ext cx="3017520" cy="2403100"/>
          </a:xfrm>
          <a:prstGeom prst="rect">
            <a:avLst/>
          </a:prstGeom>
        </p:spPr>
        <p:txBody>
          <a:bodyPr spcFirstLastPara="1" vert="horz" lIns="91440" tIns="45720" rIns="91440" bIns="45720" rtlCol="0" anchor="b" anchorCtr="0">
            <a:normAutofit/>
          </a:bodyPr>
          <a:lstStyle/>
          <a:p>
            <a:pPr marL="0" marR="0" lvl="0" indent="0" algn="l">
              <a:lnSpc>
                <a:spcPct val="90000"/>
              </a:lnSpc>
              <a:spcBef>
                <a:spcPct val="0"/>
              </a:spcBef>
              <a:spcAft>
                <a:spcPts val="0"/>
              </a:spcAft>
              <a:buClr>
                <a:srgbClr val="3F3F3F"/>
              </a:buClr>
            </a:pPr>
            <a:r>
              <a:rPr lang="en-US" sz="3600" i="1" kern="1200" dirty="0">
                <a:solidFill>
                  <a:schemeClr val="tx1"/>
                </a:solidFill>
                <a:latin typeface="Dank Mono" pitchFamily="49" charset="77"/>
                <a:ea typeface="+mj-ea"/>
                <a:cs typeface="+mj-cs"/>
              </a:rPr>
              <a:t>Why Are We Here?</a:t>
            </a:r>
            <a:endParaRPr lang="en-US" sz="3600" i="1" u="none" strike="noStrike" kern="1200" cap="none" dirty="0">
              <a:solidFill>
                <a:schemeClr val="tx1"/>
              </a:solidFill>
              <a:latin typeface="Dank Mono" pitchFamily="49" charset="77"/>
              <a:ea typeface="+mj-ea"/>
              <a:cs typeface="+mj-cs"/>
              <a:sym typeface="Oswald"/>
            </a:endParaRPr>
          </a:p>
        </p:txBody>
      </p:sp>
      <p:sp>
        <p:nvSpPr>
          <p:cNvPr id="25" name="Rectangle 24">
            <a:extLst>
              <a:ext uri="{FF2B5EF4-FFF2-40B4-BE49-F238E27FC236}">
                <a16:creationId xmlns:a16="http://schemas.microsoft.com/office/drawing/2014/main" id="{39CA6F9B-2A87-014D-8389-1460733A6F93}"/>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rot="5400000">
            <a:off x="569941" y="260093"/>
            <a:ext cx="109728" cy="528066"/>
          </a:xfrm>
          <a:prstGeom prst="rect">
            <a:avLst/>
          </a:prstGeom>
          <a:solidFill>
            <a:schemeClr val="accent2"/>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solidFill>
                <a:prstClr val="white"/>
              </a:solidFill>
              <a:latin typeface="Calibri" panose="020F0502020204030204"/>
            </a:endParaRPr>
          </a:p>
        </p:txBody>
      </p:sp>
      <p:sp>
        <p:nvSpPr>
          <p:cNvPr id="26" name="Rectangle 25">
            <a:extLst>
              <a:ext uri="{FF2B5EF4-FFF2-40B4-BE49-F238E27FC236}">
                <a16:creationId xmlns:a16="http://schemas.microsoft.com/office/drawing/2014/main" id="{F05624F8-AE0C-2E42-A32F-22BFC8A4CF69}"/>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360771" y="3410190"/>
            <a:ext cx="2983230" cy="13716"/>
          </a:xfrm>
          <a:prstGeom prst="rect">
            <a:avLst/>
          </a:prstGeom>
          <a:solidFill>
            <a:srgbClr val="D5D5D5"/>
          </a:solidFill>
          <a:ln w="3175">
            <a:noFill/>
          </a:ln>
          <a:effec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marL="0" marR="0" lvl="0" indent="0" algn="ctr" defTabSz="914400" rtl="0" eaLnBrk="1" fontAlgn="auto" latinLnBrk="0" hangingPunct="1">
              <a:lnSpc>
                <a:spcPct val="100000"/>
              </a:lnSpc>
              <a:spcBef>
                <a:spcPts val="0"/>
              </a:spcBef>
              <a:spcAft>
                <a:spcPts val="0"/>
              </a:spcAft>
              <a:buClrTx/>
              <a:buSzTx/>
              <a:buFontTx/>
              <a:buNone/>
              <a:tabLst/>
              <a:defRPr/>
            </a:pPr>
            <a:endParaRPr kumimoji="0" lang="en-US" sz="1800" b="0" i="0" u="none" strike="noStrike" kern="1200" cap="none" spc="0" normalizeH="0" baseline="0" noProof="0">
              <a:ln>
                <a:noFill/>
              </a:ln>
              <a:solidFill>
                <a:prstClr val="white"/>
              </a:solidFill>
              <a:effectLst/>
              <a:uLnTx/>
              <a:uFillTx/>
              <a:latin typeface="Calibri" panose="020F0502020204030204"/>
              <a:ea typeface="+mn-ea"/>
              <a:cs typeface="+mn-cs"/>
            </a:endParaRPr>
          </a:p>
        </p:txBody>
      </p:sp>
      <p:pic>
        <p:nvPicPr>
          <p:cNvPr id="27" name="Picture 26">
            <a:extLst>
              <a:ext uri="{FF2B5EF4-FFF2-40B4-BE49-F238E27FC236}">
                <a16:creationId xmlns:a16="http://schemas.microsoft.com/office/drawing/2014/main" id="{EB5E7F38-A4AF-7146-B957-38165824A070}"/>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1983028841"/>
      </p:ext>
    </p:extLst>
  </p:cSld>
  <p:clrMapOvr>
    <a:masterClrMapping/>
  </p:clrMapOvr>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0" presetClass="entr" presetSubtype="0" fill="hold" grpId="0" nodeType="withEffect">
                                  <p:stCondLst>
                                    <p:cond delay="1000"/>
                                  </p:stCondLst>
                                  <p:iterate>
                                    <p:tmPct val="10000"/>
                                  </p:iterate>
                                  <p:childTnLst>
                                    <p:set>
                                      <p:cBhvr>
                                        <p:cTn id="6" dur="1" fill="hold">
                                          <p:stCondLst>
                                            <p:cond delay="0"/>
                                          </p:stCondLst>
                                        </p:cTn>
                                        <p:tgtEl>
                                          <p:spTgt spid="24"/>
                                        </p:tgtEl>
                                        <p:attrNameLst>
                                          <p:attrName>style.visibility</p:attrName>
                                        </p:attrNameLst>
                                      </p:cBhvr>
                                      <p:to>
                                        <p:strVal val="visible"/>
                                      </p:to>
                                    </p:set>
                                    <p:animEffect transition="in" filter="fade">
                                      <p:cBhvr>
                                        <p:cTn id="7" dur="700"/>
                                        <p:tgtEl>
                                          <p:spTgt spid="24"/>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bldLst>
      <p:bldP spid="24" grpId="0"/>
    </p:bldLst>
  </p:timing>
</p:sld>
</file>

<file path=ppt/slides/slide60.xml><?xml version="1.0" encoding="utf-8"?>
<p:sld xmlns:a="http://schemas.openxmlformats.org/drawingml/2006/main" xmlns:r="http://schemas.openxmlformats.org/officeDocument/2006/relationships" xmlns:p="http://schemas.openxmlformats.org/presentationml/2006/main">
  <p:cSld>
    <p:spTree>
      <p:nvGrpSpPr>
        <p:cNvPr id="1" name="Shape 487"/>
        <p:cNvGrpSpPr/>
        <p:nvPr/>
      </p:nvGrpSpPr>
      <p:grpSpPr>
        <a:xfrm>
          <a:off x="0" y="0"/>
          <a:ext cx="0" cy="0"/>
          <a:chOff x="0" y="0"/>
          <a:chExt cx="0" cy="0"/>
        </a:xfrm>
      </p:grpSpPr>
      <p:sp>
        <p:nvSpPr>
          <p:cNvPr id="488" name="Google Shape;488;p7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60</a:t>
            </a:fld>
            <a:endParaRPr/>
          </a:p>
        </p:txBody>
      </p:sp>
      <p:sp>
        <p:nvSpPr>
          <p:cNvPr id="489" name="Google Shape;489;p7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Problem:</a:t>
            </a:r>
            <a:endParaRPr/>
          </a:p>
          <a:p>
            <a:pPr marL="914400" lvl="1" indent="-342900" algn="l" rtl="0">
              <a:lnSpc>
                <a:spcPct val="150000"/>
              </a:lnSpc>
              <a:spcBef>
                <a:spcPts val="0"/>
              </a:spcBef>
              <a:spcAft>
                <a:spcPts val="0"/>
              </a:spcAft>
              <a:buSzPts val="1800"/>
              <a:buChar char="–"/>
            </a:pPr>
            <a:r>
              <a:rPr lang="en-US"/>
              <a:t>You have a code fragment that can be grouped together</a:t>
            </a:r>
            <a:endParaRPr/>
          </a:p>
          <a:p>
            <a:pPr marL="457200" lvl="0" indent="-342900" algn="l" rtl="0">
              <a:lnSpc>
                <a:spcPct val="150000"/>
              </a:lnSpc>
              <a:spcBef>
                <a:spcPts val="0"/>
              </a:spcBef>
              <a:spcAft>
                <a:spcPts val="0"/>
              </a:spcAft>
              <a:buSzPts val="1800"/>
              <a:buChar char="•"/>
            </a:pPr>
            <a:r>
              <a:rPr lang="en-US"/>
              <a:t>Benefits:</a:t>
            </a:r>
            <a:endParaRPr/>
          </a:p>
          <a:p>
            <a:pPr marL="914400" lvl="1" indent="-342900" algn="l" rtl="0">
              <a:lnSpc>
                <a:spcPct val="150000"/>
              </a:lnSpc>
              <a:spcBef>
                <a:spcPts val="0"/>
              </a:spcBef>
              <a:spcAft>
                <a:spcPts val="0"/>
              </a:spcAft>
              <a:buSzPts val="1800"/>
              <a:buChar char="–"/>
            </a:pPr>
            <a:r>
              <a:rPr lang="en-US"/>
              <a:t>More readable code!</a:t>
            </a:r>
            <a:endParaRPr/>
          </a:p>
          <a:p>
            <a:pPr marL="914400" lvl="1" indent="-342900" algn="l" rtl="0">
              <a:lnSpc>
                <a:spcPct val="150000"/>
              </a:lnSpc>
              <a:spcBef>
                <a:spcPts val="0"/>
              </a:spcBef>
              <a:spcAft>
                <a:spcPts val="0"/>
              </a:spcAft>
              <a:buSzPts val="1800"/>
              <a:buChar char="–"/>
            </a:pPr>
            <a:r>
              <a:rPr lang="en-US"/>
              <a:t>Less code duplication</a:t>
            </a:r>
            <a:endParaRPr/>
          </a:p>
          <a:p>
            <a:pPr marL="914400" lvl="1" indent="-342900" algn="l" rtl="0">
              <a:lnSpc>
                <a:spcPct val="150000"/>
              </a:lnSpc>
              <a:spcBef>
                <a:spcPts val="0"/>
              </a:spcBef>
              <a:spcAft>
                <a:spcPts val="0"/>
              </a:spcAft>
              <a:buSzPts val="1800"/>
              <a:buChar char="–"/>
            </a:pPr>
            <a:r>
              <a:rPr lang="en-US"/>
              <a:t>Isolates independent parts of code, so that errors are less likely</a:t>
            </a:r>
            <a:endParaRPr/>
          </a:p>
        </p:txBody>
      </p:sp>
      <p:sp>
        <p:nvSpPr>
          <p:cNvPr id="490" name="Google Shape;490;p7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Refactorings: Extract Method</a:t>
            </a:r>
            <a:endParaRPr/>
          </a:p>
        </p:txBody>
      </p:sp>
    </p:spTree>
  </p:cSld>
  <p:clrMapOvr>
    <a:masterClrMapping/>
  </p:clrMapOvr>
</p:sld>
</file>

<file path=ppt/slides/slide61.xml><?xml version="1.0" encoding="utf-8"?>
<p:sld xmlns:a="http://schemas.openxmlformats.org/drawingml/2006/main" xmlns:r="http://schemas.openxmlformats.org/officeDocument/2006/relationships" xmlns:p="http://schemas.openxmlformats.org/presentationml/2006/main">
  <p:cSld>
    <p:spTree>
      <p:nvGrpSpPr>
        <p:cNvPr id="1" name="Shape 494"/>
        <p:cNvGrpSpPr/>
        <p:nvPr/>
      </p:nvGrpSpPr>
      <p:grpSpPr>
        <a:xfrm>
          <a:off x="0" y="0"/>
          <a:ext cx="0" cy="0"/>
          <a:chOff x="0" y="0"/>
          <a:chExt cx="0" cy="0"/>
        </a:xfrm>
      </p:grpSpPr>
      <p:sp>
        <p:nvSpPr>
          <p:cNvPr id="495" name="Google Shape;495;p7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61</a:t>
            </a:fld>
            <a:endParaRPr/>
          </a:p>
        </p:txBody>
      </p:sp>
      <p:sp>
        <p:nvSpPr>
          <p:cNvPr id="496" name="Google Shape;496;p7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Problem:</a:t>
            </a:r>
            <a:endParaRPr/>
          </a:p>
          <a:p>
            <a:pPr marL="914400" lvl="1" indent="-342900" algn="l" rtl="0">
              <a:lnSpc>
                <a:spcPct val="150000"/>
              </a:lnSpc>
              <a:spcBef>
                <a:spcPts val="0"/>
              </a:spcBef>
              <a:spcAft>
                <a:spcPts val="0"/>
              </a:spcAft>
              <a:buSzPts val="1800"/>
              <a:buChar char="–"/>
            </a:pPr>
            <a:r>
              <a:rPr lang="en-US"/>
              <a:t>A method is used more in another class than in its own class</a:t>
            </a:r>
            <a:endParaRPr/>
          </a:p>
          <a:p>
            <a:pPr marL="457200" lvl="0" indent="-342900" algn="l" rtl="0">
              <a:lnSpc>
                <a:spcPct val="150000"/>
              </a:lnSpc>
              <a:spcBef>
                <a:spcPts val="0"/>
              </a:spcBef>
              <a:spcAft>
                <a:spcPts val="0"/>
              </a:spcAft>
              <a:buSzPts val="1800"/>
              <a:buChar char="•"/>
            </a:pPr>
            <a:r>
              <a:rPr lang="en-US"/>
              <a:t>Why Refactor?</a:t>
            </a:r>
            <a:endParaRPr/>
          </a:p>
          <a:p>
            <a:pPr marL="914400" lvl="1" indent="-342900" algn="l" rtl="0">
              <a:lnSpc>
                <a:spcPct val="150000"/>
              </a:lnSpc>
              <a:spcBef>
                <a:spcPts val="0"/>
              </a:spcBef>
              <a:spcAft>
                <a:spcPts val="0"/>
              </a:spcAft>
              <a:buSzPts val="1800"/>
              <a:buChar char="–"/>
            </a:pPr>
            <a:r>
              <a:rPr lang="en-US"/>
              <a:t>You want to move a method to a class that contains most of the data used by the method (classes more internally coherent)</a:t>
            </a:r>
            <a:endParaRPr/>
          </a:p>
          <a:p>
            <a:pPr marL="914400" lvl="1" indent="-342900" algn="l" rtl="0">
              <a:lnSpc>
                <a:spcPct val="150000"/>
              </a:lnSpc>
              <a:spcBef>
                <a:spcPts val="0"/>
              </a:spcBef>
              <a:spcAft>
                <a:spcPts val="0"/>
              </a:spcAft>
              <a:buSzPts val="1800"/>
              <a:buChar char="–"/>
            </a:pPr>
            <a:r>
              <a:rPr lang="en-US"/>
              <a:t>You want to move a method in order to reduce or eliminate the dependency of the class calling the method on the class in which it’s located</a:t>
            </a:r>
            <a:endParaRPr/>
          </a:p>
        </p:txBody>
      </p:sp>
      <p:sp>
        <p:nvSpPr>
          <p:cNvPr id="497" name="Google Shape;497;p7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Refactorings: Move Method</a:t>
            </a:r>
            <a:endParaRPr/>
          </a:p>
        </p:txBody>
      </p:sp>
    </p:spTree>
  </p:cSld>
  <p:clrMapOvr>
    <a:masterClrMapping/>
  </p:clrMapOvr>
</p:sld>
</file>

<file path=ppt/slides/slide62.xml><?xml version="1.0" encoding="utf-8"?>
<p:sld xmlns:a="http://schemas.openxmlformats.org/drawingml/2006/main" xmlns:r="http://schemas.openxmlformats.org/officeDocument/2006/relationships" xmlns:p="http://schemas.openxmlformats.org/presentationml/2006/main">
  <p:cSld>
    <p:spTree>
      <p:nvGrpSpPr>
        <p:cNvPr id="1" name="Shape 501"/>
        <p:cNvGrpSpPr/>
        <p:nvPr/>
      </p:nvGrpSpPr>
      <p:grpSpPr>
        <a:xfrm>
          <a:off x="0" y="0"/>
          <a:ext cx="0" cy="0"/>
          <a:chOff x="0" y="0"/>
          <a:chExt cx="0" cy="0"/>
        </a:xfrm>
      </p:grpSpPr>
      <p:sp>
        <p:nvSpPr>
          <p:cNvPr id="502" name="Google Shape;502;p7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62</a:t>
            </a:fld>
            <a:endParaRPr/>
          </a:p>
        </p:txBody>
      </p:sp>
      <p:sp>
        <p:nvSpPr>
          <p:cNvPr id="503" name="Google Shape;503;p7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Problem:</a:t>
            </a:r>
            <a:endParaRPr/>
          </a:p>
          <a:p>
            <a:pPr marL="914400" lvl="1" indent="-342900" algn="l" rtl="0">
              <a:lnSpc>
                <a:spcPct val="150000"/>
              </a:lnSpc>
              <a:spcBef>
                <a:spcPts val="0"/>
              </a:spcBef>
              <a:spcAft>
                <a:spcPts val="0"/>
              </a:spcAft>
              <a:buSzPts val="1800"/>
              <a:buChar char="–"/>
            </a:pPr>
            <a:r>
              <a:rPr lang="en-US"/>
              <a:t>You place the result of an expression in a local variable for later use in your code</a:t>
            </a:r>
            <a:endParaRPr/>
          </a:p>
          <a:p>
            <a:pPr marL="457200" lvl="0" indent="-342900" algn="l" rtl="0">
              <a:lnSpc>
                <a:spcPct val="150000"/>
              </a:lnSpc>
              <a:spcBef>
                <a:spcPts val="0"/>
              </a:spcBef>
              <a:spcAft>
                <a:spcPts val="0"/>
              </a:spcAft>
              <a:buSzPts val="1800"/>
              <a:buChar char="•"/>
            </a:pPr>
            <a:r>
              <a:rPr lang="en-US"/>
              <a:t>Why Refactor?</a:t>
            </a:r>
            <a:endParaRPr/>
          </a:p>
          <a:p>
            <a:pPr marL="914400" lvl="1" indent="-342900" algn="l" rtl="0">
              <a:lnSpc>
                <a:spcPct val="150000"/>
              </a:lnSpc>
              <a:spcBef>
                <a:spcPts val="0"/>
              </a:spcBef>
              <a:spcAft>
                <a:spcPts val="0"/>
              </a:spcAft>
              <a:buSzPts val="1800"/>
              <a:buChar char="–"/>
            </a:pPr>
            <a:r>
              <a:rPr lang="en-US"/>
              <a:t>This refactoring can lay the groundwork for applying </a:t>
            </a:r>
            <a:r>
              <a:rPr lang="en-US" u="sng"/>
              <a:t>Extract Method</a:t>
            </a:r>
            <a:r>
              <a:rPr lang="en-US"/>
              <a:t> for a portion of a very long method</a:t>
            </a:r>
            <a:endParaRPr/>
          </a:p>
        </p:txBody>
      </p:sp>
      <p:sp>
        <p:nvSpPr>
          <p:cNvPr id="504" name="Google Shape;504;p7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Refactorings: Replace Temp with Query</a:t>
            </a:r>
            <a:endParaRPr/>
          </a:p>
        </p:txBody>
      </p:sp>
    </p:spTree>
  </p:cSld>
  <p:clrMapOvr>
    <a:masterClrMapping/>
  </p:clrMapOvr>
</p:sld>
</file>

<file path=ppt/slides/slide63.xml><?xml version="1.0" encoding="utf-8"?>
<p:sld xmlns:a="http://schemas.openxmlformats.org/drawingml/2006/main" xmlns:r="http://schemas.openxmlformats.org/officeDocument/2006/relationships" xmlns:p="http://schemas.openxmlformats.org/presentationml/2006/main">
  <p:cSld>
    <p:spTree>
      <p:nvGrpSpPr>
        <p:cNvPr id="1" name="Shape 508"/>
        <p:cNvGrpSpPr/>
        <p:nvPr/>
      </p:nvGrpSpPr>
      <p:grpSpPr>
        <a:xfrm>
          <a:off x="0" y="0"/>
          <a:ext cx="0" cy="0"/>
          <a:chOff x="0" y="0"/>
          <a:chExt cx="0" cy="0"/>
        </a:xfrm>
      </p:grpSpPr>
      <p:sp>
        <p:nvSpPr>
          <p:cNvPr id="509" name="Google Shape;509;p7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63</a:t>
            </a:fld>
            <a:endParaRPr/>
          </a:p>
        </p:txBody>
      </p:sp>
      <p:sp>
        <p:nvSpPr>
          <p:cNvPr id="510" name="Google Shape;510;p7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latin typeface="Avenir"/>
                <a:ea typeface="Avenir"/>
                <a:cs typeface="Avenir"/>
                <a:sym typeface="Avenir"/>
              </a:rPr>
              <a:t>“Code smells are usually not bugs; they are not technically incorrect and do not prevent the program from functioning. Instead, they indicate weaknesses in design that may slow down development or increase the risk of bugs or failures in the future. Bad code smells can be an indicator of factors that contribute to technical debt.”</a:t>
            </a:r>
            <a:endParaRPr>
              <a:latin typeface="Avenir"/>
              <a:ea typeface="Avenir"/>
              <a:cs typeface="Avenir"/>
              <a:sym typeface="Avenir"/>
            </a:endParaRPr>
          </a:p>
          <a:p>
            <a:pPr marL="0" lvl="0" indent="0" algn="l" rtl="0">
              <a:spcBef>
                <a:spcPts val="640"/>
              </a:spcBef>
              <a:spcAft>
                <a:spcPts val="0"/>
              </a:spcAft>
              <a:buNone/>
            </a:pPr>
            <a:endParaRPr>
              <a:latin typeface="Avenir"/>
              <a:ea typeface="Avenir"/>
              <a:cs typeface="Avenir"/>
              <a:sym typeface="Avenir"/>
            </a:endParaRPr>
          </a:p>
          <a:p>
            <a:pPr marL="0" lvl="0" indent="0" algn="l" rtl="0">
              <a:spcBef>
                <a:spcPts val="640"/>
              </a:spcBef>
              <a:spcAft>
                <a:spcPts val="0"/>
              </a:spcAft>
              <a:buNone/>
            </a:pPr>
            <a:r>
              <a:rPr lang="en-US">
                <a:latin typeface="Avenir"/>
                <a:ea typeface="Avenir"/>
                <a:cs typeface="Avenir"/>
                <a:sym typeface="Avenir"/>
              </a:rPr>
              <a:t>"When and Why Your Code Starts to Smell Bad"</a:t>
            </a:r>
            <a:endParaRPr>
              <a:latin typeface="Avenir"/>
              <a:ea typeface="Avenir"/>
              <a:cs typeface="Avenir"/>
              <a:sym typeface="Avenir"/>
            </a:endParaRPr>
          </a:p>
          <a:p>
            <a:pPr marL="0" lvl="0" indent="0" algn="l" rtl="0">
              <a:spcBef>
                <a:spcPts val="640"/>
              </a:spcBef>
              <a:spcAft>
                <a:spcPts val="0"/>
              </a:spcAft>
              <a:buNone/>
            </a:pPr>
            <a:r>
              <a:rPr lang="en-US">
                <a:latin typeface="Avenir"/>
                <a:ea typeface="Avenir"/>
                <a:cs typeface="Avenir"/>
                <a:sym typeface="Avenir"/>
              </a:rPr>
              <a:t>2015 37th IEEE International Conference on Software Engineering (ICSE).</a:t>
            </a:r>
            <a:endParaRPr>
              <a:latin typeface="Avenir"/>
              <a:ea typeface="Avenir"/>
              <a:cs typeface="Avenir"/>
              <a:sym typeface="Avenir"/>
            </a:endParaRPr>
          </a:p>
        </p:txBody>
      </p:sp>
      <p:sp>
        <p:nvSpPr>
          <p:cNvPr id="511" name="Google Shape;511;p7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Code Smells</a:t>
            </a:r>
            <a:endParaRPr/>
          </a:p>
        </p:txBody>
      </p:sp>
    </p:spTree>
  </p:cSld>
  <p:clrMapOvr>
    <a:masterClrMapping/>
  </p:clrMapOvr>
</p:sld>
</file>

<file path=ppt/slides/slide64.xml><?xml version="1.0" encoding="utf-8"?>
<p:sld xmlns:a="http://schemas.openxmlformats.org/drawingml/2006/main" xmlns:r="http://schemas.openxmlformats.org/officeDocument/2006/relationships" xmlns:p="http://schemas.openxmlformats.org/presentationml/2006/main">
  <p:cSld>
    <p:spTree>
      <p:nvGrpSpPr>
        <p:cNvPr id="1" name="Shape 515"/>
        <p:cNvGrpSpPr/>
        <p:nvPr/>
      </p:nvGrpSpPr>
      <p:grpSpPr>
        <a:xfrm>
          <a:off x="0" y="0"/>
          <a:ext cx="0" cy="0"/>
          <a:chOff x="0" y="0"/>
          <a:chExt cx="0" cy="0"/>
        </a:xfrm>
      </p:grpSpPr>
      <p:sp>
        <p:nvSpPr>
          <p:cNvPr id="516" name="Google Shape;516;p8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64</a:t>
            </a:fld>
            <a:endParaRPr/>
          </a:p>
        </p:txBody>
      </p:sp>
      <p:sp>
        <p:nvSpPr>
          <p:cNvPr id="517" name="Google Shape;517;p8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640"/>
              </a:spcBef>
              <a:spcAft>
                <a:spcPts val="0"/>
              </a:spcAft>
              <a:buSzPts val="1800"/>
              <a:buFont typeface="Avenir"/>
              <a:buChar char="•"/>
            </a:pPr>
            <a:r>
              <a:rPr lang="en-US">
                <a:latin typeface="Avenir"/>
                <a:ea typeface="Avenir"/>
                <a:cs typeface="Avenir"/>
                <a:sym typeface="Avenir"/>
              </a:rPr>
              <a:t>Duplicated code</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Contrived complexity</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Shotgun surgery</a:t>
            </a:r>
            <a:endParaRPr>
              <a:latin typeface="Avenir"/>
              <a:ea typeface="Avenir"/>
              <a:cs typeface="Avenir"/>
              <a:sym typeface="Avenir"/>
            </a:endParaRPr>
          </a:p>
        </p:txBody>
      </p:sp>
      <p:sp>
        <p:nvSpPr>
          <p:cNvPr id="518" name="Google Shape;518;p8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Application-level smells</a:t>
            </a:r>
            <a:endParaRPr/>
          </a:p>
        </p:txBody>
      </p:sp>
    </p:spTree>
  </p:cSld>
  <p:clrMapOvr>
    <a:masterClrMapping/>
  </p:clrMapOvr>
</p:sld>
</file>

<file path=ppt/slides/slide65.xml><?xml version="1.0" encoding="utf-8"?>
<p:sld xmlns:a="http://schemas.openxmlformats.org/drawingml/2006/main" xmlns:r="http://schemas.openxmlformats.org/officeDocument/2006/relationships" xmlns:p="http://schemas.openxmlformats.org/presentationml/2006/main">
  <p:cSld>
    <p:spTree>
      <p:nvGrpSpPr>
        <p:cNvPr id="1" name="Shape 522"/>
        <p:cNvGrpSpPr/>
        <p:nvPr/>
      </p:nvGrpSpPr>
      <p:grpSpPr>
        <a:xfrm>
          <a:off x="0" y="0"/>
          <a:ext cx="0" cy="0"/>
          <a:chOff x="0" y="0"/>
          <a:chExt cx="0" cy="0"/>
        </a:xfrm>
      </p:grpSpPr>
      <p:sp>
        <p:nvSpPr>
          <p:cNvPr id="523" name="Google Shape;523;p8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65</a:t>
            </a:fld>
            <a:endParaRPr/>
          </a:p>
        </p:txBody>
      </p:sp>
      <p:sp>
        <p:nvSpPr>
          <p:cNvPr id="524" name="Google Shape;524;p8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640"/>
              </a:spcBef>
              <a:spcAft>
                <a:spcPts val="0"/>
              </a:spcAft>
              <a:buSzPts val="1800"/>
              <a:buFont typeface="Avenir"/>
              <a:buChar char="•"/>
            </a:pPr>
            <a:r>
              <a:rPr lang="en-US">
                <a:latin typeface="Avenir"/>
                <a:ea typeface="Avenir"/>
                <a:cs typeface="Avenir"/>
                <a:sym typeface="Avenir"/>
              </a:rPr>
              <a:t>Large class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Feature envy</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Inappropriate intimacy</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 use of literals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Cyclomatic complexity</a:t>
            </a:r>
            <a:endParaRPr>
              <a:latin typeface="Avenir"/>
              <a:ea typeface="Avenir"/>
              <a:cs typeface="Avenir"/>
              <a:sym typeface="Avenir"/>
            </a:endParaRPr>
          </a:p>
          <a:p>
            <a:pPr marL="0" lvl="0" indent="0" algn="l" rtl="0">
              <a:spcBef>
                <a:spcPts val="640"/>
              </a:spcBef>
              <a:spcAft>
                <a:spcPts val="0"/>
              </a:spcAft>
              <a:buNone/>
            </a:pPr>
            <a:endParaRPr>
              <a:latin typeface="Avenir"/>
              <a:ea typeface="Avenir"/>
              <a:cs typeface="Avenir"/>
              <a:sym typeface="Avenir"/>
            </a:endParaRPr>
          </a:p>
        </p:txBody>
      </p:sp>
      <p:sp>
        <p:nvSpPr>
          <p:cNvPr id="525" name="Google Shape;525;p8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Class-level smells</a:t>
            </a:r>
            <a:endParaRPr/>
          </a:p>
        </p:txBody>
      </p:sp>
    </p:spTree>
  </p:cSld>
  <p:clrMapOvr>
    <a:masterClrMapping/>
  </p:clrMapOvr>
</p:sld>
</file>

<file path=ppt/slides/slide66.xml><?xml version="1.0" encoding="utf-8"?>
<p:sld xmlns:a="http://schemas.openxmlformats.org/drawingml/2006/main" xmlns:r="http://schemas.openxmlformats.org/officeDocument/2006/relationships" xmlns:p="http://schemas.openxmlformats.org/presentationml/2006/main">
  <p:cSld>
    <p:spTree>
      <p:nvGrpSpPr>
        <p:cNvPr id="1" name="Shape 529"/>
        <p:cNvGrpSpPr/>
        <p:nvPr/>
      </p:nvGrpSpPr>
      <p:grpSpPr>
        <a:xfrm>
          <a:off x="0" y="0"/>
          <a:ext cx="0" cy="0"/>
          <a:chOff x="0" y="0"/>
          <a:chExt cx="0" cy="0"/>
        </a:xfrm>
      </p:grpSpPr>
      <p:sp>
        <p:nvSpPr>
          <p:cNvPr id="530" name="Google Shape;530;p8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66</a:t>
            </a:fld>
            <a:endParaRPr/>
          </a:p>
        </p:txBody>
      </p:sp>
      <p:sp>
        <p:nvSpPr>
          <p:cNvPr id="531" name="Google Shape;531;p8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200000"/>
              </a:lnSpc>
              <a:spcBef>
                <a:spcPts val="640"/>
              </a:spcBef>
              <a:spcAft>
                <a:spcPts val="0"/>
              </a:spcAft>
              <a:buSzPts val="1800"/>
              <a:buFont typeface="Avenir"/>
              <a:buChar char="•"/>
            </a:pPr>
            <a:r>
              <a:rPr lang="en-US">
                <a:latin typeface="Avenir"/>
                <a:ea typeface="Avenir"/>
                <a:cs typeface="Avenir"/>
                <a:sym typeface="Avenir"/>
              </a:rPr>
              <a:t>Too many parameters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Long method</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Excessively long identifiers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Excessively short identifiers</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 return of data</a:t>
            </a:r>
            <a:endParaRPr>
              <a:latin typeface="Avenir"/>
              <a:ea typeface="Avenir"/>
              <a:cs typeface="Avenir"/>
              <a:sym typeface="Avenir"/>
            </a:endParaRPr>
          </a:p>
          <a:p>
            <a:pPr marL="457200" lvl="0" indent="-342900" algn="l" rtl="0">
              <a:lnSpc>
                <a:spcPct val="200000"/>
              </a:lnSpc>
              <a:spcBef>
                <a:spcPts val="0"/>
              </a:spcBef>
              <a:spcAft>
                <a:spcPts val="0"/>
              </a:spcAft>
              <a:buSzPts val="1800"/>
              <a:buFont typeface="Avenir"/>
              <a:buChar char="•"/>
            </a:pPr>
            <a:r>
              <a:rPr lang="en-US">
                <a:latin typeface="Avenir"/>
                <a:ea typeface="Avenir"/>
                <a:cs typeface="Avenir"/>
                <a:sym typeface="Avenir"/>
              </a:rPr>
              <a:t>Excessively long line of code</a:t>
            </a:r>
            <a:endParaRPr>
              <a:latin typeface="Avenir"/>
              <a:ea typeface="Avenir"/>
              <a:cs typeface="Avenir"/>
              <a:sym typeface="Avenir"/>
            </a:endParaRPr>
          </a:p>
        </p:txBody>
      </p:sp>
      <p:sp>
        <p:nvSpPr>
          <p:cNvPr id="532" name="Google Shape;532;p8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Method-level smells</a:t>
            </a:r>
            <a:endParaRPr/>
          </a:p>
        </p:txBody>
      </p:sp>
    </p:spTree>
  </p:cSld>
  <p:clrMapOvr>
    <a:masterClrMapping/>
  </p:clrMapOvr>
</p:sld>
</file>

<file path=ppt/slides/slide67.xml><?xml version="1.0" encoding="utf-8"?>
<p:sld xmlns:a="http://schemas.openxmlformats.org/drawingml/2006/main" xmlns:r="http://schemas.openxmlformats.org/officeDocument/2006/relationships" xmlns:p="http://schemas.openxmlformats.org/presentationml/2006/main">
  <p:cSld>
    <p:spTree>
      <p:nvGrpSpPr>
        <p:cNvPr id="1" name="Shape 536"/>
        <p:cNvGrpSpPr/>
        <p:nvPr/>
      </p:nvGrpSpPr>
      <p:grpSpPr>
        <a:xfrm>
          <a:off x="0" y="0"/>
          <a:ext cx="0" cy="0"/>
          <a:chOff x="0" y="0"/>
          <a:chExt cx="0" cy="0"/>
        </a:xfrm>
      </p:grpSpPr>
      <p:sp>
        <p:nvSpPr>
          <p:cNvPr id="537" name="Google Shape;537;p83"/>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MITIGATING CODE SMELLS</a:t>
            </a:r>
            <a:endParaRPr/>
          </a:p>
        </p:txBody>
      </p:sp>
    </p:spTree>
  </p:cSld>
  <p:clrMapOvr>
    <a:masterClrMapping/>
  </p:clrMapOvr>
</p:sld>
</file>

<file path=ppt/slides/slide68.xml><?xml version="1.0" encoding="utf-8"?>
<p:sld xmlns:a="http://schemas.openxmlformats.org/drawingml/2006/main" xmlns:r="http://schemas.openxmlformats.org/officeDocument/2006/relationships" xmlns:p="http://schemas.openxmlformats.org/presentationml/2006/main">
  <p:cSld>
    <p:spTree>
      <p:nvGrpSpPr>
        <p:cNvPr id="1" name="Shape 541"/>
        <p:cNvGrpSpPr/>
        <p:nvPr/>
      </p:nvGrpSpPr>
      <p:grpSpPr>
        <a:xfrm>
          <a:off x="0" y="0"/>
          <a:ext cx="0" cy="0"/>
          <a:chOff x="0" y="0"/>
          <a:chExt cx="0" cy="0"/>
        </a:xfrm>
      </p:grpSpPr>
      <p:sp>
        <p:nvSpPr>
          <p:cNvPr id="542" name="Google Shape;542;p8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68</a:t>
            </a:fld>
            <a:endParaRPr/>
          </a:p>
        </p:txBody>
      </p:sp>
      <p:sp>
        <p:nvSpPr>
          <p:cNvPr id="543" name="Google Shape;543;p8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Clr>
                <a:schemeClr val="dk1"/>
              </a:buClr>
              <a:buSzPts val="1800"/>
              <a:buFont typeface="Avenir"/>
              <a:buChar char="•"/>
            </a:pPr>
            <a:r>
              <a:rPr lang="en-US"/>
              <a:t>Symptom:</a:t>
            </a:r>
            <a:endParaRPr/>
          </a:p>
          <a:p>
            <a:pPr marL="914400" marR="0" lvl="1" indent="-342900" algn="l" rtl="0">
              <a:lnSpc>
                <a:spcPct val="150000"/>
              </a:lnSpc>
              <a:spcBef>
                <a:spcPts val="0"/>
              </a:spcBef>
              <a:spcAft>
                <a:spcPts val="0"/>
              </a:spcAft>
              <a:buSzPts val="1800"/>
              <a:buChar char="–"/>
            </a:pPr>
            <a:r>
              <a:rPr lang="en-US"/>
              <a:t>A method accesses the data of another object more than its own</a:t>
            </a:r>
            <a:endParaRPr/>
          </a:p>
          <a:p>
            <a:pPr marL="457200" marR="0" lvl="0" indent="-342900" algn="l" rtl="0">
              <a:lnSpc>
                <a:spcPct val="150000"/>
              </a:lnSpc>
              <a:spcBef>
                <a:spcPts val="0"/>
              </a:spcBef>
              <a:spcAft>
                <a:spcPts val="0"/>
              </a:spcAft>
              <a:buSzPts val="1800"/>
              <a:buChar char="•"/>
            </a:pPr>
            <a:r>
              <a:rPr lang="en-US"/>
              <a:t>Treatment:</a:t>
            </a:r>
            <a:endParaRPr/>
          </a:p>
          <a:p>
            <a:pPr marL="914400" marR="0" lvl="1" indent="-342900" algn="l" rtl="0">
              <a:lnSpc>
                <a:spcPct val="150000"/>
              </a:lnSpc>
              <a:spcBef>
                <a:spcPts val="0"/>
              </a:spcBef>
              <a:spcAft>
                <a:spcPts val="0"/>
              </a:spcAft>
              <a:buSzPts val="1800"/>
              <a:buChar char="–"/>
            </a:pPr>
            <a:r>
              <a:rPr lang="en-US"/>
              <a:t>If a method clearly should be moved to another place, use </a:t>
            </a:r>
            <a:r>
              <a:rPr lang="en-US" u="sng"/>
              <a:t>Move Method</a:t>
            </a:r>
            <a:endParaRPr u="sng"/>
          </a:p>
          <a:p>
            <a:pPr marL="914400" marR="0" lvl="1" indent="-342900" algn="l" rtl="0">
              <a:lnSpc>
                <a:spcPct val="150000"/>
              </a:lnSpc>
              <a:spcBef>
                <a:spcPts val="0"/>
              </a:spcBef>
              <a:spcAft>
                <a:spcPts val="0"/>
              </a:spcAft>
              <a:buSzPts val="1800"/>
              <a:buChar char="–"/>
            </a:pPr>
            <a:r>
              <a:rPr lang="en-US"/>
              <a:t>If only part of a method accesses the data of another object, use </a:t>
            </a:r>
            <a:r>
              <a:rPr lang="en-US" u="sng"/>
              <a:t>Extract Method</a:t>
            </a:r>
            <a:r>
              <a:rPr lang="en-US"/>
              <a:t> to move the part in question</a:t>
            </a:r>
            <a:endParaRPr/>
          </a:p>
        </p:txBody>
      </p:sp>
      <p:sp>
        <p:nvSpPr>
          <p:cNvPr id="544" name="Google Shape;544;p8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Code Smells: Feature Envy</a:t>
            </a:r>
            <a:endParaRPr/>
          </a:p>
        </p:txBody>
      </p:sp>
    </p:spTree>
  </p:cSld>
  <p:clrMapOvr>
    <a:masterClrMapping/>
  </p:clrMapOvr>
</p:sld>
</file>

<file path=ppt/slides/slide69.xml><?xml version="1.0" encoding="utf-8"?>
<p:sld xmlns:a="http://schemas.openxmlformats.org/drawingml/2006/main" xmlns:r="http://schemas.openxmlformats.org/officeDocument/2006/relationships" xmlns:p="http://schemas.openxmlformats.org/presentationml/2006/main">
  <p:cSld>
    <p:spTree>
      <p:nvGrpSpPr>
        <p:cNvPr id="1" name="Shape 548"/>
        <p:cNvGrpSpPr/>
        <p:nvPr/>
      </p:nvGrpSpPr>
      <p:grpSpPr>
        <a:xfrm>
          <a:off x="0" y="0"/>
          <a:ext cx="0" cy="0"/>
          <a:chOff x="0" y="0"/>
          <a:chExt cx="0" cy="0"/>
        </a:xfrm>
      </p:grpSpPr>
      <p:sp>
        <p:nvSpPr>
          <p:cNvPr id="549" name="Google Shape;549;p8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69</a:t>
            </a:fld>
            <a:endParaRPr/>
          </a:p>
        </p:txBody>
      </p:sp>
      <p:sp>
        <p:nvSpPr>
          <p:cNvPr id="550" name="Google Shape;550;p8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Clr>
                <a:schemeClr val="dk1"/>
              </a:buClr>
              <a:buSzPts val="1800"/>
              <a:buFont typeface="Avenir"/>
              <a:buChar char="•"/>
            </a:pPr>
            <a:r>
              <a:rPr lang="en-US"/>
              <a:t>Symptom:</a:t>
            </a:r>
            <a:endParaRPr/>
          </a:p>
          <a:p>
            <a:pPr marL="914400" marR="0" lvl="1" indent="-342900" algn="l" rtl="0">
              <a:lnSpc>
                <a:spcPct val="150000"/>
              </a:lnSpc>
              <a:spcBef>
                <a:spcPts val="0"/>
              </a:spcBef>
              <a:spcAft>
                <a:spcPts val="0"/>
              </a:spcAft>
              <a:buSzPts val="1800"/>
              <a:buChar char="–"/>
            </a:pPr>
            <a:r>
              <a:rPr lang="en-US"/>
              <a:t>More than three or four parameters for a method</a:t>
            </a:r>
            <a:endParaRPr/>
          </a:p>
          <a:p>
            <a:pPr marL="457200" marR="0" lvl="0" indent="-342900" algn="l" rtl="0">
              <a:lnSpc>
                <a:spcPct val="150000"/>
              </a:lnSpc>
              <a:spcBef>
                <a:spcPts val="0"/>
              </a:spcBef>
              <a:spcAft>
                <a:spcPts val="0"/>
              </a:spcAft>
              <a:buSzPts val="1800"/>
              <a:buChar char="•"/>
            </a:pPr>
            <a:r>
              <a:rPr lang="en-US"/>
              <a:t>Treatment:</a:t>
            </a:r>
            <a:endParaRPr/>
          </a:p>
          <a:p>
            <a:pPr marL="914400" marR="0" lvl="1" indent="-342900" algn="l" rtl="0">
              <a:lnSpc>
                <a:spcPct val="150000"/>
              </a:lnSpc>
              <a:spcBef>
                <a:spcPts val="0"/>
              </a:spcBef>
              <a:spcAft>
                <a:spcPts val="0"/>
              </a:spcAft>
              <a:buSzPts val="1800"/>
              <a:buChar char="–"/>
            </a:pPr>
            <a:r>
              <a:rPr lang="en-US"/>
              <a:t>Instead of passing a group of data received from another object as parameters, pass the object itself to the method</a:t>
            </a:r>
            <a:endParaRPr/>
          </a:p>
          <a:p>
            <a:pPr marL="914400" marR="0" lvl="1" indent="-342900" algn="l" rtl="0">
              <a:lnSpc>
                <a:spcPct val="150000"/>
              </a:lnSpc>
              <a:spcBef>
                <a:spcPts val="0"/>
              </a:spcBef>
              <a:spcAft>
                <a:spcPts val="0"/>
              </a:spcAft>
              <a:buSzPts val="1800"/>
              <a:buChar char="–"/>
            </a:pPr>
            <a:r>
              <a:rPr lang="en-US"/>
              <a:t>If there are several unrelated data elements, sometimes you can merge them into a single parameter object</a:t>
            </a:r>
            <a:endParaRPr/>
          </a:p>
        </p:txBody>
      </p:sp>
      <p:sp>
        <p:nvSpPr>
          <p:cNvPr id="551" name="Google Shape;551;p8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Code Smells: Long Parameter List</a:t>
            </a:r>
            <a:endParaRPr/>
          </a:p>
        </p:txBody>
      </p:sp>
    </p:spTree>
  </p:cSld>
  <p:clrMapOvr>
    <a:masterClrMapping/>
  </p:clrMapOvr>
</p:sld>
</file>

<file path=ppt/slides/slide7.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93"/>
        <p:cNvGrpSpPr/>
        <p:nvPr/>
      </p:nvGrpSpPr>
      <p:grpSpPr>
        <a:xfrm>
          <a:off x="0" y="0"/>
          <a:ext cx="0" cy="0"/>
          <a:chOff x="0" y="0"/>
          <a:chExt cx="0" cy="0"/>
        </a:xfrm>
      </p:grpSpPr>
      <p:sp>
        <p:nvSpPr>
          <p:cNvPr id="199" name="Rectangle 198">
            <a:extLst>
              <a:ext uri="{FF2B5EF4-FFF2-40B4-BE49-F238E27FC236}">
                <a16:creationId xmlns:a16="http://schemas.microsoft.com/office/drawing/2014/main" id="{FF9B822F-893E-44C8-963C-64F50ACECBB2}"/>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0" y="0"/>
            <a:ext cx="9144000" cy="5143500"/>
          </a:xfrm>
          <a:prstGeom prst="rect">
            <a:avLst/>
          </a:prstGeom>
          <a:solidFill>
            <a:schemeClr val="bg1"/>
          </a:solidFill>
          <a:ln w="12700" cap="flat" cmpd="sng" algn="ctr">
            <a:noFill/>
            <a:prstDash val="solid"/>
            <a:miter lim="800000"/>
          </a:ln>
          <a:effectLst/>
          <a:extLst>
            <a:ext uri="{91240B29-F687-4F45-9708-019B960494DF}">
              <a14:hiddenLine xmlns:a14="http://schemas.microsoft.com/office/drawing/2010/main" w="12700" cap="flat" cmpd="sng" algn="ctr">
                <a:solidFill>
                  <a:schemeClr val="accent1">
                    <a:shade val="50000"/>
                  </a:schemeClr>
                </a:solidFill>
                <a:prstDash val="solid"/>
                <a:miter lim="800000"/>
              </a14:hiddenLine>
            </a:ext>
          </a:extLst>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201" name="Rectangle 200">
            <a:extLst>
              <a:ext uri="{FF2B5EF4-FFF2-40B4-BE49-F238E27FC236}">
                <a16:creationId xmlns:a16="http://schemas.microsoft.com/office/drawing/2014/main" id="{EBF87945-A001-489F-9D9B-7D9435F0B9CA}"/>
              </a:ext>
              <a:ext uri="{C183D7F6-B498-43B3-948B-1728B52AA6E4}">
                <adec:decorative xmlns:adec="http://schemas.microsoft.com/office/drawing/2017/decorative" val="1"/>
              </a:ext>
            </a:extLst>
          </p:cNvPr>
          <p:cNvSpPr>
            <a:spLocks noGrp="1" noRot="1" noChangeAspect="1" noMove="1" noResize="1" noEditPoints="1" noAdjustHandles="1" noChangeArrowheads="1" noChangeShapeType="1" noTextEdit="1"/>
          </p:cNvSpPr>
          <p:nvPr>
            <p:extLst>
              <p:ext uri="{386F3935-93C4-4BCD-93E2-E3B085C9AB24}">
                <p16:designElem xmlns:p16="http://schemas.microsoft.com/office/powerpoint/2015/main" val="1"/>
              </p:ext>
            </p:extLst>
          </p:nvPr>
        </p:nvSpPr>
        <p:spPr>
          <a:xfrm>
            <a:off x="411479" y="260603"/>
            <a:ext cx="8325612" cy="1351026"/>
          </a:xfrm>
          <a:prstGeom prst="rect">
            <a:avLst/>
          </a:prstGeom>
          <a:solidFill>
            <a:schemeClr val="tx1">
              <a:lumMod val="75000"/>
              <a:lumOff val="25000"/>
            </a:schemeClr>
          </a:solid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endParaRPr lang="en-US"/>
          </a:p>
        </p:txBody>
      </p:sp>
      <p:sp>
        <p:nvSpPr>
          <p:cNvPr id="96" name="Google Shape;96;p18"/>
          <p:cNvSpPr txBox="1">
            <a:spLocks noGrp="1"/>
          </p:cNvSpPr>
          <p:nvPr>
            <p:ph type="title"/>
          </p:nvPr>
        </p:nvSpPr>
        <p:spPr>
          <a:xfrm>
            <a:off x="628650" y="438912"/>
            <a:ext cx="7886700" cy="994172"/>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dirty="0">
                <a:solidFill>
                  <a:schemeClr val="bg1"/>
                </a:solidFill>
                <a:latin typeface="Dank Mono" pitchFamily="49" charset="77"/>
              </a:rPr>
              <a:t>What is Test Driven Development?</a:t>
            </a:r>
          </a:p>
        </p:txBody>
      </p:sp>
      <p:pic>
        <p:nvPicPr>
          <p:cNvPr id="2050" name="Picture 2" descr="Writing Effective Continuous Integration Tests for an Application that Uses  Child Processes | by Kyle Sherwood | Medium">
            <a:extLst>
              <a:ext uri="{FF2B5EF4-FFF2-40B4-BE49-F238E27FC236}">
                <a16:creationId xmlns:a16="http://schemas.microsoft.com/office/drawing/2014/main" id="{A7F4F661-580F-5546-A87E-67A161402B8A}"/>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t="9559" r="-1" b="-1"/>
          <a:stretch/>
        </p:blipFill>
        <p:spPr bwMode="auto">
          <a:xfrm>
            <a:off x="0" y="1789938"/>
            <a:ext cx="4677156" cy="2745139"/>
          </a:xfrm>
          <a:prstGeom prst="rect">
            <a:avLst/>
          </a:prstGeom>
          <a:noFill/>
          <a:extLst>
            <a:ext uri="{909E8E84-426E-40DD-AFC4-6F175D3DCCD1}">
              <a14:hiddenFill xmlns:a14="http://schemas.microsoft.com/office/drawing/2010/main">
                <a:solidFill>
                  <a:srgbClr val="FFFFFF"/>
                </a:solidFill>
              </a14:hiddenFill>
            </a:ext>
          </a:extLst>
        </p:spPr>
      </p:pic>
      <p:sp>
        <p:nvSpPr>
          <p:cNvPr id="95" name="Google Shape;95;p18"/>
          <p:cNvSpPr txBox="1">
            <a:spLocks noGrp="1"/>
          </p:cNvSpPr>
          <p:nvPr>
            <p:ph type="body" idx="1"/>
          </p:nvPr>
        </p:nvSpPr>
        <p:spPr>
          <a:xfrm>
            <a:off x="4935667" y="1779356"/>
            <a:ext cx="4208333" cy="2745139"/>
          </a:xfrm>
          <a:prstGeom prst="rect">
            <a:avLst/>
          </a:prstGeom>
        </p:spPr>
        <p:txBody>
          <a:bodyPr spcFirstLastPara="1" lIns="91425" tIns="91425" rIns="91425" bIns="91425" anchor="ctr" anchorCtr="0">
            <a:noAutofit/>
          </a:bodyPr>
          <a:lstStyle/>
          <a:p>
            <a:pPr marL="457200" lvl="0" indent="-342900" rtl="0">
              <a:lnSpc>
                <a:spcPct val="90000"/>
              </a:lnSpc>
              <a:spcBef>
                <a:spcPts val="0"/>
              </a:spcBef>
              <a:spcAft>
                <a:spcPts val="600"/>
              </a:spcAft>
              <a:buClr>
                <a:srgbClr val="3F3F3F"/>
              </a:buClr>
              <a:buSzPts val="1800"/>
              <a:buChar char="•"/>
            </a:pPr>
            <a:r>
              <a:rPr lang="en-US" sz="1600" dirty="0">
                <a:latin typeface="Garamond" panose="02020404030301010803" pitchFamily="18" charset="0"/>
              </a:rPr>
              <a:t>A Programming Discipline</a:t>
            </a:r>
          </a:p>
          <a:p>
            <a:pPr marL="114300" lvl="0" indent="0" rtl="0">
              <a:lnSpc>
                <a:spcPct val="90000"/>
              </a:lnSpc>
              <a:spcBef>
                <a:spcPts val="0"/>
              </a:spcBef>
              <a:spcAft>
                <a:spcPts val="600"/>
              </a:spcAft>
              <a:buClr>
                <a:srgbClr val="3F3F3F"/>
              </a:buClr>
              <a:buSzPts val="1800"/>
              <a:buNone/>
            </a:pPr>
            <a:endParaRPr lang="en-US" sz="1600" dirty="0">
              <a:latin typeface="Garamond" panose="02020404030301010803" pitchFamily="18" charset="0"/>
            </a:endParaRPr>
          </a:p>
          <a:p>
            <a:pPr marL="457200" lvl="0" indent="-342900" rtl="0">
              <a:lnSpc>
                <a:spcPct val="90000"/>
              </a:lnSpc>
              <a:spcBef>
                <a:spcPts val="0"/>
              </a:spcBef>
              <a:spcAft>
                <a:spcPts val="600"/>
              </a:spcAft>
              <a:buClr>
                <a:srgbClr val="3F3F3F"/>
              </a:buClr>
              <a:buSzPts val="1800"/>
              <a:buChar char="•"/>
            </a:pPr>
            <a:r>
              <a:rPr lang="en-US" sz="1600" dirty="0">
                <a:latin typeface="Garamond" panose="02020404030301010803" pitchFamily="18" charset="0"/>
              </a:rPr>
              <a:t>High-feedback incremental coding technique</a:t>
            </a:r>
          </a:p>
          <a:p>
            <a:pPr marL="914400" lvl="1" indent="-342900" rtl="0">
              <a:lnSpc>
                <a:spcPct val="90000"/>
              </a:lnSpc>
              <a:spcBef>
                <a:spcPts val="0"/>
              </a:spcBef>
              <a:spcAft>
                <a:spcPts val="600"/>
              </a:spcAft>
              <a:buClr>
                <a:srgbClr val="3F3F3F"/>
              </a:buClr>
              <a:buSzPts val="1800"/>
              <a:buChar char="–"/>
            </a:pPr>
            <a:r>
              <a:rPr lang="en-US" sz="1600" dirty="0">
                <a:latin typeface="Garamond" panose="02020404030301010803" pitchFamily="18" charset="0"/>
              </a:rPr>
              <a:t>Write tests as specs, prior to code</a:t>
            </a:r>
          </a:p>
          <a:p>
            <a:pPr marL="114300" indent="0">
              <a:lnSpc>
                <a:spcPct val="90000"/>
              </a:lnSpc>
              <a:spcBef>
                <a:spcPts val="0"/>
              </a:spcBef>
              <a:spcAft>
                <a:spcPts val="600"/>
              </a:spcAft>
              <a:buClr>
                <a:srgbClr val="3F3F3F"/>
              </a:buClr>
              <a:buNone/>
            </a:pPr>
            <a:endParaRPr lang="en-US" sz="1600" dirty="0">
              <a:latin typeface="Garamond" panose="02020404030301010803" pitchFamily="18" charset="0"/>
            </a:endParaRPr>
          </a:p>
          <a:p>
            <a:pPr marL="457200" lvl="0" indent="-342900" rtl="0">
              <a:lnSpc>
                <a:spcPct val="90000"/>
              </a:lnSpc>
              <a:spcBef>
                <a:spcPts val="0"/>
              </a:spcBef>
              <a:spcAft>
                <a:spcPts val="600"/>
              </a:spcAft>
              <a:buClr>
                <a:srgbClr val="3F3F3F"/>
              </a:buClr>
              <a:buSzPts val="1800"/>
              <a:buChar char="•"/>
            </a:pPr>
            <a:r>
              <a:rPr lang="en-US" sz="1600" dirty="0">
                <a:latin typeface="Garamond" panose="02020404030301010803" pitchFamily="18" charset="0"/>
              </a:rPr>
              <a:t>Core of the cycle:</a:t>
            </a:r>
          </a:p>
          <a:p>
            <a:pPr marL="914400" lvl="1" indent="-342900" rtl="0">
              <a:lnSpc>
                <a:spcPct val="90000"/>
              </a:lnSpc>
              <a:spcBef>
                <a:spcPts val="0"/>
              </a:spcBef>
              <a:spcAft>
                <a:spcPts val="600"/>
              </a:spcAft>
              <a:buClr>
                <a:srgbClr val="3F3F3F"/>
              </a:buClr>
              <a:buSzPts val="1800"/>
              <a:buChar char="–"/>
            </a:pPr>
            <a:r>
              <a:rPr lang="en-US" sz="1600" dirty="0">
                <a:latin typeface="Garamond" panose="02020404030301010803" pitchFamily="18" charset="0"/>
              </a:rPr>
              <a:t>Write a test</a:t>
            </a:r>
          </a:p>
          <a:p>
            <a:pPr marL="914400" lvl="1" indent="-342900" rtl="0">
              <a:lnSpc>
                <a:spcPct val="90000"/>
              </a:lnSpc>
              <a:spcBef>
                <a:spcPts val="0"/>
              </a:spcBef>
              <a:spcAft>
                <a:spcPts val="600"/>
              </a:spcAft>
              <a:buClr>
                <a:srgbClr val="3F3F3F"/>
              </a:buClr>
              <a:buSzPts val="1800"/>
              <a:buChar char="–"/>
            </a:pPr>
            <a:r>
              <a:rPr lang="en-US" sz="1600" dirty="0">
                <a:latin typeface="Garamond" panose="02020404030301010803" pitchFamily="18" charset="0"/>
              </a:rPr>
              <a:t>Write the code to make the test pass</a:t>
            </a:r>
          </a:p>
        </p:txBody>
      </p:sp>
      <p:sp>
        <p:nvSpPr>
          <p:cNvPr id="94" name="Google Shape;94;p18"/>
          <p:cNvSpPr txBox="1">
            <a:spLocks noGrp="1"/>
          </p:cNvSpPr>
          <p:nvPr>
            <p:ph type="sldNum" idx="4294967295"/>
          </p:nvPr>
        </p:nvSpPr>
        <p:spPr>
          <a:xfrm>
            <a:off x="6457950" y="4767262"/>
            <a:ext cx="2057400" cy="273844"/>
          </a:xfrm>
          <a:prstGeom prst="rect">
            <a:avLst/>
          </a:prstGeom>
        </p:spPr>
        <p:txBody>
          <a:bodyPr spcFirstLastPara="1" lIns="91425" tIns="91425" rIns="91425" bIns="91425" anchorCtr="0">
            <a:normAutofit fontScale="47500" lnSpcReduction="20000"/>
          </a:bodyPr>
          <a:lstStyle/>
          <a:p>
            <a:pPr marL="0" lvl="0" indent="0" rtl="0">
              <a:lnSpc>
                <a:spcPct val="90000"/>
              </a:lnSpc>
              <a:spcBef>
                <a:spcPts val="0"/>
              </a:spcBef>
              <a:spcAft>
                <a:spcPts val="600"/>
              </a:spcAft>
              <a:buClr>
                <a:srgbClr val="000000"/>
              </a:buClr>
              <a:buSzPts val="1100"/>
              <a:buFont typeface="Arial"/>
              <a:buNone/>
            </a:pPr>
            <a:fld id="{00000000-1234-1234-1234-123412341234}" type="slidenum">
              <a:rPr lang="en-US" sz="300"/>
              <a:pPr marL="0" lvl="0" indent="0" rtl="0">
                <a:lnSpc>
                  <a:spcPct val="90000"/>
                </a:lnSpc>
                <a:spcBef>
                  <a:spcPts val="0"/>
                </a:spcBef>
                <a:spcAft>
                  <a:spcPts val="600"/>
                </a:spcAft>
                <a:buClr>
                  <a:srgbClr val="000000"/>
                </a:buClr>
                <a:buSzPts val="1100"/>
                <a:buFont typeface="Arial"/>
                <a:buNone/>
              </a:pPr>
              <a:t>7</a:t>
            </a:fld>
            <a:endParaRPr lang="en-US" sz="300"/>
          </a:p>
        </p:txBody>
      </p:sp>
      <p:pic>
        <p:nvPicPr>
          <p:cNvPr id="13" name="Picture 12">
            <a:extLst>
              <a:ext uri="{FF2B5EF4-FFF2-40B4-BE49-F238E27FC236}">
                <a16:creationId xmlns:a16="http://schemas.microsoft.com/office/drawing/2014/main" id="{039C71B3-37C6-0148-AE68-4373C8B974DE}"/>
              </a:ext>
            </a:extLst>
          </p:cNvPr>
          <p:cNvPicPr>
            <a:picLocks noChangeAspect="1"/>
          </p:cNvPicPr>
          <p:nvPr/>
        </p:nvPicPr>
        <p:blipFill>
          <a:blip r:embed="rId4"/>
          <a:stretch>
            <a:fillRect/>
          </a:stretch>
        </p:blipFill>
        <p:spPr>
          <a:xfrm>
            <a:off x="7874007" y="4504765"/>
            <a:ext cx="1187799" cy="584472"/>
          </a:xfrm>
          <a:prstGeom prst="rect">
            <a:avLst/>
          </a:prstGeom>
        </p:spPr>
      </p:pic>
    </p:spTree>
    <p:extLst>
      <p:ext uri="{BB962C8B-B14F-4D97-AF65-F5344CB8AC3E}">
        <p14:creationId xmlns:p14="http://schemas.microsoft.com/office/powerpoint/2010/main" val="3954786414"/>
      </p:ext>
    </p:extLst>
  </p:cSld>
  <p:clrMapOvr>
    <a:masterClrMapping/>
  </p:clrMapOvr>
</p:sld>
</file>

<file path=ppt/slides/slide70.xml><?xml version="1.0" encoding="utf-8"?>
<p:sld xmlns:a="http://schemas.openxmlformats.org/drawingml/2006/main" xmlns:r="http://schemas.openxmlformats.org/officeDocument/2006/relationships" xmlns:p="http://schemas.openxmlformats.org/presentationml/2006/main">
  <p:cSld>
    <p:spTree>
      <p:nvGrpSpPr>
        <p:cNvPr id="1" name="Shape 555"/>
        <p:cNvGrpSpPr/>
        <p:nvPr/>
      </p:nvGrpSpPr>
      <p:grpSpPr>
        <a:xfrm>
          <a:off x="0" y="0"/>
          <a:ext cx="0" cy="0"/>
          <a:chOff x="0" y="0"/>
          <a:chExt cx="0" cy="0"/>
        </a:xfrm>
      </p:grpSpPr>
      <p:sp>
        <p:nvSpPr>
          <p:cNvPr id="556" name="Google Shape;556;p8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70</a:t>
            </a:fld>
            <a:endParaRPr/>
          </a:p>
        </p:txBody>
      </p:sp>
      <p:sp>
        <p:nvSpPr>
          <p:cNvPr id="557" name="Google Shape;557;p8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Reference Book on Refactoring</a:t>
            </a:r>
            <a:endParaRPr/>
          </a:p>
        </p:txBody>
      </p:sp>
      <p:pic>
        <p:nvPicPr>
          <p:cNvPr id="558" name="Google Shape;558;p86"/>
          <p:cNvPicPr preferRelativeResize="0"/>
          <p:nvPr/>
        </p:nvPicPr>
        <p:blipFill>
          <a:blip r:embed="rId3">
            <a:alphaModFix/>
          </a:blip>
          <a:stretch>
            <a:fillRect/>
          </a:stretch>
        </p:blipFill>
        <p:spPr>
          <a:xfrm>
            <a:off x="3068987" y="901676"/>
            <a:ext cx="3006024" cy="3937024"/>
          </a:xfrm>
          <a:prstGeom prst="rect">
            <a:avLst/>
          </a:prstGeom>
          <a:noFill/>
          <a:ln>
            <a:noFill/>
          </a:ln>
        </p:spPr>
      </p:pic>
    </p:spTree>
  </p:cSld>
  <p:clrMapOvr>
    <a:masterClrMapping/>
  </p:clrMapOvr>
</p:sld>
</file>

<file path=ppt/slides/slide71.xml><?xml version="1.0" encoding="utf-8"?>
<p:sld xmlns:a="http://schemas.openxmlformats.org/drawingml/2006/main" xmlns:r="http://schemas.openxmlformats.org/officeDocument/2006/relationships" xmlns:p="http://schemas.openxmlformats.org/presentationml/2006/main">
  <p:cSld>
    <p:spTree>
      <p:nvGrpSpPr>
        <p:cNvPr id="1" name="Shape 562"/>
        <p:cNvGrpSpPr/>
        <p:nvPr/>
      </p:nvGrpSpPr>
      <p:grpSpPr>
        <a:xfrm>
          <a:off x="0" y="0"/>
          <a:ext cx="0" cy="0"/>
          <a:chOff x="0" y="0"/>
          <a:chExt cx="0" cy="0"/>
        </a:xfrm>
      </p:grpSpPr>
      <p:sp>
        <p:nvSpPr>
          <p:cNvPr id="563" name="Google Shape;563;p8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lnSpc>
                <a:spcPct val="115000"/>
              </a:lnSpc>
              <a:spcBef>
                <a:spcPts val="0"/>
              </a:spcBef>
              <a:spcAft>
                <a:spcPts val="0"/>
              </a:spcAft>
              <a:buNone/>
            </a:pPr>
            <a:r>
              <a:rPr lang="en-US" sz="3600">
                <a:solidFill>
                  <a:schemeClr val="dk1"/>
                </a:solidFill>
              </a:rPr>
              <a:t>Refactor smelly code -  Using TDD concepts</a:t>
            </a:r>
            <a:endParaRPr/>
          </a:p>
        </p:txBody>
      </p:sp>
      <p:sp>
        <p:nvSpPr>
          <p:cNvPr id="564" name="Google Shape;564;p8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71</a:t>
            </a:fld>
            <a:endParaRPr/>
          </a:p>
        </p:txBody>
      </p:sp>
      <p:sp>
        <p:nvSpPr>
          <p:cNvPr id="565" name="Google Shape;565;p8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spcBef>
                <a:spcPts val="640"/>
              </a:spcBef>
              <a:spcAft>
                <a:spcPts val="0"/>
              </a:spcAft>
              <a:buSzPts val="1800"/>
              <a:buFont typeface="Avenir"/>
              <a:buChar char="•"/>
            </a:pPr>
            <a:r>
              <a:rPr lang="en-US">
                <a:latin typeface="Avenir"/>
                <a:ea typeface="Avenir"/>
                <a:cs typeface="Avenir"/>
                <a:sym typeface="Avenir"/>
              </a:rPr>
              <a:t>asdf</a:t>
            </a:r>
            <a:endParaRPr>
              <a:latin typeface="Avenir"/>
              <a:ea typeface="Avenir"/>
              <a:cs typeface="Avenir"/>
              <a:sym typeface="Avenir"/>
            </a:endParaRPr>
          </a:p>
        </p:txBody>
      </p:sp>
    </p:spTree>
  </p:cSld>
  <p:clrMapOvr>
    <a:masterClrMapping/>
  </p:clrMapOvr>
</p:sld>
</file>

<file path=ppt/slides/slide72.xml><?xml version="1.0" encoding="utf-8"?>
<p:sld xmlns:a="http://schemas.openxmlformats.org/drawingml/2006/main" xmlns:r="http://schemas.openxmlformats.org/officeDocument/2006/relationships" xmlns:p="http://schemas.openxmlformats.org/presentationml/2006/main">
  <p:cSld>
    <p:spTree>
      <p:nvGrpSpPr>
        <p:cNvPr id="1" name="Shape 569"/>
        <p:cNvGrpSpPr/>
        <p:nvPr/>
      </p:nvGrpSpPr>
      <p:grpSpPr>
        <a:xfrm>
          <a:off x="0" y="0"/>
          <a:ext cx="0" cy="0"/>
          <a:chOff x="0" y="0"/>
          <a:chExt cx="0" cy="0"/>
        </a:xfrm>
      </p:grpSpPr>
      <p:sp>
        <p:nvSpPr>
          <p:cNvPr id="570" name="Google Shape;570;p8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72</a:t>
            </a:fld>
            <a:endParaRPr/>
          </a:p>
        </p:txBody>
      </p:sp>
      <p:sp>
        <p:nvSpPr>
          <p:cNvPr id="571" name="Google Shape;571;p8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Don’t refactor and change behavior simultaneously</a:t>
            </a:r>
            <a:endParaRPr/>
          </a:p>
          <a:p>
            <a:pPr marL="457200" marR="0" lvl="0" indent="-342900" algn="l" rtl="0">
              <a:lnSpc>
                <a:spcPct val="150000"/>
              </a:lnSpc>
              <a:spcBef>
                <a:spcPts val="0"/>
              </a:spcBef>
              <a:spcAft>
                <a:spcPts val="0"/>
              </a:spcAft>
              <a:buSzPts val="1800"/>
              <a:buChar char="•"/>
            </a:pPr>
            <a:r>
              <a:rPr lang="en-US"/>
              <a:t>Always run tests</a:t>
            </a:r>
            <a:endParaRPr/>
          </a:p>
          <a:p>
            <a:pPr marL="914400" marR="0" lvl="1" indent="-342900" algn="l" rtl="0">
              <a:lnSpc>
                <a:spcPct val="150000"/>
              </a:lnSpc>
              <a:spcBef>
                <a:spcPts val="0"/>
              </a:spcBef>
              <a:spcAft>
                <a:spcPts val="0"/>
              </a:spcAft>
              <a:buSzPts val="1800"/>
              <a:buChar char="–"/>
            </a:pPr>
            <a:r>
              <a:rPr lang="en-US"/>
              <a:t>If tests aren’t available, take only safe proven steps</a:t>
            </a:r>
            <a:endParaRPr/>
          </a:p>
          <a:p>
            <a:pPr marL="457200" marR="0" lvl="0" indent="-342900" algn="l" rtl="0">
              <a:lnSpc>
                <a:spcPct val="150000"/>
              </a:lnSpc>
              <a:spcBef>
                <a:spcPts val="0"/>
              </a:spcBef>
              <a:spcAft>
                <a:spcPts val="0"/>
              </a:spcAft>
              <a:buSzPts val="1800"/>
              <a:buChar char="•"/>
            </a:pPr>
            <a:r>
              <a:rPr lang="en-US"/>
              <a:t>Never skip the third leg of the TDD cycle</a:t>
            </a:r>
            <a:endParaRPr/>
          </a:p>
          <a:p>
            <a:pPr marL="914400" marR="0" lvl="1" indent="-342900" algn="l" rtl="0">
              <a:lnSpc>
                <a:spcPct val="150000"/>
              </a:lnSpc>
              <a:spcBef>
                <a:spcPts val="0"/>
              </a:spcBef>
              <a:spcAft>
                <a:spcPts val="0"/>
              </a:spcAft>
              <a:buSzPts val="1800"/>
              <a:buChar char="–"/>
            </a:pPr>
            <a:r>
              <a:rPr lang="en-US"/>
              <a:t>Avoid having to ask permission</a:t>
            </a:r>
            <a:endParaRPr/>
          </a:p>
          <a:p>
            <a:pPr marL="914400" marR="0" lvl="1" indent="-342900" algn="l" rtl="0">
              <a:lnSpc>
                <a:spcPct val="150000"/>
              </a:lnSpc>
              <a:spcBef>
                <a:spcPts val="0"/>
              </a:spcBef>
              <a:spcAft>
                <a:spcPts val="0"/>
              </a:spcAft>
              <a:buSzPts val="1800"/>
              <a:buChar char="–"/>
            </a:pPr>
            <a:r>
              <a:rPr lang="en-US"/>
              <a:t>Refactoring is part of your development process</a:t>
            </a:r>
            <a:endParaRPr/>
          </a:p>
        </p:txBody>
      </p:sp>
      <p:sp>
        <p:nvSpPr>
          <p:cNvPr id="572" name="Google Shape;572;p8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Refactoring Tips</a:t>
            </a:r>
            <a:endParaRPr/>
          </a:p>
        </p:txBody>
      </p:sp>
    </p:spTree>
  </p:cSld>
  <p:clrMapOvr>
    <a:masterClrMapping/>
  </p:clrMapOvr>
</p:sld>
</file>

<file path=ppt/slides/slide73.xml><?xml version="1.0" encoding="utf-8"?>
<p:sld xmlns:a="http://schemas.openxmlformats.org/drawingml/2006/main" xmlns:r="http://schemas.openxmlformats.org/officeDocument/2006/relationships" xmlns:p="http://schemas.openxmlformats.org/presentationml/2006/main">
  <p:cSld>
    <p:spTree>
      <p:nvGrpSpPr>
        <p:cNvPr id="1" name="Shape 576"/>
        <p:cNvGrpSpPr/>
        <p:nvPr/>
      </p:nvGrpSpPr>
      <p:grpSpPr>
        <a:xfrm>
          <a:off x="0" y="0"/>
          <a:ext cx="0" cy="0"/>
          <a:chOff x="0" y="0"/>
          <a:chExt cx="0" cy="0"/>
        </a:xfrm>
      </p:grpSpPr>
      <p:sp>
        <p:nvSpPr>
          <p:cNvPr id="577" name="Google Shape;577;p89"/>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LET’S REVIEW</a:t>
            </a:r>
            <a:endParaRPr/>
          </a:p>
        </p:txBody>
      </p:sp>
    </p:spTree>
  </p:cSld>
  <p:clrMapOvr>
    <a:masterClrMapping/>
  </p:clrMapOvr>
</p:sld>
</file>

<file path=ppt/slides/slide74.xml><?xml version="1.0" encoding="utf-8"?>
<p:sld xmlns:a="http://schemas.openxmlformats.org/drawingml/2006/main" xmlns:r="http://schemas.openxmlformats.org/officeDocument/2006/relationships" xmlns:p="http://schemas.openxmlformats.org/presentationml/2006/main">
  <p:cSld>
    <p:spTree>
      <p:nvGrpSpPr>
        <p:cNvPr id="1" name="Shape 581"/>
        <p:cNvGrpSpPr/>
        <p:nvPr/>
      </p:nvGrpSpPr>
      <p:grpSpPr>
        <a:xfrm>
          <a:off x="0" y="0"/>
          <a:ext cx="0" cy="0"/>
          <a:chOff x="0" y="0"/>
          <a:chExt cx="0" cy="0"/>
        </a:xfrm>
      </p:grpSpPr>
      <p:sp>
        <p:nvSpPr>
          <p:cNvPr id="582" name="Google Shape;582;p90"/>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DAY 1 - WRAP UP</a:t>
            </a:r>
            <a:endParaRPr/>
          </a:p>
        </p:txBody>
      </p:sp>
    </p:spTree>
  </p:cSld>
  <p:clrMapOvr>
    <a:masterClrMapping/>
  </p:clrMapOvr>
</p:sld>
</file>

<file path=ppt/slides/slide75.xml><?xml version="1.0" encoding="utf-8"?>
<p:sld xmlns:a="http://schemas.openxmlformats.org/drawingml/2006/main" xmlns:r="http://schemas.openxmlformats.org/officeDocument/2006/relationships" xmlns:p="http://schemas.openxmlformats.org/presentationml/2006/main" show="0">
  <p:cSld>
    <p:spTree>
      <p:nvGrpSpPr>
        <p:cNvPr id="1" name="Shape 586"/>
        <p:cNvGrpSpPr/>
        <p:nvPr/>
      </p:nvGrpSpPr>
      <p:grpSpPr>
        <a:xfrm>
          <a:off x="0" y="0"/>
          <a:ext cx="0" cy="0"/>
          <a:chOff x="0" y="0"/>
          <a:chExt cx="0" cy="0"/>
        </a:xfrm>
      </p:grpSpPr>
      <p:sp>
        <p:nvSpPr>
          <p:cNvPr id="587" name="Google Shape;587;p91"/>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DAY 2</a:t>
            </a:r>
            <a:endParaRPr/>
          </a:p>
        </p:txBody>
      </p:sp>
    </p:spTree>
  </p:cSld>
  <p:clrMapOvr>
    <a:masterClrMapping/>
  </p:clrMapOvr>
</p:sld>
</file>

<file path=ppt/slides/slide76.xml><?xml version="1.0" encoding="utf-8"?>
<p:sld xmlns:a="http://schemas.openxmlformats.org/drawingml/2006/main" xmlns:r="http://schemas.openxmlformats.org/officeDocument/2006/relationships" xmlns:p="http://schemas.openxmlformats.org/presentationml/2006/main">
  <p:cSld>
    <p:spTree>
      <p:nvGrpSpPr>
        <p:cNvPr id="1" name="Shape 591"/>
        <p:cNvGrpSpPr/>
        <p:nvPr/>
      </p:nvGrpSpPr>
      <p:grpSpPr>
        <a:xfrm>
          <a:off x="0" y="0"/>
          <a:ext cx="0" cy="0"/>
          <a:chOff x="0" y="0"/>
          <a:chExt cx="0" cy="0"/>
        </a:xfrm>
      </p:grpSpPr>
      <p:sp>
        <p:nvSpPr>
          <p:cNvPr id="592" name="Google Shape;592;p92"/>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DAY 1 - RECAP</a:t>
            </a:r>
            <a:endParaRPr/>
          </a:p>
        </p:txBody>
      </p:sp>
    </p:spTree>
  </p:cSld>
  <p:clrMapOvr>
    <a:masterClrMapping/>
  </p:clrMapOvr>
</p:sld>
</file>

<file path=ppt/slides/slide77.xml><?xml version="1.0" encoding="utf-8"?>
<p:sld xmlns:a="http://schemas.openxmlformats.org/drawingml/2006/main" xmlns:r="http://schemas.openxmlformats.org/officeDocument/2006/relationships" xmlns:p="http://schemas.openxmlformats.org/presentationml/2006/main">
  <p:cSld>
    <p:spTree>
      <p:nvGrpSpPr>
        <p:cNvPr id="1" name="Shape 596"/>
        <p:cNvGrpSpPr/>
        <p:nvPr/>
      </p:nvGrpSpPr>
      <p:grpSpPr>
        <a:xfrm>
          <a:off x="0" y="0"/>
          <a:ext cx="0" cy="0"/>
          <a:chOff x="0" y="0"/>
          <a:chExt cx="0" cy="0"/>
        </a:xfrm>
      </p:grpSpPr>
      <p:sp>
        <p:nvSpPr>
          <p:cNvPr id="597" name="Google Shape;597;p9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fld id="{00000000-1234-1234-1234-123412341234}" type="slidenum">
              <a:rPr lang="en-US"/>
              <a:t>77</a:t>
            </a:fld>
            <a:endParaRPr/>
          </a:p>
        </p:txBody>
      </p:sp>
      <p:sp>
        <p:nvSpPr>
          <p:cNvPr id="598" name="Google Shape;598;p93"/>
          <p:cNvSpPr txBox="1">
            <a:spLocks noGrp="1"/>
          </p:cNvSpPr>
          <p:nvPr>
            <p:ph type="body" idx="1"/>
          </p:nvPr>
        </p:nvSpPr>
        <p:spPr>
          <a:xfrm>
            <a:off x="457200" y="1014300"/>
            <a:ext cx="7888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The thing we’re currently writing Unit Tests for</a:t>
            </a:r>
            <a:endParaRPr/>
          </a:p>
          <a:p>
            <a:pPr marL="457200" lvl="0" indent="-342900" algn="l" rtl="0">
              <a:lnSpc>
                <a:spcPct val="150000"/>
              </a:lnSpc>
              <a:spcBef>
                <a:spcPts val="0"/>
              </a:spcBef>
              <a:spcAft>
                <a:spcPts val="0"/>
              </a:spcAft>
              <a:buSzPts val="1800"/>
              <a:buChar char="•"/>
            </a:pPr>
            <a:r>
              <a:rPr lang="en-US"/>
              <a:t>Can have 1 or more dependencies (Fowler calls them “collaborators”)</a:t>
            </a:r>
            <a:endParaRPr/>
          </a:p>
        </p:txBody>
      </p:sp>
      <p:sp>
        <p:nvSpPr>
          <p:cNvPr id="599" name="Google Shape;599;p9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SUT – System Under Test</a:t>
            </a:r>
            <a:endParaRPr/>
          </a:p>
        </p:txBody>
      </p:sp>
    </p:spTree>
  </p:cSld>
  <p:clrMapOvr>
    <a:masterClrMapping/>
  </p:clrMapOvr>
</p:sld>
</file>

<file path=ppt/slides/slide78.xml><?xml version="1.0" encoding="utf-8"?>
<p:sld xmlns:a="http://schemas.openxmlformats.org/drawingml/2006/main" xmlns:r="http://schemas.openxmlformats.org/officeDocument/2006/relationships" xmlns:p="http://schemas.openxmlformats.org/presentationml/2006/main">
  <p:cSld>
    <p:spTree>
      <p:nvGrpSpPr>
        <p:cNvPr id="1" name="Shape 603"/>
        <p:cNvGrpSpPr/>
        <p:nvPr/>
      </p:nvGrpSpPr>
      <p:grpSpPr>
        <a:xfrm>
          <a:off x="0" y="0"/>
          <a:ext cx="0" cy="0"/>
          <a:chOff x="0" y="0"/>
          <a:chExt cx="0" cy="0"/>
        </a:xfrm>
      </p:grpSpPr>
      <p:sp>
        <p:nvSpPr>
          <p:cNvPr id="604" name="Google Shape;604;p9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78</a:t>
            </a:fld>
            <a:endParaRPr/>
          </a:p>
        </p:txBody>
      </p:sp>
      <p:sp>
        <p:nvSpPr>
          <p:cNvPr id="605" name="Google Shape;605;p9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You want to isolate the SUT as much as possible!</a:t>
            </a:r>
            <a:endParaRPr/>
          </a:p>
          <a:p>
            <a:pPr marL="457200" lvl="0" indent="-342900" algn="l" rtl="0">
              <a:lnSpc>
                <a:spcPct val="150000"/>
              </a:lnSpc>
              <a:spcBef>
                <a:spcPts val="0"/>
              </a:spcBef>
              <a:spcAft>
                <a:spcPts val="0"/>
              </a:spcAft>
              <a:buSzPts val="1800"/>
              <a:buChar char="•"/>
            </a:pPr>
            <a:r>
              <a:rPr lang="en-US"/>
              <a:t>Building an entire app object graph just for Unit Testing is not practical</a:t>
            </a:r>
            <a:endParaRPr/>
          </a:p>
          <a:p>
            <a:pPr marL="457200" lvl="0" indent="-342900" algn="l" rtl="0">
              <a:lnSpc>
                <a:spcPct val="150000"/>
              </a:lnSpc>
              <a:spcBef>
                <a:spcPts val="0"/>
              </a:spcBef>
              <a:spcAft>
                <a:spcPts val="0"/>
              </a:spcAft>
              <a:buSzPts val="1800"/>
              <a:buChar char="•"/>
            </a:pPr>
            <a:r>
              <a:rPr lang="en-US"/>
              <a:t>Databases should never be a part of a Unit Test!</a:t>
            </a:r>
            <a:endParaRPr/>
          </a:p>
          <a:p>
            <a:pPr marL="457200" lvl="0" indent="-342900" algn="l" rtl="0">
              <a:lnSpc>
                <a:spcPct val="150000"/>
              </a:lnSpc>
              <a:spcBef>
                <a:spcPts val="0"/>
              </a:spcBef>
              <a:spcAft>
                <a:spcPts val="0"/>
              </a:spcAft>
              <a:buSzPts val="1800"/>
              <a:buChar char="•"/>
            </a:pPr>
            <a:r>
              <a:rPr lang="en-US"/>
              <a:t>Loose Coupling Saves Lives!</a:t>
            </a:r>
            <a:endParaRPr/>
          </a:p>
        </p:txBody>
      </p:sp>
      <p:sp>
        <p:nvSpPr>
          <p:cNvPr id="606" name="Google Shape;606;p9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Dependencies, Decoupled...</a:t>
            </a:r>
            <a:endParaRPr/>
          </a:p>
        </p:txBody>
      </p:sp>
    </p:spTree>
  </p:cSld>
  <p:clrMapOvr>
    <a:masterClrMapping/>
  </p:clrMapOvr>
</p:sld>
</file>

<file path=ppt/slides/slide79.xml><?xml version="1.0" encoding="utf-8"?>
<p:sld xmlns:a="http://schemas.openxmlformats.org/drawingml/2006/main" xmlns:r="http://schemas.openxmlformats.org/officeDocument/2006/relationships" xmlns:p="http://schemas.openxmlformats.org/presentationml/2006/main">
  <p:cSld>
    <p:spTree>
      <p:nvGrpSpPr>
        <p:cNvPr id="1" name="Shape 610"/>
        <p:cNvGrpSpPr/>
        <p:nvPr/>
      </p:nvGrpSpPr>
      <p:grpSpPr>
        <a:xfrm>
          <a:off x="0" y="0"/>
          <a:ext cx="0" cy="0"/>
          <a:chOff x="0" y="0"/>
          <a:chExt cx="0" cy="0"/>
        </a:xfrm>
      </p:grpSpPr>
      <p:sp>
        <p:nvSpPr>
          <p:cNvPr id="611" name="Google Shape;611;p9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79</a:t>
            </a:fld>
            <a:endParaRPr/>
          </a:p>
        </p:txBody>
      </p:sp>
      <p:sp>
        <p:nvSpPr>
          <p:cNvPr id="612" name="Google Shape;612;p9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All the same thing: objects that simulate the behavior of real objects</a:t>
            </a:r>
            <a:endParaRPr/>
          </a:p>
          <a:p>
            <a:pPr marL="457200" lvl="0" indent="-342900" algn="l" rtl="0">
              <a:lnSpc>
                <a:spcPct val="150000"/>
              </a:lnSpc>
              <a:spcBef>
                <a:spcPts val="0"/>
              </a:spcBef>
              <a:spcAft>
                <a:spcPts val="0"/>
              </a:spcAft>
              <a:buSzPts val="1800"/>
              <a:buChar char="•"/>
            </a:pPr>
            <a:r>
              <a:rPr lang="en-US"/>
              <a:t>This is how we decouple the “collaborators” from the SUT</a:t>
            </a:r>
            <a:endParaRPr/>
          </a:p>
          <a:p>
            <a:pPr marL="457200" lvl="0" indent="-342900" algn="l" rtl="0">
              <a:lnSpc>
                <a:spcPct val="150000"/>
              </a:lnSpc>
              <a:spcBef>
                <a:spcPts val="0"/>
              </a:spcBef>
              <a:spcAft>
                <a:spcPts val="0"/>
              </a:spcAft>
              <a:buSzPts val="1800"/>
              <a:buChar char="•"/>
            </a:pPr>
            <a:r>
              <a:rPr lang="en-US"/>
              <a:t>Allows us to go beyond simply verifying just the state of the SUT</a:t>
            </a:r>
            <a:endParaRPr/>
          </a:p>
          <a:p>
            <a:pPr marL="457200" lvl="0" indent="-342900" algn="l" rtl="0">
              <a:lnSpc>
                <a:spcPct val="150000"/>
              </a:lnSpc>
              <a:spcBef>
                <a:spcPts val="0"/>
              </a:spcBef>
              <a:spcAft>
                <a:spcPts val="0"/>
              </a:spcAft>
              <a:buSzPts val="1800"/>
              <a:buChar char="•"/>
            </a:pPr>
            <a:r>
              <a:rPr lang="en-US"/>
              <a:t>Opens the door to let us verify the behavior of the SUT</a:t>
            </a:r>
            <a:endParaRPr/>
          </a:p>
        </p:txBody>
      </p:sp>
      <p:sp>
        <p:nvSpPr>
          <p:cNvPr id="613" name="Google Shape;613;p9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Mocks and Fakes and Stubs, Oh My!</a:t>
            </a:r>
            <a:endParaRPr/>
          </a:p>
        </p:txBody>
      </p:sp>
    </p:spTree>
  </p:cSld>
  <p:clrMapOvr>
    <a:masterClrMapping/>
  </p:clrMapOvr>
</p:sld>
</file>

<file path=ppt/slides/slide8.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00"/>
        <p:cNvGrpSpPr/>
        <p:nvPr/>
      </p:nvGrpSpPr>
      <p:grpSpPr>
        <a:xfrm>
          <a:off x="0" y="0"/>
          <a:ext cx="0" cy="0"/>
          <a:chOff x="0" y="0"/>
          <a:chExt cx="0" cy="0"/>
        </a:xfrm>
      </p:grpSpPr>
      <p:sp>
        <p:nvSpPr>
          <p:cNvPr id="103" name="Google Shape;103;p19"/>
          <p:cNvSpPr txBox="1">
            <a:spLocks noGrp="1"/>
          </p:cNvSpPr>
          <p:nvPr>
            <p:ph type="title"/>
          </p:nvPr>
        </p:nvSpPr>
        <p:spPr>
          <a:xfrm>
            <a:off x="491490" y="273843"/>
            <a:ext cx="3840085" cy="1269596"/>
          </a:xfrm>
          <a:prstGeom prst="rect">
            <a:avLst/>
          </a:prstGeom>
        </p:spPr>
        <p:txBody>
          <a:bodyPr spcFirstLastPara="1" lIns="91425" tIns="91425" rIns="91425" bIns="91425" anchorCtr="0">
            <a:normAutofit/>
          </a:bodyPr>
          <a:lstStyle/>
          <a:p>
            <a:pPr marL="0" lvl="0" indent="0" rtl="0">
              <a:spcBef>
                <a:spcPts val="0"/>
              </a:spcBef>
              <a:spcAft>
                <a:spcPts val="0"/>
              </a:spcAft>
              <a:buNone/>
            </a:pPr>
            <a:r>
              <a:rPr lang="en-US" b="1" dirty="0">
                <a:latin typeface="Dank Mono" pitchFamily="49" charset="77"/>
              </a:rPr>
              <a:t>Test First</a:t>
            </a:r>
            <a:br>
              <a:rPr lang="en-US" dirty="0">
                <a:latin typeface="Dank Mono" pitchFamily="49" charset="77"/>
              </a:rPr>
            </a:br>
            <a:r>
              <a:rPr lang="en-US" i="1" dirty="0">
                <a:latin typeface="Dank Mono" pitchFamily="49" charset="77"/>
              </a:rPr>
              <a:t>is NOT new</a:t>
            </a:r>
          </a:p>
        </p:txBody>
      </p:sp>
      <p:cxnSp>
        <p:nvCxnSpPr>
          <p:cNvPr id="135" name="Straight Arrow Connector 134">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490" y="1737360"/>
            <a:ext cx="3429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02" name="Google Shape;102;p19"/>
          <p:cNvSpPr txBox="1">
            <a:spLocks noGrp="1"/>
          </p:cNvSpPr>
          <p:nvPr>
            <p:ph type="body" idx="1"/>
          </p:nvPr>
        </p:nvSpPr>
        <p:spPr>
          <a:xfrm>
            <a:off x="258155" y="1931283"/>
            <a:ext cx="4306753" cy="1820586"/>
          </a:xfrm>
          <a:prstGeom prst="rect">
            <a:avLst/>
          </a:prstGeom>
        </p:spPr>
        <p:txBody>
          <a:bodyPr spcFirstLastPara="1" lIns="91425" tIns="91425" rIns="91425" bIns="91425" anchorCtr="0">
            <a:normAutofit/>
          </a:bodyPr>
          <a:lstStyle/>
          <a:p>
            <a:pPr marL="0" lvl="0" indent="0" rtl="0">
              <a:spcBef>
                <a:spcPts val="0"/>
              </a:spcBef>
              <a:spcAft>
                <a:spcPts val="600"/>
              </a:spcAft>
              <a:buNone/>
            </a:pPr>
            <a:r>
              <a:rPr lang="en-US" sz="1600" dirty="0">
                <a:latin typeface="Garamond" panose="02020404030301010803" pitchFamily="18" charset="0"/>
                <a:sym typeface="Avenir"/>
              </a:rPr>
              <a:t>“A software system can best be designed if the testing is interlaced with the designing instead of being used after the design.”</a:t>
            </a:r>
            <a:br>
              <a:rPr lang="en-US" sz="1600" dirty="0">
                <a:latin typeface="Garamond" panose="02020404030301010803" pitchFamily="18" charset="0"/>
                <a:sym typeface="Avenir"/>
              </a:rPr>
            </a:br>
            <a:r>
              <a:rPr lang="en-US" sz="1600" dirty="0">
                <a:latin typeface="Garamond" panose="02020404030301010803" pitchFamily="18" charset="0"/>
                <a:sym typeface="Avenir"/>
              </a:rPr>
              <a:t>- Professor Alan J. Perlis </a:t>
            </a:r>
          </a:p>
          <a:p>
            <a:pPr marL="0" lvl="0" indent="0" rtl="0">
              <a:spcBef>
                <a:spcPts val="0"/>
              </a:spcBef>
              <a:spcAft>
                <a:spcPts val="600"/>
              </a:spcAft>
              <a:buNone/>
            </a:pPr>
            <a:endParaRPr lang="en-US" sz="1400" dirty="0">
              <a:latin typeface="Avenir"/>
              <a:ea typeface="Avenir"/>
              <a:cs typeface="Avenir"/>
              <a:sym typeface="Avenir"/>
            </a:endParaRPr>
          </a:p>
          <a:p>
            <a:pPr marL="0" lvl="0" indent="0" rtl="0">
              <a:spcBef>
                <a:spcPts val="0"/>
              </a:spcBef>
              <a:spcAft>
                <a:spcPts val="600"/>
              </a:spcAft>
              <a:buNone/>
            </a:pPr>
            <a:r>
              <a:rPr lang="en-US" sz="1400" dirty="0">
                <a:latin typeface="Dank Mono" pitchFamily="49" charset="77"/>
                <a:sym typeface="Avenir"/>
              </a:rPr>
              <a:t>NATO SOFTWARE ENGINEERING CONFERENCE 1968</a:t>
            </a:r>
          </a:p>
        </p:txBody>
      </p:sp>
      <p:pic>
        <p:nvPicPr>
          <p:cNvPr id="3074" name="Picture 2" descr="Alan Perlis Quotes">
            <a:extLst>
              <a:ext uri="{FF2B5EF4-FFF2-40B4-BE49-F238E27FC236}">
                <a16:creationId xmlns:a16="http://schemas.microsoft.com/office/drawing/2014/main" id="{02295FA5-92E7-1945-82C9-50E5A7C0552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10765" r="22264" b="-1"/>
          <a:stretch/>
        </p:blipFill>
        <p:spPr bwMode="auto">
          <a:xfrm>
            <a:off x="4409136" y="10"/>
            <a:ext cx="4734863" cy="51434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D9418291-A1AB-B04A-A459-D5D9023884FD}"/>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masterClrMapping/>
  </p:clrMapOvr>
</p:sld>
</file>

<file path=ppt/slides/slide80.xml><?xml version="1.0" encoding="utf-8"?>
<p:sld xmlns:a="http://schemas.openxmlformats.org/drawingml/2006/main" xmlns:r="http://schemas.openxmlformats.org/officeDocument/2006/relationships" xmlns:p="http://schemas.openxmlformats.org/presentationml/2006/main">
  <p:cSld>
    <p:spTree>
      <p:nvGrpSpPr>
        <p:cNvPr id="1" name="Shape 617"/>
        <p:cNvGrpSpPr/>
        <p:nvPr/>
      </p:nvGrpSpPr>
      <p:grpSpPr>
        <a:xfrm>
          <a:off x="0" y="0"/>
          <a:ext cx="0" cy="0"/>
          <a:chOff x="0" y="0"/>
          <a:chExt cx="0" cy="0"/>
        </a:xfrm>
      </p:grpSpPr>
      <p:sp>
        <p:nvSpPr>
          <p:cNvPr id="618" name="Google Shape;618;p9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80</a:t>
            </a:fld>
            <a:endParaRPr/>
          </a:p>
        </p:txBody>
      </p:sp>
      <p:sp>
        <p:nvSpPr>
          <p:cNvPr id="619" name="Google Shape;619;p9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Welcome to a controversial topic!</a:t>
            </a:r>
            <a:endParaRPr/>
          </a:p>
          <a:p>
            <a:pPr marL="457200" lvl="0" indent="-342900" algn="l" rtl="0">
              <a:lnSpc>
                <a:spcPct val="150000"/>
              </a:lnSpc>
              <a:spcBef>
                <a:spcPts val="0"/>
              </a:spcBef>
              <a:spcAft>
                <a:spcPts val="0"/>
              </a:spcAft>
              <a:buSzPts val="1800"/>
              <a:buChar char="•"/>
            </a:pPr>
            <a:r>
              <a:rPr lang="en-US"/>
              <a:t>Stubs can be thought of having minimalistic behavior – just enough to allow the object under test to execute the test</a:t>
            </a:r>
            <a:endParaRPr/>
          </a:p>
          <a:p>
            <a:pPr marL="457200" lvl="0" indent="-342900" algn="l" rtl="0">
              <a:lnSpc>
                <a:spcPct val="150000"/>
              </a:lnSpc>
              <a:spcBef>
                <a:spcPts val="0"/>
              </a:spcBef>
              <a:spcAft>
                <a:spcPts val="0"/>
              </a:spcAft>
              <a:buSzPts val="1800"/>
              <a:buChar char="•"/>
            </a:pPr>
            <a:r>
              <a:rPr lang="en-US"/>
              <a:t>A Mock is like a “smart” Stub in that the test will also verify that the object under test calls the mock as expected</a:t>
            </a:r>
            <a:endParaRPr/>
          </a:p>
          <a:p>
            <a:pPr marL="457200" lvl="0" indent="-342900" algn="l" rtl="0">
              <a:lnSpc>
                <a:spcPct val="150000"/>
              </a:lnSpc>
              <a:spcBef>
                <a:spcPts val="0"/>
              </a:spcBef>
              <a:spcAft>
                <a:spcPts val="0"/>
              </a:spcAft>
              <a:buSzPts val="1800"/>
              <a:buChar char="•"/>
            </a:pPr>
            <a:r>
              <a:rPr lang="en-US"/>
              <a:t>A Fake has business behavior. You can drive a fake to behave in different ways by giving it different data</a:t>
            </a:r>
            <a:endParaRPr/>
          </a:p>
        </p:txBody>
      </p:sp>
      <p:sp>
        <p:nvSpPr>
          <p:cNvPr id="620" name="Google Shape;620;p96"/>
          <p:cNvSpPr txBox="1">
            <a:spLocks noGrp="1"/>
          </p:cNvSpPr>
          <p:nvPr>
            <p:ph type="title"/>
          </p:nvPr>
        </p:nvSpPr>
        <p:spPr>
          <a:xfrm>
            <a:off x="457200" y="205975"/>
            <a:ext cx="83493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Mocks vs Stubs vs Fakes – Wha'choo talkin' 'bout, Willis?</a:t>
            </a:r>
            <a:endParaRPr/>
          </a:p>
        </p:txBody>
      </p:sp>
    </p:spTree>
  </p:cSld>
  <p:clrMapOvr>
    <a:masterClrMapping/>
  </p:clrMapOvr>
</p:sld>
</file>

<file path=ppt/slides/slide81.xml><?xml version="1.0" encoding="utf-8"?>
<p:sld xmlns:a="http://schemas.openxmlformats.org/drawingml/2006/main" xmlns:r="http://schemas.openxmlformats.org/officeDocument/2006/relationships" xmlns:p="http://schemas.openxmlformats.org/presentationml/2006/main">
  <p:cSld>
    <p:spTree>
      <p:nvGrpSpPr>
        <p:cNvPr id="1" name="Shape 624"/>
        <p:cNvGrpSpPr/>
        <p:nvPr/>
      </p:nvGrpSpPr>
      <p:grpSpPr>
        <a:xfrm>
          <a:off x="0" y="0"/>
          <a:ext cx="0" cy="0"/>
          <a:chOff x="0" y="0"/>
          <a:chExt cx="0" cy="0"/>
        </a:xfrm>
      </p:grpSpPr>
      <p:sp>
        <p:nvSpPr>
          <p:cNvPr id="625" name="Google Shape;625;p9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81</a:t>
            </a:fld>
            <a:endParaRPr/>
          </a:p>
        </p:txBody>
      </p:sp>
      <p:sp>
        <p:nvSpPr>
          <p:cNvPr id="626" name="Google Shape;626;p9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Font typeface="Avenir"/>
              <a:buChar char="•"/>
            </a:pPr>
            <a:r>
              <a:rPr lang="en-US"/>
              <a:t>Most languages have a mocking framework available to use</a:t>
            </a:r>
            <a:endParaRPr/>
          </a:p>
          <a:p>
            <a:pPr marL="457200" lvl="0" indent="-342900" algn="l" rtl="0">
              <a:lnSpc>
                <a:spcPct val="150000"/>
              </a:lnSpc>
              <a:spcBef>
                <a:spcPts val="0"/>
              </a:spcBef>
              <a:spcAft>
                <a:spcPts val="0"/>
              </a:spcAft>
              <a:buSzPts val="1800"/>
              <a:buChar char="•"/>
            </a:pPr>
            <a:r>
              <a:rPr lang="en-US"/>
              <a:t>Mocks and Stubs are easily created with a mocking framework</a:t>
            </a:r>
            <a:endParaRPr/>
          </a:p>
          <a:p>
            <a:pPr marL="457200" lvl="0" indent="-342900" algn="l" rtl="0">
              <a:lnSpc>
                <a:spcPct val="150000"/>
              </a:lnSpc>
              <a:spcBef>
                <a:spcPts val="0"/>
              </a:spcBef>
              <a:spcAft>
                <a:spcPts val="0"/>
              </a:spcAft>
              <a:buSzPts val="1800"/>
              <a:buChar char="•"/>
            </a:pPr>
            <a:r>
              <a:rPr lang="en-US"/>
              <a:t>A Fake is usually easier to code by hand, but can still be done with a mocking framework</a:t>
            </a:r>
            <a:endParaRPr/>
          </a:p>
        </p:txBody>
      </p:sp>
      <p:sp>
        <p:nvSpPr>
          <p:cNvPr id="627" name="Google Shape;627;p9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Mocks – How to use them</a:t>
            </a:r>
            <a:endParaRPr/>
          </a:p>
        </p:txBody>
      </p:sp>
    </p:spTree>
  </p:cSld>
  <p:clrMapOvr>
    <a:masterClrMapping/>
  </p:clrMapOvr>
</p:sld>
</file>

<file path=ppt/slides/slide82.xml><?xml version="1.0" encoding="utf-8"?>
<p:sld xmlns:a="http://schemas.openxmlformats.org/drawingml/2006/main" xmlns:r="http://schemas.openxmlformats.org/officeDocument/2006/relationships" xmlns:p="http://schemas.openxmlformats.org/presentationml/2006/main">
  <p:cSld>
    <p:spTree>
      <p:nvGrpSpPr>
        <p:cNvPr id="1" name="Shape 631"/>
        <p:cNvGrpSpPr/>
        <p:nvPr/>
      </p:nvGrpSpPr>
      <p:grpSpPr>
        <a:xfrm>
          <a:off x="0" y="0"/>
          <a:ext cx="0" cy="0"/>
          <a:chOff x="0" y="0"/>
          <a:chExt cx="0" cy="0"/>
        </a:xfrm>
      </p:grpSpPr>
      <p:sp>
        <p:nvSpPr>
          <p:cNvPr id="632" name="Google Shape;632;p98"/>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82</a:t>
            </a:fld>
            <a:endParaRPr/>
          </a:p>
        </p:txBody>
      </p:sp>
      <p:sp>
        <p:nvSpPr>
          <p:cNvPr id="633" name="Google Shape;633;p98"/>
          <p:cNvSpPr txBox="1">
            <a:spLocks noGrp="1"/>
          </p:cNvSpPr>
          <p:nvPr>
            <p:ph type="body" idx="1"/>
          </p:nvPr>
        </p:nvSpPr>
        <p:spPr>
          <a:xfrm>
            <a:off x="457200" y="901675"/>
            <a:ext cx="7729800" cy="3312600"/>
          </a:xfrm>
          <a:prstGeom prst="rect">
            <a:avLst/>
          </a:prstGeom>
        </p:spPr>
        <p:txBody>
          <a:bodyPr spcFirstLastPara="1" wrap="square" lIns="91425" tIns="91425" rIns="91425" bIns="91425" anchor="t" anchorCtr="0">
            <a:noAutofit/>
          </a:bodyPr>
          <a:lstStyle/>
          <a:p>
            <a:pPr marL="0" lvl="0" indent="0" algn="l" rtl="0">
              <a:lnSpc>
                <a:spcPct val="100000"/>
              </a:lnSpc>
              <a:spcBef>
                <a:spcPts val="640"/>
              </a:spcBef>
              <a:spcAft>
                <a:spcPts val="0"/>
              </a:spcAft>
              <a:buClr>
                <a:schemeClr val="dk1"/>
              </a:buClr>
              <a:buSzPts val="1100"/>
              <a:buFont typeface="Arial"/>
              <a:buNone/>
            </a:pPr>
            <a:r>
              <a:rPr lang="en-US"/>
              <a:t>require subscription_service.rb</a:t>
            </a:r>
            <a:endParaRPr/>
          </a:p>
          <a:p>
            <a:pPr marL="0" lvl="0" indent="0" algn="l" rtl="0">
              <a:lnSpc>
                <a:spcPct val="100000"/>
              </a:lnSpc>
              <a:spcBef>
                <a:spcPts val="640"/>
              </a:spcBef>
              <a:spcAft>
                <a:spcPts val="0"/>
              </a:spcAft>
              <a:buClr>
                <a:schemeClr val="dk1"/>
              </a:buClr>
              <a:buSzPts val="1100"/>
              <a:buFont typeface="Arial"/>
              <a:buNone/>
            </a:pPr>
            <a:endParaRPr/>
          </a:p>
          <a:p>
            <a:pPr marL="0" lvl="0" indent="0" algn="l" rtl="0">
              <a:lnSpc>
                <a:spcPct val="100000"/>
              </a:lnSpc>
              <a:spcBef>
                <a:spcPts val="640"/>
              </a:spcBef>
              <a:spcAft>
                <a:spcPts val="0"/>
              </a:spcAft>
              <a:buClr>
                <a:schemeClr val="dk1"/>
              </a:buClr>
              <a:buSzPts val="1100"/>
              <a:buFont typeface="Arial"/>
              <a:buNone/>
            </a:pPr>
            <a:r>
              <a:rPr lang="en-US"/>
              <a:t>class User</a:t>
            </a:r>
            <a:endParaRPr/>
          </a:p>
          <a:p>
            <a:pPr marL="0" lvl="0" indent="0" algn="l" rtl="0">
              <a:lnSpc>
                <a:spcPct val="100000"/>
              </a:lnSpc>
              <a:spcBef>
                <a:spcPts val="640"/>
              </a:spcBef>
              <a:spcAft>
                <a:spcPts val="0"/>
              </a:spcAft>
              <a:buClr>
                <a:schemeClr val="dk1"/>
              </a:buClr>
              <a:buSzPts val="1100"/>
              <a:buFont typeface="Arial"/>
              <a:buNone/>
            </a:pPr>
            <a:r>
              <a:rPr lang="en-US"/>
              <a:t>  def apply_subscription</a:t>
            </a:r>
            <a:endParaRPr/>
          </a:p>
          <a:p>
            <a:pPr marL="0" lvl="0" indent="0" algn="l" rtl="0">
              <a:lnSpc>
                <a:spcPct val="100000"/>
              </a:lnSpc>
              <a:spcBef>
                <a:spcPts val="640"/>
              </a:spcBef>
              <a:spcAft>
                <a:spcPts val="0"/>
              </a:spcAft>
              <a:buClr>
                <a:schemeClr val="dk1"/>
              </a:buClr>
              <a:buSzPts val="1100"/>
              <a:buFont typeface="Arial"/>
              <a:buNone/>
            </a:pPr>
            <a:r>
              <a:rPr lang="en-US"/>
              <a:t>    SubscriptionService.new(self).apply</a:t>
            </a:r>
            <a:endParaRPr/>
          </a:p>
          <a:p>
            <a:pPr marL="0" lvl="0" indent="0" algn="l" rtl="0">
              <a:lnSpc>
                <a:spcPct val="100000"/>
              </a:lnSpc>
              <a:spcBef>
                <a:spcPts val="640"/>
              </a:spcBef>
              <a:spcAft>
                <a:spcPts val="0"/>
              </a:spcAft>
              <a:buClr>
                <a:schemeClr val="dk1"/>
              </a:buClr>
              <a:buSzPts val="1100"/>
              <a:buFont typeface="Arial"/>
              <a:buNone/>
            </a:pPr>
            <a:r>
              <a:rPr lang="en-US"/>
              <a:t>  end</a:t>
            </a:r>
            <a:endParaRPr/>
          </a:p>
          <a:p>
            <a:pPr marL="0" lvl="0" indent="0" algn="l" rtl="0">
              <a:lnSpc>
                <a:spcPct val="100000"/>
              </a:lnSpc>
              <a:spcBef>
                <a:spcPts val="640"/>
              </a:spcBef>
              <a:spcAft>
                <a:spcPts val="0"/>
              </a:spcAft>
              <a:buClr>
                <a:schemeClr val="dk1"/>
              </a:buClr>
              <a:buSzPts val="1100"/>
              <a:buFont typeface="Arial"/>
              <a:buNone/>
            </a:pPr>
            <a:r>
              <a:rPr lang="en-US"/>
              <a:t>end</a:t>
            </a:r>
            <a:endParaRPr/>
          </a:p>
          <a:p>
            <a:pPr marL="0" lvl="0" indent="0" algn="l" rtl="0">
              <a:lnSpc>
                <a:spcPct val="100000"/>
              </a:lnSpc>
              <a:spcBef>
                <a:spcPts val="640"/>
              </a:spcBef>
              <a:spcAft>
                <a:spcPts val="0"/>
              </a:spcAft>
              <a:buClr>
                <a:schemeClr val="dk1"/>
              </a:buClr>
              <a:buSzPts val="1100"/>
              <a:buFont typeface="Arial"/>
              <a:buNone/>
            </a:pPr>
            <a:endParaRPr/>
          </a:p>
          <a:p>
            <a:pPr marL="0" lvl="0" indent="0" algn="l" rtl="0">
              <a:lnSpc>
                <a:spcPct val="100000"/>
              </a:lnSpc>
              <a:spcBef>
                <a:spcPts val="640"/>
              </a:spcBef>
              <a:spcAft>
                <a:spcPts val="0"/>
              </a:spcAft>
              <a:buNone/>
            </a:pPr>
            <a:endParaRPr/>
          </a:p>
        </p:txBody>
      </p:sp>
      <p:sp>
        <p:nvSpPr>
          <p:cNvPr id="634" name="Google Shape;634;p9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 Example Walkthrough – SUT</a:t>
            </a:r>
            <a:endParaRPr>
              <a:solidFill>
                <a:srgbClr val="6AA84F"/>
              </a:solidFill>
            </a:endParaRPr>
          </a:p>
        </p:txBody>
      </p:sp>
    </p:spTree>
  </p:cSld>
  <p:clrMapOvr>
    <a:masterClrMapping/>
  </p:clrMapOvr>
</p:sld>
</file>

<file path=ppt/slides/slide83.xml><?xml version="1.0" encoding="utf-8"?>
<p:sld xmlns:a="http://schemas.openxmlformats.org/drawingml/2006/main" xmlns:r="http://schemas.openxmlformats.org/officeDocument/2006/relationships" xmlns:p="http://schemas.openxmlformats.org/presentationml/2006/main">
  <p:cSld>
    <p:spTree>
      <p:nvGrpSpPr>
        <p:cNvPr id="1" name="Shape 638"/>
        <p:cNvGrpSpPr/>
        <p:nvPr/>
      </p:nvGrpSpPr>
      <p:grpSpPr>
        <a:xfrm>
          <a:off x="0" y="0"/>
          <a:ext cx="0" cy="0"/>
          <a:chOff x="0" y="0"/>
          <a:chExt cx="0" cy="0"/>
        </a:xfrm>
      </p:grpSpPr>
      <p:sp>
        <p:nvSpPr>
          <p:cNvPr id="639" name="Google Shape;639;p99"/>
          <p:cNvSpPr txBox="1">
            <a:spLocks noGrp="1"/>
          </p:cNvSpPr>
          <p:nvPr>
            <p:ph type="sldNum" idx="12"/>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83</a:t>
            </a:fld>
            <a:endParaRPr/>
          </a:p>
        </p:txBody>
      </p:sp>
      <p:sp>
        <p:nvSpPr>
          <p:cNvPr id="640" name="Google Shape;640;p99"/>
          <p:cNvSpPr txBox="1">
            <a:spLocks noGrp="1"/>
          </p:cNvSpPr>
          <p:nvPr>
            <p:ph type="body" idx="1"/>
          </p:nvPr>
        </p:nvSpPr>
        <p:spPr>
          <a:xfrm>
            <a:off x="457275" y="206100"/>
            <a:ext cx="7729800" cy="4008300"/>
          </a:xfrm>
          <a:prstGeom prst="rect">
            <a:avLst/>
          </a:prstGeom>
        </p:spPr>
        <p:txBody>
          <a:bodyPr spcFirstLastPara="1" wrap="square" lIns="91425" tIns="91425" rIns="91425" bIns="91425" anchor="t" anchorCtr="0">
            <a:noAutofit/>
          </a:bodyPr>
          <a:lstStyle/>
          <a:p>
            <a:pPr marL="0" lvl="0" indent="0" algn="l" rtl="0">
              <a:lnSpc>
                <a:spcPct val="100000"/>
              </a:lnSpc>
              <a:spcBef>
                <a:spcPts val="640"/>
              </a:spcBef>
              <a:spcAft>
                <a:spcPts val="0"/>
              </a:spcAft>
              <a:buClr>
                <a:schemeClr val="dk1"/>
              </a:buClr>
              <a:buSzPts val="1100"/>
              <a:buFont typeface="Arial"/>
              <a:buNone/>
            </a:pPr>
            <a:r>
              <a:rPr lang="en-US" sz="1200"/>
              <a:t>class UserTest &lt; MiniTest::Test</a:t>
            </a:r>
            <a:endParaRPr sz="1200"/>
          </a:p>
          <a:p>
            <a:pPr marL="0" lvl="0" indent="0" algn="l" rtl="0">
              <a:lnSpc>
                <a:spcPct val="100000"/>
              </a:lnSpc>
              <a:spcBef>
                <a:spcPts val="640"/>
              </a:spcBef>
              <a:spcAft>
                <a:spcPts val="0"/>
              </a:spcAft>
              <a:buClr>
                <a:schemeClr val="dk1"/>
              </a:buClr>
              <a:buSzPts val="1100"/>
              <a:buFont typeface="Arial"/>
              <a:buNone/>
            </a:pPr>
            <a:r>
              <a:rPr lang="en-US" sz="1200"/>
              <a:t>  test '#apply_subscription' do</a:t>
            </a:r>
            <a:endParaRPr sz="1200"/>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mock = Minitest::Mock.new</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mock.expect :apply, true</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SubscriptionService.stub :new, mock do</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user = users(:one)</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assert user.apply_subscription</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r>
              <a:rPr lang="en-US" sz="1200">
                <a:solidFill>
                  <a:srgbClr val="FFFFFF"/>
                </a:solidFill>
                <a:highlight>
                  <a:srgbClr val="3C78D8"/>
                </a:highlight>
              </a:rPr>
              <a:t>    end</a:t>
            </a:r>
            <a:endParaRPr sz="1200">
              <a:solidFill>
                <a:srgbClr val="FFFFFF"/>
              </a:solidFill>
              <a:highlight>
                <a:srgbClr val="3C78D8"/>
              </a:highlight>
            </a:endParaRPr>
          </a:p>
          <a:p>
            <a:pPr marL="0" lvl="0" indent="0" algn="l" rtl="0">
              <a:lnSpc>
                <a:spcPct val="100000"/>
              </a:lnSpc>
              <a:spcBef>
                <a:spcPts val="640"/>
              </a:spcBef>
              <a:spcAft>
                <a:spcPts val="0"/>
              </a:spcAft>
              <a:buClr>
                <a:schemeClr val="dk1"/>
              </a:buClr>
              <a:buSzPts val="1100"/>
              <a:buFont typeface="Arial"/>
              <a:buNone/>
            </a:pPr>
            <a:endParaRPr sz="1200"/>
          </a:p>
          <a:p>
            <a:pPr marL="0" lvl="0" indent="0" algn="l" rtl="0">
              <a:lnSpc>
                <a:spcPct val="100000"/>
              </a:lnSpc>
              <a:spcBef>
                <a:spcPts val="640"/>
              </a:spcBef>
              <a:spcAft>
                <a:spcPts val="0"/>
              </a:spcAft>
              <a:buClr>
                <a:schemeClr val="dk1"/>
              </a:buClr>
              <a:buSzPts val="1100"/>
              <a:buFont typeface="Arial"/>
              <a:buNone/>
            </a:pPr>
            <a:r>
              <a:rPr lang="en-US" sz="1200"/>
              <a:t>    assert_mock mock # New in Minitest 5.9.0</a:t>
            </a:r>
            <a:endParaRPr sz="1200"/>
          </a:p>
          <a:p>
            <a:pPr marL="0" lvl="0" indent="0" algn="l" rtl="0">
              <a:lnSpc>
                <a:spcPct val="100000"/>
              </a:lnSpc>
              <a:spcBef>
                <a:spcPts val="640"/>
              </a:spcBef>
              <a:spcAft>
                <a:spcPts val="0"/>
              </a:spcAft>
              <a:buClr>
                <a:schemeClr val="dk1"/>
              </a:buClr>
              <a:buSzPts val="1100"/>
              <a:buFont typeface="Arial"/>
              <a:buNone/>
            </a:pPr>
            <a:r>
              <a:rPr lang="en-US" sz="1200"/>
              <a:t>    assert mock.verify # Old way of verifying mocks</a:t>
            </a:r>
            <a:endParaRPr sz="1200"/>
          </a:p>
          <a:p>
            <a:pPr marL="0" lvl="0" indent="0" algn="l" rtl="0">
              <a:lnSpc>
                <a:spcPct val="100000"/>
              </a:lnSpc>
              <a:spcBef>
                <a:spcPts val="640"/>
              </a:spcBef>
              <a:spcAft>
                <a:spcPts val="0"/>
              </a:spcAft>
              <a:buClr>
                <a:schemeClr val="dk1"/>
              </a:buClr>
              <a:buSzPts val="1100"/>
              <a:buFont typeface="Arial"/>
              <a:buNone/>
            </a:pPr>
            <a:r>
              <a:rPr lang="en-US" sz="1200"/>
              <a:t>  end</a:t>
            </a:r>
            <a:endParaRPr sz="1200"/>
          </a:p>
          <a:p>
            <a:pPr marL="0" lvl="0" indent="0" algn="l" rtl="0">
              <a:lnSpc>
                <a:spcPct val="100000"/>
              </a:lnSpc>
              <a:spcBef>
                <a:spcPts val="640"/>
              </a:spcBef>
              <a:spcAft>
                <a:spcPts val="0"/>
              </a:spcAft>
              <a:buClr>
                <a:schemeClr val="dk1"/>
              </a:buClr>
              <a:buSzPts val="1100"/>
              <a:buFont typeface="Arial"/>
              <a:buNone/>
            </a:pPr>
            <a:r>
              <a:rPr lang="en-US" sz="1200"/>
              <a:t>end</a:t>
            </a:r>
            <a:endParaRPr sz="1200"/>
          </a:p>
          <a:p>
            <a:pPr marL="0" lvl="0" indent="0" algn="l" rtl="0">
              <a:lnSpc>
                <a:spcPct val="100000"/>
              </a:lnSpc>
              <a:spcBef>
                <a:spcPts val="640"/>
              </a:spcBef>
              <a:spcAft>
                <a:spcPts val="0"/>
              </a:spcAft>
              <a:buClr>
                <a:schemeClr val="dk1"/>
              </a:buClr>
              <a:buSzPts val="1100"/>
              <a:buFont typeface="Arial"/>
              <a:buNone/>
            </a:pPr>
            <a:endParaRPr sz="1200"/>
          </a:p>
          <a:p>
            <a:pPr marL="0" lvl="0" indent="0" algn="l" rtl="0">
              <a:lnSpc>
                <a:spcPct val="100000"/>
              </a:lnSpc>
              <a:spcBef>
                <a:spcPts val="640"/>
              </a:spcBef>
              <a:spcAft>
                <a:spcPts val="0"/>
              </a:spcAft>
              <a:buNone/>
            </a:pPr>
            <a:endParaRPr sz="1200"/>
          </a:p>
        </p:txBody>
      </p:sp>
    </p:spTree>
  </p:cSld>
  <p:clrMapOvr>
    <a:masterClrMapping/>
  </p:clrMapOvr>
</p:sld>
</file>

<file path=ppt/slides/slide84.xml><?xml version="1.0" encoding="utf-8"?>
<p:sld xmlns:a="http://schemas.openxmlformats.org/drawingml/2006/main" xmlns:r="http://schemas.openxmlformats.org/officeDocument/2006/relationships" xmlns:p="http://schemas.openxmlformats.org/presentationml/2006/main">
  <p:cSld>
    <p:spTree>
      <p:nvGrpSpPr>
        <p:cNvPr id="1" name="Shape 644"/>
        <p:cNvGrpSpPr/>
        <p:nvPr/>
      </p:nvGrpSpPr>
      <p:grpSpPr>
        <a:xfrm>
          <a:off x="0" y="0"/>
          <a:ext cx="0" cy="0"/>
          <a:chOff x="0" y="0"/>
          <a:chExt cx="0" cy="0"/>
        </a:xfrm>
      </p:grpSpPr>
      <p:sp>
        <p:nvSpPr>
          <p:cNvPr id="645" name="Google Shape;645;p10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84</a:t>
            </a:fld>
            <a:endParaRPr/>
          </a:p>
        </p:txBody>
      </p:sp>
      <p:sp>
        <p:nvSpPr>
          <p:cNvPr id="646" name="Google Shape;646;p10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647" name="Google Shape;647;p10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Mock Example – Third test walkthrough</a:t>
            </a:r>
            <a:endParaRPr/>
          </a:p>
        </p:txBody>
      </p:sp>
    </p:spTree>
  </p:cSld>
  <p:clrMapOvr>
    <a:masterClrMapping/>
  </p:clrMapOvr>
</p:sld>
</file>

<file path=ppt/slides/slide85.xml><?xml version="1.0" encoding="utf-8"?>
<p:sld xmlns:a="http://schemas.openxmlformats.org/drawingml/2006/main" xmlns:r="http://schemas.openxmlformats.org/officeDocument/2006/relationships" xmlns:p="http://schemas.openxmlformats.org/presentationml/2006/main">
  <p:cSld>
    <p:spTree>
      <p:nvGrpSpPr>
        <p:cNvPr id="1" name="Shape 651"/>
        <p:cNvGrpSpPr/>
        <p:nvPr/>
      </p:nvGrpSpPr>
      <p:grpSpPr>
        <a:xfrm>
          <a:off x="0" y="0"/>
          <a:ext cx="0" cy="0"/>
          <a:chOff x="0" y="0"/>
          <a:chExt cx="0" cy="0"/>
        </a:xfrm>
      </p:grpSpPr>
      <p:sp>
        <p:nvSpPr>
          <p:cNvPr id="652" name="Google Shape;652;p10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85</a:t>
            </a:fld>
            <a:endParaRPr/>
          </a:p>
        </p:txBody>
      </p:sp>
      <p:sp>
        <p:nvSpPr>
          <p:cNvPr id="653" name="Google Shape;653;p10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adf</a:t>
            </a:r>
            <a:endParaRPr/>
          </a:p>
        </p:txBody>
      </p:sp>
      <p:sp>
        <p:nvSpPr>
          <p:cNvPr id="654" name="Google Shape;654;p10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Guided kata - execute first kata with scenarios</a:t>
            </a:r>
            <a:endParaRPr/>
          </a:p>
        </p:txBody>
      </p:sp>
    </p:spTree>
  </p:cSld>
  <p:clrMapOvr>
    <a:masterClrMapping/>
  </p:clrMapOvr>
</p:sld>
</file>

<file path=ppt/slides/slide86.xml><?xml version="1.0" encoding="utf-8"?>
<p:sld xmlns:a="http://schemas.openxmlformats.org/drawingml/2006/main" xmlns:r="http://schemas.openxmlformats.org/officeDocument/2006/relationships" xmlns:p="http://schemas.openxmlformats.org/presentationml/2006/main">
  <p:cSld>
    <p:spTree>
      <p:nvGrpSpPr>
        <p:cNvPr id="1" name="Shape 658"/>
        <p:cNvGrpSpPr/>
        <p:nvPr/>
      </p:nvGrpSpPr>
      <p:grpSpPr>
        <a:xfrm>
          <a:off x="0" y="0"/>
          <a:ext cx="0" cy="0"/>
          <a:chOff x="0" y="0"/>
          <a:chExt cx="0" cy="0"/>
        </a:xfrm>
      </p:grpSpPr>
      <p:sp>
        <p:nvSpPr>
          <p:cNvPr id="659" name="Google Shape;659;p10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86</a:t>
            </a:fld>
            <a:endParaRPr/>
          </a:p>
        </p:txBody>
      </p:sp>
      <p:sp>
        <p:nvSpPr>
          <p:cNvPr id="660" name="Google Shape;660;p10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661" name="Google Shape;661;p10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Guided kata - execute first kata with scenarios</a:t>
            </a:r>
            <a:endParaRPr/>
          </a:p>
        </p:txBody>
      </p:sp>
    </p:spTree>
  </p:cSld>
  <p:clrMapOvr>
    <a:masterClrMapping/>
  </p:clrMapOvr>
</p:sld>
</file>

<file path=ppt/slides/slide87.xml><?xml version="1.0" encoding="utf-8"?>
<p:sld xmlns:a="http://schemas.openxmlformats.org/drawingml/2006/main" xmlns:r="http://schemas.openxmlformats.org/officeDocument/2006/relationships" xmlns:p="http://schemas.openxmlformats.org/presentationml/2006/main">
  <p:cSld>
    <p:spTree>
      <p:nvGrpSpPr>
        <p:cNvPr id="1" name="Shape 665"/>
        <p:cNvGrpSpPr/>
        <p:nvPr/>
      </p:nvGrpSpPr>
      <p:grpSpPr>
        <a:xfrm>
          <a:off x="0" y="0"/>
          <a:ext cx="0" cy="0"/>
          <a:chOff x="0" y="0"/>
          <a:chExt cx="0" cy="0"/>
        </a:xfrm>
      </p:grpSpPr>
      <p:sp>
        <p:nvSpPr>
          <p:cNvPr id="666" name="Google Shape;666;p103"/>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87</a:t>
            </a:fld>
            <a:endParaRPr/>
          </a:p>
        </p:txBody>
      </p:sp>
      <p:sp>
        <p:nvSpPr>
          <p:cNvPr id="667" name="Google Shape;667;p103"/>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l" rtl="0">
              <a:spcBef>
                <a:spcPts val="640"/>
              </a:spcBef>
              <a:spcAft>
                <a:spcPts val="0"/>
              </a:spcAft>
              <a:buNone/>
            </a:pPr>
            <a:r>
              <a:rPr lang="en-US"/>
              <a:t>asdf</a:t>
            </a:r>
            <a:endParaRPr/>
          </a:p>
        </p:txBody>
      </p:sp>
      <p:sp>
        <p:nvSpPr>
          <p:cNvPr id="668" name="Google Shape;668;p103"/>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Designing for testability - examples</a:t>
            </a:r>
            <a:endParaRPr/>
          </a:p>
        </p:txBody>
      </p:sp>
    </p:spTree>
  </p:cSld>
  <p:clrMapOvr>
    <a:masterClrMapping/>
  </p:clrMapOvr>
</p:sld>
</file>

<file path=ppt/slides/slide88.xml><?xml version="1.0" encoding="utf-8"?>
<p:sld xmlns:a="http://schemas.openxmlformats.org/drawingml/2006/main" xmlns:r="http://schemas.openxmlformats.org/officeDocument/2006/relationships" xmlns:p="http://schemas.openxmlformats.org/presentationml/2006/main">
  <p:cSld>
    <p:spTree>
      <p:nvGrpSpPr>
        <p:cNvPr id="1" name="Shape 672"/>
        <p:cNvGrpSpPr/>
        <p:nvPr/>
      </p:nvGrpSpPr>
      <p:grpSpPr>
        <a:xfrm>
          <a:off x="0" y="0"/>
          <a:ext cx="0" cy="0"/>
          <a:chOff x="0" y="0"/>
          <a:chExt cx="0" cy="0"/>
        </a:xfrm>
      </p:grpSpPr>
      <p:sp>
        <p:nvSpPr>
          <p:cNvPr id="673" name="Google Shape;673;p104"/>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SIMPLE EVOLUTIONARY DESIGN</a:t>
            </a:r>
            <a:endParaRPr/>
          </a:p>
        </p:txBody>
      </p:sp>
    </p:spTree>
  </p:cSld>
  <p:clrMapOvr>
    <a:masterClrMapping/>
  </p:clrMapOvr>
</p:sld>
</file>

<file path=ppt/slides/slide89.xml><?xml version="1.0" encoding="utf-8"?>
<p:sld xmlns:a="http://schemas.openxmlformats.org/drawingml/2006/main" xmlns:r="http://schemas.openxmlformats.org/officeDocument/2006/relationships" xmlns:p="http://schemas.openxmlformats.org/presentationml/2006/main">
  <p:cSld>
    <p:spTree>
      <p:nvGrpSpPr>
        <p:cNvPr id="1" name="Shape 677"/>
        <p:cNvGrpSpPr/>
        <p:nvPr/>
      </p:nvGrpSpPr>
      <p:grpSpPr>
        <a:xfrm>
          <a:off x="0" y="0"/>
          <a:ext cx="0" cy="0"/>
          <a:chOff x="0" y="0"/>
          <a:chExt cx="0" cy="0"/>
        </a:xfrm>
      </p:grpSpPr>
      <p:sp>
        <p:nvSpPr>
          <p:cNvPr id="678" name="Google Shape;678;p10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89</a:t>
            </a:fld>
            <a:endParaRPr/>
          </a:p>
        </p:txBody>
      </p:sp>
      <p:sp>
        <p:nvSpPr>
          <p:cNvPr id="679" name="Google Shape;679;p10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0" lvl="0" indent="0" algn="ctr" rtl="0">
              <a:lnSpc>
                <a:spcPct val="150000"/>
              </a:lnSpc>
              <a:spcBef>
                <a:spcPts val="640"/>
              </a:spcBef>
              <a:spcAft>
                <a:spcPts val="0"/>
              </a:spcAft>
              <a:buNone/>
            </a:pPr>
            <a:r>
              <a:rPr lang="en-US"/>
              <a:t>Design principles and patterns</a:t>
            </a:r>
            <a:endParaRPr/>
          </a:p>
          <a:p>
            <a:pPr marL="0" lvl="0" indent="0" algn="ctr" rtl="0">
              <a:lnSpc>
                <a:spcPct val="150000"/>
              </a:lnSpc>
              <a:spcBef>
                <a:spcPts val="640"/>
              </a:spcBef>
              <a:spcAft>
                <a:spcPts val="0"/>
              </a:spcAft>
              <a:buNone/>
            </a:pPr>
            <a:r>
              <a:rPr lang="en-US"/>
              <a:t>- vs -</a:t>
            </a:r>
            <a:endParaRPr/>
          </a:p>
          <a:p>
            <a:pPr marL="0" lvl="0" indent="0" algn="ctr" rtl="0">
              <a:lnSpc>
                <a:spcPct val="150000"/>
              </a:lnSpc>
              <a:spcBef>
                <a:spcPts val="640"/>
              </a:spcBef>
              <a:spcAft>
                <a:spcPts val="0"/>
              </a:spcAft>
              <a:buNone/>
            </a:pPr>
            <a:r>
              <a:rPr lang="en-US"/>
              <a:t>Simple design</a:t>
            </a:r>
            <a:endParaRPr/>
          </a:p>
          <a:p>
            <a:pPr marL="0" lvl="0" indent="0" algn="l" rtl="0">
              <a:lnSpc>
                <a:spcPct val="150000"/>
              </a:lnSpc>
              <a:spcBef>
                <a:spcPts val="640"/>
              </a:spcBef>
              <a:spcAft>
                <a:spcPts val="0"/>
              </a:spcAft>
              <a:buNone/>
            </a:pPr>
            <a:endParaRPr/>
          </a:p>
          <a:p>
            <a:pPr marL="0" lvl="0" indent="0" algn="ctr" rtl="0">
              <a:lnSpc>
                <a:spcPct val="150000"/>
              </a:lnSpc>
              <a:spcBef>
                <a:spcPts val="640"/>
              </a:spcBef>
              <a:spcAft>
                <a:spcPts val="0"/>
              </a:spcAft>
              <a:buNone/>
            </a:pPr>
            <a:r>
              <a:rPr lang="en-US"/>
              <a:t>BDUF (Big Design Up Front)</a:t>
            </a:r>
            <a:endParaRPr/>
          </a:p>
          <a:p>
            <a:pPr marL="0" lvl="0" indent="0" algn="ctr" rtl="0">
              <a:lnSpc>
                <a:spcPct val="150000"/>
              </a:lnSpc>
              <a:spcBef>
                <a:spcPts val="640"/>
              </a:spcBef>
              <a:spcAft>
                <a:spcPts val="0"/>
              </a:spcAft>
              <a:buNone/>
            </a:pPr>
            <a:r>
              <a:rPr lang="en-US"/>
              <a:t>- vs -</a:t>
            </a:r>
            <a:endParaRPr/>
          </a:p>
          <a:p>
            <a:pPr marL="0" lvl="0" indent="0" algn="ctr" rtl="0">
              <a:lnSpc>
                <a:spcPct val="150000"/>
              </a:lnSpc>
              <a:spcBef>
                <a:spcPts val="640"/>
              </a:spcBef>
              <a:spcAft>
                <a:spcPts val="0"/>
              </a:spcAft>
              <a:buNone/>
            </a:pPr>
            <a:r>
              <a:rPr lang="en-US"/>
              <a:t>Emergent design</a:t>
            </a:r>
            <a:endParaRPr/>
          </a:p>
        </p:txBody>
      </p:sp>
      <p:sp>
        <p:nvSpPr>
          <p:cNvPr id="680" name="Google Shape;680;p10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Design</a:t>
            </a:r>
            <a:endParaRPr/>
          </a:p>
        </p:txBody>
      </p:sp>
    </p:spTree>
  </p:cSld>
  <p:clrMapOvr>
    <a:masterClrMapping/>
  </p:clrMapOvr>
</p:sld>
</file>

<file path=ppt/slides/slide9.xml><?xml version="1.0" encoding="utf-8"?>
<p:sld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Shape 114"/>
        <p:cNvGrpSpPr/>
        <p:nvPr/>
      </p:nvGrpSpPr>
      <p:grpSpPr>
        <a:xfrm>
          <a:off x="0" y="0"/>
          <a:ext cx="0" cy="0"/>
          <a:chOff x="0" y="0"/>
          <a:chExt cx="0" cy="0"/>
        </a:xfrm>
      </p:grpSpPr>
      <p:sp>
        <p:nvSpPr>
          <p:cNvPr id="117" name="Google Shape;117;p21"/>
          <p:cNvSpPr txBox="1">
            <a:spLocks noGrp="1"/>
          </p:cNvSpPr>
          <p:nvPr>
            <p:ph type="title"/>
          </p:nvPr>
        </p:nvSpPr>
        <p:spPr>
          <a:xfrm>
            <a:off x="197964" y="273843"/>
            <a:ext cx="4133612" cy="1269596"/>
          </a:xfrm>
          <a:prstGeom prst="rect">
            <a:avLst/>
          </a:prstGeom>
        </p:spPr>
        <p:txBody>
          <a:bodyPr spcFirstLastPara="1" lIns="91425" tIns="91425" rIns="91425" bIns="91425" anchorCtr="0">
            <a:normAutofit fontScale="90000"/>
          </a:bodyPr>
          <a:lstStyle/>
          <a:p>
            <a:pPr marL="0" lvl="0" indent="0" rtl="0">
              <a:spcBef>
                <a:spcPts val="0"/>
              </a:spcBef>
              <a:spcAft>
                <a:spcPts val="0"/>
              </a:spcAft>
              <a:buNone/>
            </a:pPr>
            <a:r>
              <a:rPr lang="en-US" dirty="0">
                <a:latin typeface="Dank Mono" pitchFamily="49" charset="77"/>
              </a:rPr>
              <a:t>Kent Beck’s "</a:t>
            </a:r>
            <a:r>
              <a:rPr lang="en-US" i="1" dirty="0">
                <a:latin typeface="Dank Mono" pitchFamily="49" charset="77"/>
              </a:rPr>
              <a:t>rediscovering</a:t>
            </a:r>
            <a:r>
              <a:rPr lang="en-US" dirty="0">
                <a:latin typeface="Dank Mono" pitchFamily="49" charset="77"/>
              </a:rPr>
              <a:t>" TDD</a:t>
            </a:r>
          </a:p>
        </p:txBody>
      </p:sp>
      <p:cxnSp>
        <p:nvCxnSpPr>
          <p:cNvPr id="135" name="Straight Arrow Connector 134">
            <a:extLst>
              <a:ext uri="{FF2B5EF4-FFF2-40B4-BE49-F238E27FC236}">
                <a16:creationId xmlns:a16="http://schemas.microsoft.com/office/drawing/2014/main" id="{E4A809D5-3600-46D4-A466-67F2349A54FB}"/>
              </a:ext>
              <a:ext uri="{C183D7F6-B498-43B3-948B-1728B52AA6E4}">
                <adec:decorative xmlns:adec="http://schemas.microsoft.com/office/drawing/2017/decorative" val="1"/>
              </a:ext>
            </a:extLst>
          </p:cNvPr>
          <p:cNvCxnSpPr>
            <a:cxnSpLocks noGrp="1" noRot="1" noChangeAspect="1" noMove="1" noResize="1" noEditPoints="1" noAdjustHandles="1" noChangeArrowheads="1" noChangeShapeType="1"/>
          </p:cNvCxnSpPr>
          <p:nvPr>
            <p:extLst>
              <p:ext uri="{386F3935-93C4-4BCD-93E2-E3B085C9AB24}">
                <p16:designElem xmlns:p16="http://schemas.microsoft.com/office/powerpoint/2015/main" val="1"/>
              </p:ext>
            </p:extLst>
          </p:nvPr>
        </p:nvCxnSpPr>
        <p:spPr>
          <a:xfrm>
            <a:off x="491490" y="1737360"/>
            <a:ext cx="3429000" cy="0"/>
          </a:xfrm>
          <a:prstGeom prst="straightConnector1">
            <a:avLst/>
          </a:prstGeom>
          <a:ln w="19050" cap="sq">
            <a:solidFill>
              <a:schemeClr val="tx1"/>
            </a:solidFill>
            <a:tailEnd type="none"/>
          </a:ln>
        </p:spPr>
        <p:style>
          <a:lnRef idx="1">
            <a:schemeClr val="accent1"/>
          </a:lnRef>
          <a:fillRef idx="0">
            <a:schemeClr val="accent1"/>
          </a:fillRef>
          <a:effectRef idx="0">
            <a:schemeClr val="accent1"/>
          </a:effectRef>
          <a:fontRef idx="minor">
            <a:schemeClr val="tx1"/>
          </a:fontRef>
        </p:style>
      </p:cxnSp>
      <p:sp>
        <p:nvSpPr>
          <p:cNvPr id="116" name="Google Shape;116;p21"/>
          <p:cNvSpPr txBox="1">
            <a:spLocks noGrp="1"/>
          </p:cNvSpPr>
          <p:nvPr>
            <p:ph type="body" idx="1"/>
          </p:nvPr>
        </p:nvSpPr>
        <p:spPr>
          <a:xfrm>
            <a:off x="197964" y="2194862"/>
            <a:ext cx="4543718" cy="2810399"/>
          </a:xfrm>
          <a:prstGeom prst="rect">
            <a:avLst/>
          </a:prstGeom>
        </p:spPr>
        <p:txBody>
          <a:bodyPr spcFirstLastPara="1" lIns="91425" tIns="91425" rIns="91425" bIns="91425" anchorCtr="0">
            <a:normAutofit/>
          </a:bodyPr>
          <a:lstStyle/>
          <a:p>
            <a:pPr marL="0" lvl="0" indent="0" rtl="0">
              <a:lnSpc>
                <a:spcPct val="90000"/>
              </a:lnSpc>
              <a:spcBef>
                <a:spcPts val="0"/>
              </a:spcBef>
              <a:spcAft>
                <a:spcPts val="600"/>
              </a:spcAft>
              <a:buNone/>
            </a:pPr>
            <a:r>
              <a:rPr lang="en-US" sz="1400" dirty="0">
                <a:latin typeface="Garamond" panose="02020404030301010803" pitchFamily="18" charset="0"/>
                <a:sym typeface="Avenir"/>
              </a:rPr>
              <a:t>“The original description of TDD was in an ancient book about programming. It said you take the input tape, manually type in the output tape you expect, then program until the actual output tape matches the expected output.</a:t>
            </a:r>
            <a:br>
              <a:rPr lang="en-US" sz="1400" dirty="0">
                <a:latin typeface="Garamond" panose="02020404030301010803" pitchFamily="18" charset="0"/>
                <a:sym typeface="Avenir"/>
              </a:rPr>
            </a:br>
            <a:br>
              <a:rPr lang="en-US" sz="1400" dirty="0">
                <a:latin typeface="Garamond" panose="02020404030301010803" pitchFamily="18" charset="0"/>
                <a:sym typeface="Avenir"/>
              </a:rPr>
            </a:br>
            <a:r>
              <a:rPr lang="en-US" sz="1400" dirty="0">
                <a:latin typeface="Garamond" panose="02020404030301010803" pitchFamily="18" charset="0"/>
                <a:sym typeface="Avenir"/>
              </a:rPr>
              <a:t>After I'd written the first </a:t>
            </a:r>
            <a:r>
              <a:rPr lang="en-US" sz="1400" dirty="0" err="1">
                <a:latin typeface="Garamond" panose="02020404030301010803" pitchFamily="18" charset="0"/>
                <a:sym typeface="Avenir"/>
              </a:rPr>
              <a:t>xUnit</a:t>
            </a:r>
            <a:r>
              <a:rPr lang="en-US" sz="1400" dirty="0">
                <a:latin typeface="Garamond" panose="02020404030301010803" pitchFamily="18" charset="0"/>
                <a:sym typeface="Avenir"/>
              </a:rPr>
              <a:t> framework in Smalltalk I remembered reading this and tried it out. That was the origin of TDD for me. When describing TDD to older programmers, I often hear, "Of course. How else could you program?" Therefore, I refer to my role as "rediscovering" TDD.”</a:t>
            </a:r>
          </a:p>
        </p:txBody>
      </p:sp>
      <p:pic>
        <p:nvPicPr>
          <p:cNvPr id="5122" name="Picture 2" descr="What Is An Origin Story? – Gideon&amp;#39;s Screenwriting Tips: Now You&amp;#39;re a  Screenwriter">
            <a:extLst>
              <a:ext uri="{FF2B5EF4-FFF2-40B4-BE49-F238E27FC236}">
                <a16:creationId xmlns:a16="http://schemas.microsoft.com/office/drawing/2014/main" id="{FF56BC53-8F33-ED4D-AAA5-B94B6147CD64}"/>
              </a:ext>
            </a:extLst>
          </p:cNvPr>
          <p:cNvPicPr>
            <a:picLocks noChangeAspect="1" noChangeArrowheads="1"/>
          </p:cNvPicPr>
          <p:nvPr/>
        </p:nvPicPr>
        <p:blipFill rotWithShape="1">
          <a:blip r:embed="rId3">
            <a:extLst>
              <a:ext uri="{28A0092B-C50C-407E-A947-70E740481C1C}">
                <a14:useLocalDpi xmlns:a14="http://schemas.microsoft.com/office/drawing/2010/main" val="0"/>
              </a:ext>
            </a:extLst>
          </a:blip>
          <a:srcRect l="2264" r="5911"/>
          <a:stretch/>
        </p:blipFill>
        <p:spPr bwMode="auto">
          <a:xfrm>
            <a:off x="4409136" y="10"/>
            <a:ext cx="4734863" cy="5143487"/>
          </a:xfrm>
          <a:custGeom>
            <a:avLst/>
            <a:gdLst/>
            <a:ahLst/>
            <a:cxnLst/>
            <a:rect l="l" t="t" r="r" b="b"/>
            <a:pathLst>
              <a:path w="6313150" h="6857997">
                <a:moveTo>
                  <a:pt x="65565" y="0"/>
                </a:moveTo>
                <a:lnTo>
                  <a:pt x="6313150" y="0"/>
                </a:lnTo>
                <a:lnTo>
                  <a:pt x="6313150" y="6857997"/>
                </a:lnTo>
                <a:lnTo>
                  <a:pt x="3293946" y="6857997"/>
                </a:lnTo>
                <a:lnTo>
                  <a:pt x="3235857" y="6823061"/>
                </a:lnTo>
                <a:cubicBezTo>
                  <a:pt x="1291240" y="5592803"/>
                  <a:pt x="0" y="3423096"/>
                  <a:pt x="0" y="951803"/>
                </a:cubicBezTo>
                <a:cubicBezTo>
                  <a:pt x="0" y="727140"/>
                  <a:pt x="10673" y="504970"/>
                  <a:pt x="31536" y="285771"/>
                </a:cubicBezTo>
                <a:close/>
              </a:path>
            </a:pathLst>
          </a:custGeom>
          <a:noFill/>
          <a:extLst>
            <a:ext uri="{909E8E84-426E-40DD-AFC4-6F175D3DCCD1}">
              <a14:hiddenFill xmlns:a14="http://schemas.microsoft.com/office/drawing/2010/main">
                <a:solidFill>
                  <a:srgbClr val="FFFFFF"/>
                </a:solidFill>
              </a14:hiddenFill>
            </a:ext>
          </a:extLst>
        </p:spPr>
      </p:pic>
      <p:pic>
        <p:nvPicPr>
          <p:cNvPr id="7" name="Picture 6">
            <a:extLst>
              <a:ext uri="{FF2B5EF4-FFF2-40B4-BE49-F238E27FC236}">
                <a16:creationId xmlns:a16="http://schemas.microsoft.com/office/drawing/2014/main" id="{55D29484-F427-E044-A855-BF06F2F4AEB2}"/>
              </a:ext>
            </a:extLst>
          </p:cNvPr>
          <p:cNvPicPr>
            <a:picLocks noChangeAspect="1"/>
          </p:cNvPicPr>
          <p:nvPr/>
        </p:nvPicPr>
        <p:blipFill>
          <a:blip r:embed="rId4"/>
          <a:stretch>
            <a:fillRect/>
          </a:stretch>
        </p:blipFill>
        <p:spPr>
          <a:xfrm>
            <a:off x="7874007" y="4504765"/>
            <a:ext cx="1187799" cy="584472"/>
          </a:xfrm>
          <a:prstGeom prst="rect">
            <a:avLst/>
          </a:prstGeom>
        </p:spPr>
      </p:pic>
    </p:spTree>
  </p:cSld>
  <p:clrMapOvr>
    <a:masterClrMapping/>
  </p:clrMapOvr>
</p:sld>
</file>

<file path=ppt/slides/slide90.xml><?xml version="1.0" encoding="utf-8"?>
<p:sld xmlns:a="http://schemas.openxmlformats.org/drawingml/2006/main" xmlns:r="http://schemas.openxmlformats.org/officeDocument/2006/relationships" xmlns:p="http://schemas.openxmlformats.org/presentationml/2006/main">
  <p:cSld>
    <p:spTree>
      <p:nvGrpSpPr>
        <p:cNvPr id="1" name="Shape 684"/>
        <p:cNvGrpSpPr/>
        <p:nvPr/>
      </p:nvGrpSpPr>
      <p:grpSpPr>
        <a:xfrm>
          <a:off x="0" y="0"/>
          <a:ext cx="0" cy="0"/>
          <a:chOff x="0" y="0"/>
          <a:chExt cx="0" cy="0"/>
        </a:xfrm>
      </p:grpSpPr>
      <p:sp>
        <p:nvSpPr>
          <p:cNvPr id="685" name="Google Shape;685;p106"/>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90</a:t>
            </a:fld>
            <a:endParaRPr/>
          </a:p>
        </p:txBody>
      </p:sp>
      <p:sp>
        <p:nvSpPr>
          <p:cNvPr id="686" name="Google Shape;686;p106"/>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Runs all tests</a:t>
            </a:r>
            <a:endParaRPr/>
          </a:p>
          <a:p>
            <a:pPr marL="457200" lvl="0" indent="-342900" algn="l" rtl="0">
              <a:lnSpc>
                <a:spcPct val="150000"/>
              </a:lnSpc>
              <a:spcBef>
                <a:spcPts val="0"/>
              </a:spcBef>
              <a:spcAft>
                <a:spcPts val="0"/>
              </a:spcAft>
              <a:buSzPts val="1800"/>
              <a:buChar char="•"/>
            </a:pPr>
            <a:r>
              <a:rPr lang="en-US"/>
              <a:t>No duplication</a:t>
            </a:r>
            <a:endParaRPr/>
          </a:p>
          <a:p>
            <a:pPr marL="457200" lvl="0" indent="-342900" algn="l" rtl="0">
              <a:lnSpc>
                <a:spcPct val="150000"/>
              </a:lnSpc>
              <a:spcBef>
                <a:spcPts val="0"/>
              </a:spcBef>
              <a:spcAft>
                <a:spcPts val="0"/>
              </a:spcAft>
              <a:buSzPts val="1800"/>
              <a:buChar char="•"/>
            </a:pPr>
            <a:r>
              <a:rPr lang="en-US"/>
              <a:t>Expresses intent</a:t>
            </a:r>
            <a:endParaRPr/>
          </a:p>
          <a:p>
            <a:pPr marL="457200" lvl="0" indent="-342900" algn="l" rtl="0">
              <a:lnSpc>
                <a:spcPct val="150000"/>
              </a:lnSpc>
              <a:spcBef>
                <a:spcPts val="0"/>
              </a:spcBef>
              <a:spcAft>
                <a:spcPts val="0"/>
              </a:spcAft>
              <a:buSzPts val="1800"/>
              <a:buChar char="•"/>
            </a:pPr>
            <a:r>
              <a:rPr lang="en-US"/>
              <a:t>Minimal number of classes &amp; methods</a:t>
            </a:r>
            <a:endParaRPr/>
          </a:p>
        </p:txBody>
      </p:sp>
      <p:sp>
        <p:nvSpPr>
          <p:cNvPr id="687" name="Google Shape;687;p106"/>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a:t>
            </a:r>
            <a:endParaRPr/>
          </a:p>
        </p:txBody>
      </p:sp>
    </p:spTree>
  </p:cSld>
  <p:clrMapOvr>
    <a:masterClrMapping/>
  </p:clrMapOvr>
</p:sld>
</file>

<file path=ppt/slides/slide91.xml><?xml version="1.0" encoding="utf-8"?>
<p:sld xmlns:a="http://schemas.openxmlformats.org/drawingml/2006/main" xmlns:r="http://schemas.openxmlformats.org/officeDocument/2006/relationships" xmlns:p="http://schemas.openxmlformats.org/presentationml/2006/main">
  <p:cSld>
    <p:spTree>
      <p:nvGrpSpPr>
        <p:cNvPr id="1" name="Shape 691"/>
        <p:cNvGrpSpPr/>
        <p:nvPr/>
      </p:nvGrpSpPr>
      <p:grpSpPr>
        <a:xfrm>
          <a:off x="0" y="0"/>
          <a:ext cx="0" cy="0"/>
          <a:chOff x="0" y="0"/>
          <a:chExt cx="0" cy="0"/>
        </a:xfrm>
      </p:grpSpPr>
      <p:sp>
        <p:nvSpPr>
          <p:cNvPr id="692" name="Google Shape;692;p107"/>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91</a:t>
            </a:fld>
            <a:endParaRPr/>
          </a:p>
        </p:txBody>
      </p:sp>
      <p:sp>
        <p:nvSpPr>
          <p:cNvPr id="693" name="Google Shape;693;p107"/>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Implies use of TDD</a:t>
            </a:r>
            <a:endParaRPr/>
          </a:p>
          <a:p>
            <a:pPr marL="457200" lvl="0" indent="-342900" algn="l" rtl="0">
              <a:lnSpc>
                <a:spcPct val="150000"/>
              </a:lnSpc>
              <a:spcBef>
                <a:spcPts val="0"/>
              </a:spcBef>
              <a:spcAft>
                <a:spcPts val="0"/>
              </a:spcAft>
              <a:buSzPts val="1800"/>
              <a:buChar char="•"/>
            </a:pPr>
            <a:r>
              <a:rPr lang="en-US"/>
              <a:t>TDD promotes “tell don’t ask”</a:t>
            </a:r>
            <a:endParaRPr/>
          </a:p>
          <a:p>
            <a:pPr marL="457200" lvl="0" indent="-342900" algn="l" rtl="0">
              <a:lnSpc>
                <a:spcPct val="150000"/>
              </a:lnSpc>
              <a:spcBef>
                <a:spcPts val="0"/>
              </a:spcBef>
              <a:spcAft>
                <a:spcPts val="0"/>
              </a:spcAft>
              <a:buSzPts val="1800"/>
              <a:buChar char="•"/>
            </a:pPr>
            <a:r>
              <a:rPr lang="en-US"/>
              <a:t>TDD pushes you to think about “how do I test this class in isolation?”</a:t>
            </a:r>
            <a:endParaRPr/>
          </a:p>
          <a:p>
            <a:pPr marL="914400" lvl="1" indent="-342900" algn="l" rtl="0">
              <a:lnSpc>
                <a:spcPct val="150000"/>
              </a:lnSpc>
              <a:spcBef>
                <a:spcPts val="0"/>
              </a:spcBef>
              <a:spcAft>
                <a:spcPts val="0"/>
              </a:spcAft>
              <a:buSzPts val="1800"/>
              <a:buChar char="–"/>
            </a:pPr>
            <a:r>
              <a:rPr lang="en-US"/>
              <a:t>Minimizes coupling: the core of good OO design</a:t>
            </a:r>
            <a:endParaRPr/>
          </a:p>
          <a:p>
            <a:pPr marL="457200" lvl="0" indent="-342900" algn="l" rtl="0">
              <a:lnSpc>
                <a:spcPct val="150000"/>
              </a:lnSpc>
              <a:spcBef>
                <a:spcPts val="0"/>
              </a:spcBef>
              <a:spcAft>
                <a:spcPts val="0"/>
              </a:spcAft>
              <a:buSzPts val="1800"/>
              <a:buChar char="•"/>
            </a:pPr>
            <a:r>
              <a:rPr lang="en-US"/>
              <a:t>Implies the system works as designed</a:t>
            </a:r>
            <a:endParaRPr/>
          </a:p>
          <a:p>
            <a:pPr marL="914400" lvl="1" indent="-342900" algn="l" rtl="0">
              <a:lnSpc>
                <a:spcPct val="150000"/>
              </a:lnSpc>
              <a:spcBef>
                <a:spcPts val="0"/>
              </a:spcBef>
              <a:spcAft>
                <a:spcPts val="0"/>
              </a:spcAft>
              <a:buSzPts val="1800"/>
              <a:buChar char="–"/>
            </a:pPr>
            <a:r>
              <a:rPr lang="en-US"/>
              <a:t>Automated tests prove it</a:t>
            </a:r>
            <a:endParaRPr/>
          </a:p>
        </p:txBody>
      </p:sp>
      <p:sp>
        <p:nvSpPr>
          <p:cNvPr id="694" name="Google Shape;694;p107"/>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a:t>
            </a:r>
            <a:endParaRPr/>
          </a:p>
        </p:txBody>
      </p:sp>
    </p:spTree>
  </p:cSld>
  <p:clrMapOvr>
    <a:masterClrMapping/>
  </p:clrMapOvr>
</p:sld>
</file>

<file path=ppt/slides/slide92.xml><?xml version="1.0" encoding="utf-8"?>
<p:sld xmlns:a="http://schemas.openxmlformats.org/drawingml/2006/main" xmlns:r="http://schemas.openxmlformats.org/officeDocument/2006/relationships" xmlns:p="http://schemas.openxmlformats.org/presentationml/2006/main">
  <p:cSld>
    <p:spTree>
      <p:nvGrpSpPr>
        <p:cNvPr id="1" name="Shape 698"/>
        <p:cNvGrpSpPr/>
        <p:nvPr/>
      </p:nvGrpSpPr>
      <p:grpSpPr>
        <a:xfrm>
          <a:off x="0" y="0"/>
          <a:ext cx="0" cy="0"/>
          <a:chOff x="0" y="0"/>
          <a:chExt cx="0" cy="0"/>
        </a:xfrm>
      </p:grpSpPr>
      <p:sp>
        <p:nvSpPr>
          <p:cNvPr id="699" name="Google Shape;699;p108"/>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92</a:t>
            </a:fld>
            <a:endParaRPr/>
          </a:p>
        </p:txBody>
      </p:sp>
      <p:sp>
        <p:nvSpPr>
          <p:cNvPr id="700" name="Google Shape;700;p108"/>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Duplication is your primary enemy</a:t>
            </a:r>
            <a:endParaRPr/>
          </a:p>
          <a:p>
            <a:pPr marL="914400" marR="0" lvl="1" indent="-342900" algn="l" rtl="0">
              <a:lnSpc>
                <a:spcPct val="150000"/>
              </a:lnSpc>
              <a:spcBef>
                <a:spcPts val="0"/>
              </a:spcBef>
              <a:spcAft>
                <a:spcPts val="0"/>
              </a:spcAft>
              <a:buSzPts val="1800"/>
              <a:buChar char="–"/>
            </a:pPr>
            <a:r>
              <a:rPr lang="en-US"/>
              <a:t>Increased cost: multiple places to make changes</a:t>
            </a:r>
            <a:endParaRPr/>
          </a:p>
          <a:p>
            <a:pPr marL="914400" marR="0" lvl="1" indent="-342900" algn="l" rtl="0">
              <a:lnSpc>
                <a:spcPct val="150000"/>
              </a:lnSpc>
              <a:spcBef>
                <a:spcPts val="0"/>
              </a:spcBef>
              <a:spcAft>
                <a:spcPts val="0"/>
              </a:spcAft>
              <a:buSzPts val="1800"/>
              <a:buChar char="–"/>
            </a:pPr>
            <a:r>
              <a:rPr lang="en-US"/>
              <a:t>Increased cost: overall comprehension of system</a:t>
            </a:r>
            <a:endParaRPr/>
          </a:p>
          <a:p>
            <a:pPr marL="914400" marR="0" lvl="1" indent="-342900" algn="l" rtl="0">
              <a:lnSpc>
                <a:spcPct val="150000"/>
              </a:lnSpc>
              <a:spcBef>
                <a:spcPts val="0"/>
              </a:spcBef>
              <a:spcAft>
                <a:spcPts val="0"/>
              </a:spcAft>
              <a:buSzPts val="1800"/>
              <a:buChar char="–"/>
            </a:pPr>
            <a:r>
              <a:rPr lang="en-US"/>
              <a:t>Increased risk: forgot to change on of these places</a:t>
            </a:r>
            <a:endParaRPr/>
          </a:p>
          <a:p>
            <a:pPr marL="457200" marR="0" lvl="0" indent="-342900" algn="l" rtl="0">
              <a:lnSpc>
                <a:spcPct val="150000"/>
              </a:lnSpc>
              <a:spcBef>
                <a:spcPts val="0"/>
              </a:spcBef>
              <a:spcAft>
                <a:spcPts val="0"/>
              </a:spcAft>
              <a:buSzPts val="1800"/>
              <a:buChar char="•"/>
            </a:pPr>
            <a:r>
              <a:rPr lang="en-US"/>
              <a:t>Drives toward many design patterns / principles</a:t>
            </a:r>
            <a:endParaRPr/>
          </a:p>
          <a:p>
            <a:pPr marL="914400" marR="0" lvl="1" indent="-342900" algn="l" rtl="0">
              <a:lnSpc>
                <a:spcPct val="150000"/>
              </a:lnSpc>
              <a:spcBef>
                <a:spcPts val="0"/>
              </a:spcBef>
              <a:spcAft>
                <a:spcPts val="0"/>
              </a:spcAft>
              <a:buSzPts val="1800"/>
              <a:buChar char="–"/>
            </a:pPr>
            <a:r>
              <a:rPr lang="en-US"/>
              <a:t>Single Responsibility Principle, Template Method, Open-Closed Principle</a:t>
            </a:r>
            <a:endParaRPr/>
          </a:p>
        </p:txBody>
      </p:sp>
      <p:sp>
        <p:nvSpPr>
          <p:cNvPr id="701" name="Google Shape;701;p108"/>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 No Duplication</a:t>
            </a:r>
            <a:endParaRPr/>
          </a:p>
        </p:txBody>
      </p:sp>
    </p:spTree>
  </p:cSld>
  <p:clrMapOvr>
    <a:masterClrMapping/>
  </p:clrMapOvr>
</p:sld>
</file>

<file path=ppt/slides/slide93.xml><?xml version="1.0" encoding="utf-8"?>
<p:sld xmlns:a="http://schemas.openxmlformats.org/drawingml/2006/main" xmlns:r="http://schemas.openxmlformats.org/officeDocument/2006/relationships" xmlns:p="http://schemas.openxmlformats.org/presentationml/2006/main">
  <p:cSld>
    <p:spTree>
      <p:nvGrpSpPr>
        <p:cNvPr id="1" name="Shape 705"/>
        <p:cNvGrpSpPr/>
        <p:nvPr/>
      </p:nvGrpSpPr>
      <p:grpSpPr>
        <a:xfrm>
          <a:off x="0" y="0"/>
          <a:ext cx="0" cy="0"/>
          <a:chOff x="0" y="0"/>
          <a:chExt cx="0" cy="0"/>
        </a:xfrm>
      </p:grpSpPr>
      <p:sp>
        <p:nvSpPr>
          <p:cNvPr id="706" name="Google Shape;706;p109"/>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93</a:t>
            </a:fld>
            <a:endParaRPr/>
          </a:p>
        </p:txBody>
      </p:sp>
      <p:sp>
        <p:nvSpPr>
          <p:cNvPr id="707" name="Google Shape;707;p109"/>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Directly relates to maintenance costs</a:t>
            </a:r>
            <a:endParaRPr/>
          </a:p>
          <a:p>
            <a:pPr marL="457200" marR="0" lvl="0" indent="-342900" algn="l" rtl="0">
              <a:lnSpc>
                <a:spcPct val="150000"/>
              </a:lnSpc>
              <a:spcBef>
                <a:spcPts val="0"/>
              </a:spcBef>
              <a:spcAft>
                <a:spcPts val="0"/>
              </a:spcAft>
              <a:buSzPts val="1800"/>
              <a:buChar char="•"/>
            </a:pPr>
            <a:r>
              <a:rPr lang="en-US"/>
              <a:t>Core idea behind design patterns</a:t>
            </a:r>
            <a:endParaRPr/>
          </a:p>
          <a:p>
            <a:pPr marL="914400" marR="0" lvl="1" indent="-342900" algn="l" rtl="0">
              <a:lnSpc>
                <a:spcPct val="150000"/>
              </a:lnSpc>
              <a:spcBef>
                <a:spcPts val="0"/>
              </a:spcBef>
              <a:spcAft>
                <a:spcPts val="0"/>
              </a:spcAft>
              <a:buSzPts val="1800"/>
              <a:buChar char="–"/>
            </a:pPr>
            <a:r>
              <a:rPr lang="en-US"/>
              <a:t>Communicating ideas using common terms / solutions</a:t>
            </a:r>
            <a:endParaRPr/>
          </a:p>
          <a:p>
            <a:pPr marL="457200" marR="0" lvl="0" indent="-342900" algn="l" rtl="0">
              <a:lnSpc>
                <a:spcPct val="150000"/>
              </a:lnSpc>
              <a:spcBef>
                <a:spcPts val="0"/>
              </a:spcBef>
              <a:spcAft>
                <a:spcPts val="0"/>
              </a:spcAft>
              <a:buSzPts val="1800"/>
              <a:buChar char="•"/>
            </a:pPr>
            <a:r>
              <a:rPr lang="en-US"/>
              <a:t>Promotes single responsibility principle</a:t>
            </a:r>
            <a:endParaRPr/>
          </a:p>
        </p:txBody>
      </p:sp>
      <p:sp>
        <p:nvSpPr>
          <p:cNvPr id="708" name="Google Shape;708;p109"/>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 Expresses Intent</a:t>
            </a:r>
            <a:endParaRPr/>
          </a:p>
        </p:txBody>
      </p:sp>
    </p:spTree>
  </p:cSld>
  <p:clrMapOvr>
    <a:masterClrMapping/>
  </p:clrMapOvr>
</p:sld>
</file>

<file path=ppt/slides/slide94.xml><?xml version="1.0" encoding="utf-8"?>
<p:sld xmlns:a="http://schemas.openxmlformats.org/drawingml/2006/main" xmlns:r="http://schemas.openxmlformats.org/officeDocument/2006/relationships" xmlns:p="http://schemas.openxmlformats.org/presentationml/2006/main">
  <p:cSld>
    <p:spTree>
      <p:nvGrpSpPr>
        <p:cNvPr id="1" name="Shape 712"/>
        <p:cNvGrpSpPr/>
        <p:nvPr/>
      </p:nvGrpSpPr>
      <p:grpSpPr>
        <a:xfrm>
          <a:off x="0" y="0"/>
          <a:ext cx="0" cy="0"/>
          <a:chOff x="0" y="0"/>
          <a:chExt cx="0" cy="0"/>
        </a:xfrm>
      </p:grpSpPr>
      <p:sp>
        <p:nvSpPr>
          <p:cNvPr id="713" name="Google Shape;713;p110"/>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94</a:t>
            </a:fld>
            <a:endParaRPr/>
          </a:p>
        </p:txBody>
      </p:sp>
      <p:sp>
        <p:nvSpPr>
          <p:cNvPr id="714" name="Google Shape;714;p110"/>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Prevents over design</a:t>
            </a:r>
            <a:endParaRPr/>
          </a:p>
          <a:p>
            <a:pPr marL="914400" marR="0" lvl="1" indent="-342900" algn="l" rtl="0">
              <a:lnSpc>
                <a:spcPct val="150000"/>
              </a:lnSpc>
              <a:spcBef>
                <a:spcPts val="0"/>
              </a:spcBef>
              <a:spcAft>
                <a:spcPts val="0"/>
              </a:spcAft>
              <a:buSzPts val="1800"/>
              <a:buChar char="–"/>
            </a:pPr>
            <a:r>
              <a:rPr lang="en-US"/>
              <a:t>You don’t build things into the system that aren’t needed</a:t>
            </a:r>
            <a:endParaRPr/>
          </a:p>
          <a:p>
            <a:pPr marL="457200" marR="0" lvl="0" indent="-342900" algn="l" rtl="0">
              <a:lnSpc>
                <a:spcPct val="150000"/>
              </a:lnSpc>
              <a:spcBef>
                <a:spcPts val="0"/>
              </a:spcBef>
              <a:spcAft>
                <a:spcPts val="0"/>
              </a:spcAft>
              <a:buSzPts val="1800"/>
              <a:buChar char="•"/>
            </a:pPr>
            <a:r>
              <a:rPr lang="en-US"/>
              <a:t>Stopgap measure</a:t>
            </a:r>
            <a:endParaRPr/>
          </a:p>
          <a:p>
            <a:pPr marL="914400" marR="0" lvl="1" indent="-342900" algn="l" rtl="0">
              <a:lnSpc>
                <a:spcPct val="150000"/>
              </a:lnSpc>
              <a:spcBef>
                <a:spcPts val="0"/>
              </a:spcBef>
              <a:spcAft>
                <a:spcPts val="0"/>
              </a:spcAft>
              <a:buSzPts val="1800"/>
              <a:buChar char="–"/>
            </a:pPr>
            <a:r>
              <a:rPr lang="en-US"/>
              <a:t>Sometimes methods and classes don’t pull their own weight</a:t>
            </a:r>
            <a:endParaRPr/>
          </a:p>
        </p:txBody>
      </p:sp>
      <p:sp>
        <p:nvSpPr>
          <p:cNvPr id="715" name="Google Shape;715;p110"/>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Simple Design: Minimal Number of Classes &amp; Methods</a:t>
            </a:r>
            <a:endParaRPr/>
          </a:p>
        </p:txBody>
      </p:sp>
    </p:spTree>
  </p:cSld>
  <p:clrMapOvr>
    <a:masterClrMapping/>
  </p:clrMapOvr>
</p:sld>
</file>

<file path=ppt/slides/slide95.xml><?xml version="1.0" encoding="utf-8"?>
<p:sld xmlns:a="http://schemas.openxmlformats.org/drawingml/2006/main" xmlns:r="http://schemas.openxmlformats.org/officeDocument/2006/relationships" xmlns:p="http://schemas.openxmlformats.org/presentationml/2006/main">
  <p:cSld>
    <p:spTree>
      <p:nvGrpSpPr>
        <p:cNvPr id="1" name="Shape 719"/>
        <p:cNvGrpSpPr/>
        <p:nvPr/>
      </p:nvGrpSpPr>
      <p:grpSpPr>
        <a:xfrm>
          <a:off x="0" y="0"/>
          <a:ext cx="0" cy="0"/>
          <a:chOff x="0" y="0"/>
          <a:chExt cx="0" cy="0"/>
        </a:xfrm>
      </p:grpSpPr>
      <p:sp>
        <p:nvSpPr>
          <p:cNvPr id="720" name="Google Shape;720;p111"/>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95</a:t>
            </a:fld>
            <a:endParaRPr/>
          </a:p>
        </p:txBody>
      </p:sp>
      <p:sp>
        <p:nvSpPr>
          <p:cNvPr id="721" name="Google Shape;721;p111"/>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“Just enough” up-front design</a:t>
            </a:r>
            <a:endParaRPr/>
          </a:p>
          <a:p>
            <a:pPr marL="457200" marR="0" lvl="0" indent="-342900" algn="l" rtl="0">
              <a:lnSpc>
                <a:spcPct val="150000"/>
              </a:lnSpc>
              <a:spcBef>
                <a:spcPts val="0"/>
              </a:spcBef>
              <a:spcAft>
                <a:spcPts val="0"/>
              </a:spcAft>
              <a:buSzPts val="1800"/>
              <a:buChar char="•"/>
            </a:pPr>
            <a:r>
              <a:rPr lang="en-US"/>
              <a:t>Constant test-first unit testing</a:t>
            </a:r>
            <a:endParaRPr/>
          </a:p>
          <a:p>
            <a:pPr marL="457200" marR="0" lvl="0" indent="-342900" algn="l" rtl="0">
              <a:lnSpc>
                <a:spcPct val="150000"/>
              </a:lnSpc>
              <a:spcBef>
                <a:spcPts val="0"/>
              </a:spcBef>
              <a:spcAft>
                <a:spcPts val="0"/>
              </a:spcAft>
              <a:buSzPts val="1800"/>
              <a:buChar char="•"/>
            </a:pPr>
            <a:r>
              <a:rPr lang="en-US"/>
              <a:t>Constant attention to design impacts</a:t>
            </a:r>
            <a:endParaRPr/>
          </a:p>
          <a:p>
            <a:pPr marL="457200" lvl="0" indent="-342900" algn="l" rtl="0">
              <a:lnSpc>
                <a:spcPct val="150000"/>
              </a:lnSpc>
              <a:spcBef>
                <a:spcPts val="0"/>
              </a:spcBef>
              <a:spcAft>
                <a:spcPts val="0"/>
              </a:spcAft>
              <a:buSzPts val="1800"/>
              <a:buChar char="•"/>
            </a:pPr>
            <a:r>
              <a:rPr lang="en-US"/>
              <a:t>Ruthless refactoring</a:t>
            </a:r>
            <a:endParaRPr/>
          </a:p>
          <a:p>
            <a:pPr marL="457200" marR="0" lvl="0" indent="-342900" algn="l" rtl="0">
              <a:lnSpc>
                <a:spcPct val="150000"/>
              </a:lnSpc>
              <a:spcBef>
                <a:spcPts val="0"/>
              </a:spcBef>
              <a:spcAft>
                <a:spcPts val="0"/>
              </a:spcAft>
              <a:buSzPts val="1800"/>
              <a:buChar char="•"/>
            </a:pPr>
            <a:r>
              <a:rPr lang="en-US"/>
              <a:t>It’s only code!</a:t>
            </a:r>
            <a:endParaRPr/>
          </a:p>
          <a:p>
            <a:pPr marL="914400" marR="0" lvl="1" indent="-342900" algn="l" rtl="0">
              <a:lnSpc>
                <a:spcPct val="150000"/>
              </a:lnSpc>
              <a:spcBef>
                <a:spcPts val="0"/>
              </a:spcBef>
              <a:spcAft>
                <a:spcPts val="0"/>
              </a:spcAft>
              <a:buSzPts val="1800"/>
              <a:buChar char="–"/>
            </a:pPr>
            <a:r>
              <a:rPr lang="en-US"/>
              <a:t>Malleable</a:t>
            </a:r>
            <a:endParaRPr/>
          </a:p>
          <a:p>
            <a:pPr marL="914400" marR="0" lvl="1" indent="-342900" algn="l" rtl="0">
              <a:lnSpc>
                <a:spcPct val="150000"/>
              </a:lnSpc>
              <a:spcBef>
                <a:spcPts val="0"/>
              </a:spcBef>
              <a:spcAft>
                <a:spcPts val="0"/>
              </a:spcAft>
              <a:buSzPts val="1800"/>
              <a:buChar char="–"/>
            </a:pPr>
            <a:r>
              <a:rPr lang="en-US"/>
              <a:t>Keep as clean as possible to ease addition of new features</a:t>
            </a:r>
            <a:endParaRPr/>
          </a:p>
        </p:txBody>
      </p:sp>
      <p:sp>
        <p:nvSpPr>
          <p:cNvPr id="722" name="Google Shape;722;p111"/>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It is Agile Software Design!</a:t>
            </a:r>
            <a:endParaRPr/>
          </a:p>
        </p:txBody>
      </p:sp>
    </p:spTree>
  </p:cSld>
  <p:clrMapOvr>
    <a:masterClrMapping/>
  </p:clrMapOvr>
</p:sld>
</file>

<file path=ppt/slides/slide96.xml><?xml version="1.0" encoding="utf-8"?>
<p:sld xmlns:a="http://schemas.openxmlformats.org/drawingml/2006/main" xmlns:r="http://schemas.openxmlformats.org/officeDocument/2006/relationships" xmlns:p="http://schemas.openxmlformats.org/presentationml/2006/main">
  <p:cSld>
    <p:spTree>
      <p:nvGrpSpPr>
        <p:cNvPr id="1" name="Shape 726"/>
        <p:cNvGrpSpPr/>
        <p:nvPr/>
      </p:nvGrpSpPr>
      <p:grpSpPr>
        <a:xfrm>
          <a:off x="0" y="0"/>
          <a:ext cx="0" cy="0"/>
          <a:chOff x="0" y="0"/>
          <a:chExt cx="0" cy="0"/>
        </a:xfrm>
      </p:grpSpPr>
      <p:sp>
        <p:nvSpPr>
          <p:cNvPr id="727" name="Google Shape;727;p112"/>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96</a:t>
            </a:fld>
            <a:endParaRPr/>
          </a:p>
        </p:txBody>
      </p:sp>
      <p:sp>
        <p:nvSpPr>
          <p:cNvPr id="728" name="Google Shape;728;p112"/>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marR="0" lvl="0" indent="-342900" algn="l" rtl="0">
              <a:lnSpc>
                <a:spcPct val="150000"/>
              </a:lnSpc>
              <a:spcBef>
                <a:spcPts val="640"/>
              </a:spcBef>
              <a:spcAft>
                <a:spcPts val="0"/>
              </a:spcAft>
              <a:buSzPts val="1800"/>
              <a:buChar char="•"/>
            </a:pPr>
            <a:r>
              <a:rPr lang="en-US"/>
              <a:t>Cost money!</a:t>
            </a:r>
            <a:endParaRPr/>
          </a:p>
          <a:p>
            <a:pPr marL="914400" marR="0" lvl="1" indent="-342900" algn="l" rtl="0">
              <a:lnSpc>
                <a:spcPct val="150000"/>
              </a:lnSpc>
              <a:spcBef>
                <a:spcPts val="0"/>
              </a:spcBef>
              <a:spcAft>
                <a:spcPts val="0"/>
              </a:spcAft>
              <a:buSzPts val="1800"/>
              <a:buChar char="–"/>
            </a:pPr>
            <a:r>
              <a:rPr lang="en-US"/>
              <a:t>Introduce into plan and estimate</a:t>
            </a:r>
            <a:endParaRPr/>
          </a:p>
          <a:p>
            <a:pPr marL="457200" marR="0" lvl="0" indent="-342900" algn="l" rtl="0">
              <a:lnSpc>
                <a:spcPct val="150000"/>
              </a:lnSpc>
              <a:spcBef>
                <a:spcPts val="0"/>
              </a:spcBef>
              <a:spcAft>
                <a:spcPts val="0"/>
              </a:spcAft>
              <a:buSzPts val="1800"/>
              <a:buChar char="•"/>
            </a:pPr>
            <a:r>
              <a:rPr lang="en-US"/>
              <a:t>Make executable where possible</a:t>
            </a:r>
            <a:endParaRPr/>
          </a:p>
          <a:p>
            <a:pPr marL="914400" marR="0" lvl="1" indent="-342900" algn="l" rtl="0">
              <a:lnSpc>
                <a:spcPct val="150000"/>
              </a:lnSpc>
              <a:spcBef>
                <a:spcPts val="0"/>
              </a:spcBef>
              <a:spcAft>
                <a:spcPts val="0"/>
              </a:spcAft>
              <a:buSzPts val="1800"/>
              <a:buChar char="–"/>
            </a:pPr>
            <a:r>
              <a:rPr lang="en-US"/>
              <a:t>Unit tests can supplant code specs, heredocs, design docs</a:t>
            </a:r>
            <a:endParaRPr/>
          </a:p>
          <a:p>
            <a:pPr marL="914400" marR="0" lvl="1" indent="-342900" algn="l" rtl="0">
              <a:lnSpc>
                <a:spcPct val="150000"/>
              </a:lnSpc>
              <a:spcBef>
                <a:spcPts val="0"/>
              </a:spcBef>
              <a:spcAft>
                <a:spcPts val="0"/>
              </a:spcAft>
              <a:buSzPts val="1800"/>
              <a:buChar char="–"/>
            </a:pPr>
            <a:r>
              <a:rPr lang="en-US"/>
              <a:t>Acceptance tests can supplant use cases, requirements docs</a:t>
            </a:r>
            <a:endParaRPr/>
          </a:p>
          <a:p>
            <a:pPr marL="0" marR="0" lvl="0" indent="0" algn="l" rtl="0">
              <a:lnSpc>
                <a:spcPct val="150000"/>
              </a:lnSpc>
              <a:spcBef>
                <a:spcPts val="640"/>
              </a:spcBef>
              <a:spcAft>
                <a:spcPts val="0"/>
              </a:spcAft>
              <a:buNone/>
            </a:pPr>
            <a:endParaRPr/>
          </a:p>
        </p:txBody>
      </p:sp>
      <p:sp>
        <p:nvSpPr>
          <p:cNvPr id="729" name="Google Shape;729;p112"/>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Documentation Artifacts</a:t>
            </a:r>
            <a:endParaRPr/>
          </a:p>
        </p:txBody>
      </p:sp>
    </p:spTree>
  </p:cSld>
  <p:clrMapOvr>
    <a:masterClrMapping/>
  </p:clrMapOvr>
</p:sld>
</file>

<file path=ppt/slides/slide97.xml><?xml version="1.0" encoding="utf-8"?>
<p:sld xmlns:a="http://schemas.openxmlformats.org/drawingml/2006/main" xmlns:r="http://schemas.openxmlformats.org/officeDocument/2006/relationships" xmlns:p="http://schemas.openxmlformats.org/presentationml/2006/main">
  <p:cSld>
    <p:spTree>
      <p:nvGrpSpPr>
        <p:cNvPr id="1" name="Shape 733"/>
        <p:cNvGrpSpPr/>
        <p:nvPr/>
      </p:nvGrpSpPr>
      <p:grpSpPr>
        <a:xfrm>
          <a:off x="0" y="0"/>
          <a:ext cx="0" cy="0"/>
          <a:chOff x="0" y="0"/>
          <a:chExt cx="0" cy="0"/>
        </a:xfrm>
      </p:grpSpPr>
      <p:sp>
        <p:nvSpPr>
          <p:cNvPr id="734" name="Google Shape;734;p113"/>
          <p:cNvSpPr txBox="1">
            <a:spLocks noGrp="1"/>
          </p:cNvSpPr>
          <p:nvPr>
            <p:ph type="title"/>
          </p:nvPr>
        </p:nvSpPr>
        <p:spPr>
          <a:xfrm>
            <a:off x="457200" y="2143054"/>
            <a:ext cx="8229600" cy="857400"/>
          </a:xfrm>
          <a:prstGeom prst="rect">
            <a:avLst/>
          </a:prstGeom>
        </p:spPr>
        <p:txBody>
          <a:bodyPr spcFirstLastPara="1" wrap="square" lIns="91425" tIns="91425" rIns="91425" bIns="91425" anchor="ctr" anchorCtr="0">
            <a:noAutofit/>
          </a:bodyPr>
          <a:lstStyle/>
          <a:p>
            <a:pPr marL="0" lvl="0" indent="0" algn="ctr" rtl="0">
              <a:spcBef>
                <a:spcPts val="0"/>
              </a:spcBef>
              <a:spcAft>
                <a:spcPts val="0"/>
              </a:spcAft>
              <a:buNone/>
            </a:pPr>
            <a:r>
              <a:rPr lang="en-US"/>
              <a:t>OTHER CONSIDERATIONS</a:t>
            </a:r>
            <a:endParaRPr/>
          </a:p>
        </p:txBody>
      </p:sp>
    </p:spTree>
  </p:cSld>
  <p:clrMapOvr>
    <a:masterClrMapping/>
  </p:clrMapOvr>
</p:sld>
</file>

<file path=ppt/slides/slide98.xml><?xml version="1.0" encoding="utf-8"?>
<p:sld xmlns:a="http://schemas.openxmlformats.org/drawingml/2006/main" xmlns:r="http://schemas.openxmlformats.org/officeDocument/2006/relationships" xmlns:p="http://schemas.openxmlformats.org/presentationml/2006/main">
  <p:cSld>
    <p:spTree>
      <p:nvGrpSpPr>
        <p:cNvPr id="1" name="Shape 738"/>
        <p:cNvGrpSpPr/>
        <p:nvPr/>
      </p:nvGrpSpPr>
      <p:grpSpPr>
        <a:xfrm>
          <a:off x="0" y="0"/>
          <a:ext cx="0" cy="0"/>
          <a:chOff x="0" y="0"/>
          <a:chExt cx="0" cy="0"/>
        </a:xfrm>
      </p:grpSpPr>
      <p:sp>
        <p:nvSpPr>
          <p:cNvPr id="739" name="Google Shape;739;p114"/>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98</a:t>
            </a:fld>
            <a:endParaRPr/>
          </a:p>
        </p:txBody>
      </p:sp>
      <p:sp>
        <p:nvSpPr>
          <p:cNvPr id="740" name="Google Shape;740;p114"/>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Multiple asserts might be a code smell</a:t>
            </a:r>
            <a:endParaRPr/>
          </a:p>
          <a:p>
            <a:pPr marL="457200" lvl="0" indent="-342900" algn="l" rtl="0">
              <a:lnSpc>
                <a:spcPct val="150000"/>
              </a:lnSpc>
              <a:spcBef>
                <a:spcPts val="0"/>
              </a:spcBef>
              <a:spcAft>
                <a:spcPts val="0"/>
              </a:spcAft>
              <a:buSzPts val="1800"/>
              <a:buChar char="•"/>
            </a:pPr>
            <a:r>
              <a:rPr lang="en-US"/>
              <a:t>Could be too much in one test</a:t>
            </a:r>
            <a:endParaRPr/>
          </a:p>
          <a:p>
            <a:pPr marL="914400" lvl="1" indent="-342900" algn="l" rtl="0">
              <a:lnSpc>
                <a:spcPct val="150000"/>
              </a:lnSpc>
              <a:spcBef>
                <a:spcPts val="0"/>
              </a:spcBef>
              <a:spcAft>
                <a:spcPts val="0"/>
              </a:spcAft>
              <a:buSzPts val="1800"/>
              <a:buChar char="–"/>
            </a:pPr>
            <a:r>
              <a:rPr lang="en-US"/>
              <a:t>Test functionality, not methods</a:t>
            </a:r>
            <a:endParaRPr/>
          </a:p>
          <a:p>
            <a:pPr marL="457200" lvl="0" indent="-342900" algn="l" rtl="0">
              <a:lnSpc>
                <a:spcPct val="150000"/>
              </a:lnSpc>
              <a:spcBef>
                <a:spcPts val="0"/>
              </a:spcBef>
              <a:spcAft>
                <a:spcPts val="0"/>
              </a:spcAft>
              <a:buSzPts val="1800"/>
              <a:buChar char="•"/>
            </a:pPr>
            <a:r>
              <a:rPr lang="en-US"/>
              <a:t>Could suggest deficient design</a:t>
            </a:r>
            <a:endParaRPr/>
          </a:p>
          <a:p>
            <a:pPr marL="914400" lvl="1" indent="-342900" algn="l" rtl="0">
              <a:lnSpc>
                <a:spcPct val="150000"/>
              </a:lnSpc>
              <a:spcBef>
                <a:spcPts val="0"/>
              </a:spcBef>
              <a:spcAft>
                <a:spcPts val="0"/>
              </a:spcAft>
              <a:buSzPts val="1800"/>
              <a:buChar char="–"/>
            </a:pPr>
            <a:r>
              <a:rPr lang="en-US"/>
              <a:t>Look to decouple behavior of classes under test</a:t>
            </a:r>
            <a:endParaRPr/>
          </a:p>
          <a:p>
            <a:pPr marL="457200" lvl="0" indent="-342900" algn="l" rtl="0">
              <a:lnSpc>
                <a:spcPct val="150000"/>
              </a:lnSpc>
              <a:spcBef>
                <a:spcPts val="0"/>
              </a:spcBef>
              <a:spcAft>
                <a:spcPts val="0"/>
              </a:spcAft>
              <a:buSzPts val="1800"/>
              <a:buChar char="•"/>
            </a:pPr>
            <a:r>
              <a:rPr lang="en-US"/>
              <a:t>Underlying code may be linked</a:t>
            </a:r>
            <a:endParaRPr/>
          </a:p>
          <a:p>
            <a:pPr marL="914400" lvl="1" indent="-342900" algn="l" rtl="0">
              <a:lnSpc>
                <a:spcPct val="150000"/>
              </a:lnSpc>
              <a:spcBef>
                <a:spcPts val="0"/>
              </a:spcBef>
              <a:spcAft>
                <a:spcPts val="0"/>
              </a:spcAft>
              <a:buSzPts val="1800"/>
              <a:buChar char="–"/>
            </a:pPr>
            <a:r>
              <a:rPr lang="en-US"/>
              <a:t>Look to combine into common assert method</a:t>
            </a:r>
            <a:endParaRPr/>
          </a:p>
          <a:p>
            <a:pPr marL="457200" lvl="0" indent="-342900" algn="l" rtl="0">
              <a:lnSpc>
                <a:spcPct val="150000"/>
              </a:lnSpc>
              <a:spcBef>
                <a:spcPts val="0"/>
              </a:spcBef>
              <a:spcAft>
                <a:spcPts val="0"/>
              </a:spcAft>
              <a:buSzPts val="1800"/>
              <a:buChar char="•"/>
            </a:pPr>
            <a:r>
              <a:rPr lang="en-US"/>
              <a:t>One assert / test is a goal, not a rule</a:t>
            </a:r>
            <a:endParaRPr/>
          </a:p>
        </p:txBody>
      </p:sp>
      <p:sp>
        <p:nvSpPr>
          <p:cNvPr id="741" name="Google Shape;741;p114"/>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How Big is a Test Method?</a:t>
            </a:r>
            <a:endParaRPr/>
          </a:p>
        </p:txBody>
      </p:sp>
    </p:spTree>
  </p:cSld>
  <p:clrMapOvr>
    <a:masterClrMapping/>
  </p:clrMapOvr>
</p:sld>
</file>

<file path=ppt/slides/slide99.xml><?xml version="1.0" encoding="utf-8"?>
<p:sld xmlns:a="http://schemas.openxmlformats.org/drawingml/2006/main" xmlns:r="http://schemas.openxmlformats.org/officeDocument/2006/relationships" xmlns:p="http://schemas.openxmlformats.org/presentationml/2006/main">
  <p:cSld>
    <p:spTree>
      <p:nvGrpSpPr>
        <p:cNvPr id="1" name="Shape 745"/>
        <p:cNvGrpSpPr/>
        <p:nvPr/>
      </p:nvGrpSpPr>
      <p:grpSpPr>
        <a:xfrm>
          <a:off x="0" y="0"/>
          <a:ext cx="0" cy="0"/>
          <a:chOff x="0" y="0"/>
          <a:chExt cx="0" cy="0"/>
        </a:xfrm>
      </p:grpSpPr>
      <p:sp>
        <p:nvSpPr>
          <p:cNvPr id="746" name="Google Shape;746;p115"/>
          <p:cNvSpPr txBox="1">
            <a:spLocks noGrp="1"/>
          </p:cNvSpPr>
          <p:nvPr>
            <p:ph type="sldNum" idx="4294967295"/>
          </p:nvPr>
        </p:nvSpPr>
        <p:spPr>
          <a:xfrm>
            <a:off x="138225" y="4851175"/>
            <a:ext cx="548700" cy="1782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Clr>
                <a:srgbClr val="000000"/>
              </a:buClr>
              <a:buSzPts val="1100"/>
              <a:buFont typeface="Arial"/>
              <a:buNone/>
            </a:pPr>
            <a:fld id="{00000000-1234-1234-1234-123412341234}" type="slidenum">
              <a:rPr lang="en-US"/>
              <a:t>99</a:t>
            </a:fld>
            <a:endParaRPr/>
          </a:p>
        </p:txBody>
      </p:sp>
      <p:sp>
        <p:nvSpPr>
          <p:cNvPr id="747" name="Google Shape;747;p115"/>
          <p:cNvSpPr txBox="1">
            <a:spLocks noGrp="1"/>
          </p:cNvSpPr>
          <p:nvPr>
            <p:ph type="body" idx="1"/>
          </p:nvPr>
        </p:nvSpPr>
        <p:spPr>
          <a:xfrm>
            <a:off x="457200" y="1014300"/>
            <a:ext cx="7729800" cy="3200100"/>
          </a:xfrm>
          <a:prstGeom prst="rect">
            <a:avLst/>
          </a:prstGeom>
        </p:spPr>
        <p:txBody>
          <a:bodyPr spcFirstLastPara="1" wrap="square" lIns="91425" tIns="91425" rIns="91425" bIns="91425" anchor="t" anchorCtr="0">
            <a:noAutofit/>
          </a:bodyPr>
          <a:lstStyle/>
          <a:p>
            <a:pPr marL="457200" lvl="0" indent="-342900" algn="l" rtl="0">
              <a:lnSpc>
                <a:spcPct val="150000"/>
              </a:lnSpc>
              <a:spcBef>
                <a:spcPts val="640"/>
              </a:spcBef>
              <a:spcAft>
                <a:spcPts val="0"/>
              </a:spcAft>
              <a:buSzPts val="1800"/>
              <a:buChar char="•"/>
            </a:pPr>
            <a:r>
              <a:rPr lang="en-US"/>
              <a:t>Generally one test class per production class</a:t>
            </a:r>
            <a:endParaRPr/>
          </a:p>
          <a:p>
            <a:pPr marL="457200" lvl="0" indent="-342900" algn="l" rtl="0">
              <a:lnSpc>
                <a:spcPct val="150000"/>
              </a:lnSpc>
              <a:spcBef>
                <a:spcPts val="0"/>
              </a:spcBef>
              <a:spcAft>
                <a:spcPts val="0"/>
              </a:spcAft>
              <a:buSzPts val="1800"/>
              <a:buChar char="•"/>
            </a:pPr>
            <a:r>
              <a:rPr lang="en-US"/>
              <a:t>But you can create more than one if necessary...</a:t>
            </a:r>
            <a:endParaRPr/>
          </a:p>
          <a:p>
            <a:pPr marL="914400" lvl="1" indent="-342900" algn="l" rtl="0">
              <a:lnSpc>
                <a:spcPct val="150000"/>
              </a:lnSpc>
              <a:spcBef>
                <a:spcPts val="0"/>
              </a:spcBef>
              <a:spcAft>
                <a:spcPts val="0"/>
              </a:spcAft>
              <a:buSzPts val="1800"/>
              <a:buChar char="–"/>
            </a:pPr>
            <a:r>
              <a:rPr lang="en-US"/>
              <a:t>Organize around common setup</a:t>
            </a:r>
            <a:endParaRPr/>
          </a:p>
          <a:p>
            <a:pPr marL="457200" lvl="0" indent="-342900" algn="l" rtl="0">
              <a:lnSpc>
                <a:spcPct val="150000"/>
              </a:lnSpc>
              <a:spcBef>
                <a:spcPts val="0"/>
              </a:spcBef>
              <a:spcAft>
                <a:spcPts val="0"/>
              </a:spcAft>
              <a:buSzPts val="1800"/>
              <a:buChar char="•"/>
            </a:pPr>
            <a:r>
              <a:rPr lang="en-US"/>
              <a:t>Need for these multiple test “fixtures” might suggest the need for a redesign</a:t>
            </a:r>
            <a:endParaRPr/>
          </a:p>
        </p:txBody>
      </p:sp>
      <p:sp>
        <p:nvSpPr>
          <p:cNvPr id="748" name="Google Shape;748;p115"/>
          <p:cNvSpPr txBox="1">
            <a:spLocks noGrp="1"/>
          </p:cNvSpPr>
          <p:nvPr>
            <p:ph type="title"/>
          </p:nvPr>
        </p:nvSpPr>
        <p:spPr>
          <a:xfrm>
            <a:off x="457200" y="205976"/>
            <a:ext cx="8229600" cy="695700"/>
          </a:xfrm>
          <a:prstGeom prst="rect">
            <a:avLst/>
          </a:prstGeom>
        </p:spPr>
        <p:txBody>
          <a:bodyPr spcFirstLastPara="1" wrap="square" lIns="91425" tIns="91425" rIns="91425" bIns="91425" anchor="ctr" anchorCtr="0">
            <a:noAutofit/>
          </a:bodyPr>
          <a:lstStyle/>
          <a:p>
            <a:pPr marL="0" lvl="0" indent="0" algn="l" rtl="0">
              <a:spcBef>
                <a:spcPts val="0"/>
              </a:spcBef>
              <a:spcAft>
                <a:spcPts val="0"/>
              </a:spcAft>
              <a:buNone/>
            </a:pPr>
            <a:r>
              <a:rPr lang="en-US"/>
              <a:t>How Big is a Test Class?</a:t>
            </a:r>
            <a:endParaRPr/>
          </a:p>
        </p:txBody>
      </p:sp>
    </p:spTree>
  </p:cSld>
  <p:clrMapOvr>
    <a:masterClrMapping/>
  </p:clrMapOvr>
</p:sld>
</file>

<file path=ppt/theme/theme1.xml><?xml version="1.0" encoding="utf-8"?>
<a:theme xmlns:a="http://schemas.openxmlformats.org/drawingml/2006/main" name="Office Theme">
  <a:themeElements>
    <a:clrScheme name="Office">
      <a:dk1>
        <a:srgbClr val="000000"/>
      </a:dk1>
      <a:lt1>
        <a:srgbClr val="FFFFFF"/>
      </a:lt1>
      <a:dk2>
        <a:srgbClr val="1F497D"/>
      </a:dk2>
      <a:lt2>
        <a:srgbClr val="EEECE1"/>
      </a:lt2>
      <a:accent1>
        <a:srgbClr val="4F81BD"/>
      </a:accent1>
      <a:accent2>
        <a:srgbClr val="C0504D"/>
      </a:accent2>
      <a:accent3>
        <a:srgbClr val="9BBB59"/>
      </a:accent3>
      <a:accent4>
        <a:srgbClr val="8064A2"/>
      </a:accent4>
      <a:accent5>
        <a:srgbClr val="4BACC6"/>
      </a:accent5>
      <a:accent6>
        <a:srgbClr val="F79646"/>
      </a:accent6>
      <a:hlink>
        <a:srgbClr val="0000FF"/>
      </a:hlink>
      <a:folHlink>
        <a:srgbClr val="800080"/>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2.xml><?xml version="1.0" encoding="utf-8"?>
<a:theme xmlns:a="http://schemas.openxmlformats.org/drawingml/2006/main">
  <a:themeElements>
    <a:clrScheme name="Default">
      <a:dk1>
        <a:srgbClr val="000000"/>
      </a:dk1>
      <a:lt1>
        <a:srgbClr val="FFFFFF"/>
      </a:lt1>
      <a:dk2>
        <a:srgbClr val="158158"/>
      </a:dk2>
      <a:lt2>
        <a:srgbClr val="F3F3F3"/>
      </a:lt2>
      <a:accent1>
        <a:srgbClr val="058DC7"/>
      </a:accent1>
      <a:accent2>
        <a:srgbClr val="50B432"/>
      </a:accent2>
      <a:accent3>
        <a:srgbClr val="ED561B"/>
      </a:accent3>
      <a:accent4>
        <a:srgbClr val="EDEF00"/>
      </a:accent4>
      <a:accent5>
        <a:srgbClr val="24CBE5"/>
      </a:accent5>
      <a:accent6>
        <a:srgbClr val="64E572"/>
      </a:accent6>
      <a:hlink>
        <a:srgbClr val="2200CC"/>
      </a:hlink>
      <a:folHlink>
        <a:srgbClr val="551A8B"/>
      </a:folHlink>
    </a:clrScheme>
    <a:fontScheme name="Office">
      <a:majorFont>
        <a:latin typeface="Arial"/>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Arial"/>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docProps/app.xml><?xml version="1.0" encoding="utf-8"?>
<Properties xmlns="http://schemas.openxmlformats.org/officeDocument/2006/extended-properties" xmlns:vt="http://schemas.openxmlformats.org/officeDocument/2006/docPropsVTypes">
  <TotalTime>1816</TotalTime>
  <Words>6423</Words>
  <Application>Microsoft Macintosh PowerPoint</Application>
  <PresentationFormat>On-screen Show (16:9)</PresentationFormat>
  <Paragraphs>834</Paragraphs>
  <Slides>120</Slides>
  <Notes>120</Notes>
  <HiddenSlides>9</HiddenSlides>
  <MMClips>0</MMClips>
  <ScaleCrop>false</ScaleCrop>
  <HeadingPairs>
    <vt:vector size="6" baseType="variant">
      <vt:variant>
        <vt:lpstr>Fonts Used</vt:lpstr>
      </vt:variant>
      <vt:variant>
        <vt:i4>9</vt:i4>
      </vt:variant>
      <vt:variant>
        <vt:lpstr>Theme</vt:lpstr>
      </vt:variant>
      <vt:variant>
        <vt:i4>1</vt:i4>
      </vt:variant>
      <vt:variant>
        <vt:lpstr>Slide Titles</vt:lpstr>
      </vt:variant>
      <vt:variant>
        <vt:i4>120</vt:i4>
      </vt:variant>
    </vt:vector>
  </HeadingPairs>
  <TitlesOfParts>
    <vt:vector size="130" baseType="lpstr">
      <vt:lpstr>Calibri</vt:lpstr>
      <vt:lpstr>Arial</vt:lpstr>
      <vt:lpstr>Garamond</vt:lpstr>
      <vt:lpstr>Dank Mono</vt:lpstr>
      <vt:lpstr>Oswald</vt:lpstr>
      <vt:lpstr>Consolas</vt:lpstr>
      <vt:lpstr>Helvetica Neue</vt:lpstr>
      <vt:lpstr>Avenir</vt:lpstr>
      <vt:lpstr>Tw Cen MT</vt:lpstr>
      <vt:lpstr>Office Theme</vt:lpstr>
      <vt:lpstr>TDD in TypeScript</vt:lpstr>
      <vt:lpstr>Justin Beall</vt:lpstr>
      <vt:lpstr>INTRODUCTIONS</vt:lpstr>
      <vt:lpstr>Course Objectives</vt:lpstr>
      <vt:lpstr>Course Objectives</vt:lpstr>
      <vt:lpstr>Why Are We Here?</vt:lpstr>
      <vt:lpstr>What is Test Driven Development?</vt:lpstr>
      <vt:lpstr>Test First is NOT new</vt:lpstr>
      <vt:lpstr>Kent Beck’s "rediscovering" TDD</vt:lpstr>
      <vt:lpstr>The Three Laws of TDD</vt:lpstr>
      <vt:lpstr>PowerPoint Presentation</vt:lpstr>
      <vt:lpstr>Doing TDD</vt:lpstr>
      <vt:lpstr>PowerPoint Presentation</vt:lpstr>
      <vt:lpstr>TypeScript Overview</vt:lpstr>
      <vt:lpstr>Kata</vt:lpstr>
      <vt:lpstr>PowerPoint Presentation</vt:lpstr>
      <vt:lpstr>Review</vt:lpstr>
      <vt:lpstr>BREAK</vt:lpstr>
      <vt:lpstr>TDD Steps</vt:lpstr>
      <vt:lpstr>PowerPoint Presentation</vt:lpstr>
      <vt:lpstr>PowerPoint Presentation</vt:lpstr>
      <vt:lpstr>TDD Guided by ZOMBIES</vt:lpstr>
      <vt:lpstr>PowerPoint Presentation</vt:lpstr>
      <vt:lpstr>REVIEW</vt:lpstr>
      <vt:lpstr>BREAK</vt:lpstr>
      <vt:lpstr>TDD and Testing Outcomes</vt:lpstr>
      <vt:lpstr>More Importantly...</vt:lpstr>
      <vt:lpstr>TDD Costs (Perceived)</vt:lpstr>
      <vt:lpstr>TDD Costs (Real)</vt:lpstr>
      <vt:lpstr>TDD Rewards</vt:lpstr>
      <vt:lpstr>The Implied Rules of TDD</vt:lpstr>
      <vt:lpstr>Red, Green, Refactor</vt:lpstr>
      <vt:lpstr>Basic Tool of TDD: xUnit</vt:lpstr>
      <vt:lpstr>Unit Test Tooling for This Class</vt:lpstr>
      <vt:lpstr>Refactor</vt:lpstr>
      <vt:lpstr>What does it all mean?</vt:lpstr>
      <vt:lpstr>More Assertions (aka Requisite Eye Chart)</vt:lpstr>
      <vt:lpstr>Rinse &amp; Repeat</vt:lpstr>
      <vt:lpstr>Rinse &amp; Repeat</vt:lpstr>
      <vt:lpstr>Red</vt:lpstr>
      <vt:lpstr>Red</vt:lpstr>
      <vt:lpstr>PowerPoint Presentation</vt:lpstr>
      <vt:lpstr>PowerPoint Presentation</vt:lpstr>
      <vt:lpstr>Green</vt:lpstr>
      <vt:lpstr>Green</vt:lpstr>
      <vt:lpstr>Refactor</vt:lpstr>
      <vt:lpstr>Refactor</vt:lpstr>
      <vt:lpstr>Green</vt:lpstr>
      <vt:lpstr>Green</vt:lpstr>
      <vt:lpstr>LET’S GO BOWLING</vt:lpstr>
      <vt:lpstr>LUNCH</vt:lpstr>
      <vt:lpstr>SOFTWARE DESIGN &amp; TDD</vt:lpstr>
      <vt:lpstr>TDD So Far...</vt:lpstr>
      <vt:lpstr>Software Development Activities</vt:lpstr>
      <vt:lpstr>Upfront Design</vt:lpstr>
      <vt:lpstr>Recognizing You Have a Problem</vt:lpstr>
      <vt:lpstr>Refactoring</vt:lpstr>
      <vt:lpstr>Refactoring Drivers</vt:lpstr>
      <vt:lpstr>EXAMPLE REFACTORINGS</vt:lpstr>
      <vt:lpstr>Refactorings: Extract Method</vt:lpstr>
      <vt:lpstr>Refactorings: Move Method</vt:lpstr>
      <vt:lpstr>Refactorings: Replace Temp with Query</vt:lpstr>
      <vt:lpstr>Code Smells</vt:lpstr>
      <vt:lpstr>Application-level smells</vt:lpstr>
      <vt:lpstr>Class-level smells</vt:lpstr>
      <vt:lpstr>Method-level smells</vt:lpstr>
      <vt:lpstr>MITIGATING CODE SMELLS</vt:lpstr>
      <vt:lpstr>Code Smells: Feature Envy</vt:lpstr>
      <vt:lpstr>Code Smells: Long Parameter List</vt:lpstr>
      <vt:lpstr>Reference Book on Refactoring</vt:lpstr>
      <vt:lpstr>Refactor smelly code -  Using TDD concepts</vt:lpstr>
      <vt:lpstr>Refactoring Tips</vt:lpstr>
      <vt:lpstr>LET’S REVIEW</vt:lpstr>
      <vt:lpstr>DAY 1 - WRAP UP</vt:lpstr>
      <vt:lpstr>DAY 2</vt:lpstr>
      <vt:lpstr>DAY 1 - RECAP</vt:lpstr>
      <vt:lpstr>SUT – System Under Test</vt:lpstr>
      <vt:lpstr>Dependencies, Decoupled...</vt:lpstr>
      <vt:lpstr>Mocks and Fakes and Stubs, Oh My!</vt:lpstr>
      <vt:lpstr>Mocks vs Stubs vs Fakes – Wha'choo talkin' 'bout, Willis?</vt:lpstr>
      <vt:lpstr>Mocks – How to use them</vt:lpstr>
      <vt:lpstr>Mock Example Walkthrough – SUT</vt:lpstr>
      <vt:lpstr>PowerPoint Presentation</vt:lpstr>
      <vt:lpstr>Mock Example – Third test walkthrough</vt:lpstr>
      <vt:lpstr>Guided kata - execute first kata with scenarios</vt:lpstr>
      <vt:lpstr>Guided kata - execute first kata with scenarios</vt:lpstr>
      <vt:lpstr>Designing for testability - examples</vt:lpstr>
      <vt:lpstr>SIMPLE EVOLUTIONARY DESIGN</vt:lpstr>
      <vt:lpstr>Design</vt:lpstr>
      <vt:lpstr>Simple Design</vt:lpstr>
      <vt:lpstr>Simple Design</vt:lpstr>
      <vt:lpstr>Simple Design: No Duplication</vt:lpstr>
      <vt:lpstr>Simple Design: Expresses Intent</vt:lpstr>
      <vt:lpstr>Simple Design: Minimal Number of Classes &amp; Methods</vt:lpstr>
      <vt:lpstr>It is Agile Software Design!</vt:lpstr>
      <vt:lpstr>Documentation Artifacts</vt:lpstr>
      <vt:lpstr>OTHER CONSIDERATIONS</vt:lpstr>
      <vt:lpstr>How Big is a Test Method?</vt:lpstr>
      <vt:lpstr>How Big is a Test Class?</vt:lpstr>
      <vt:lpstr>The 10 Minute Rule</vt:lpstr>
      <vt:lpstr>10 Minute Rule Implications</vt:lpstr>
      <vt:lpstr>If Your Tests Run Sloooooww</vt:lpstr>
      <vt:lpstr>Testing Private Behavior</vt:lpstr>
      <vt:lpstr>Testing Private Data</vt:lpstr>
      <vt:lpstr>LEGACY CODE &amp; TDD</vt:lpstr>
      <vt:lpstr>It’s a Catch-22</vt:lpstr>
      <vt:lpstr>What is Legacy Code?</vt:lpstr>
      <vt:lpstr>Introducing Unit Tests to Legacy Code</vt:lpstr>
      <vt:lpstr>Effects Analysis</vt:lpstr>
      <vt:lpstr>Breaking Dependencies</vt:lpstr>
      <vt:lpstr>Seams</vt:lpstr>
      <vt:lpstr>Refactoring Safely</vt:lpstr>
      <vt:lpstr>Legacy Code Example - Get Code Under Test</vt:lpstr>
      <vt:lpstr>Some Dependency Breaking Techniques</vt:lpstr>
      <vt:lpstr>Legacy Code Example - Refactor</vt:lpstr>
      <vt:lpstr>WRAP-UP!</vt:lpstr>
      <vt:lpstr>Going Forward</vt:lpstr>
      <vt:lpstr>Final Thoughts</vt:lpstr>
      <vt:lpstr>RETROSPECTIVE</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TDD in Ruby</dc:title>
  <cp:lastModifiedBy>Justin Beall</cp:lastModifiedBy>
  <cp:revision>4</cp:revision>
  <dcterms:modified xsi:type="dcterms:W3CDTF">2021-09-26T01:10:11Z</dcterms:modified>
</cp:coreProperties>
</file>